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60" r:id="rId4"/>
    <p:sldId id="258" r:id="rId5"/>
    <p:sldId id="261" r:id="rId6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51" d="100"/>
          <a:sy n="51" d="100"/>
        </p:scale>
        <p:origin x="-144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07.10.2019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07.10.2019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07.10.2019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07.10.2019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07.10.2019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07.10.2019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07.10.2019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07.10.2019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07.10.2019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07.10.2019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07.10.2019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07.10.2019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539552" y="24138"/>
            <a:ext cx="7772400" cy="1470025"/>
          </a:xfrm>
        </p:spPr>
        <p:txBody>
          <a:bodyPr/>
          <a:lstStyle/>
          <a:p>
            <a:r>
              <a:rPr lang="ru-RU" b="1" dirty="0" smtClean="0"/>
              <a:t>Авторское пособие </a:t>
            </a:r>
            <a:br>
              <a:rPr lang="ru-RU" b="1" dirty="0" smtClean="0"/>
            </a:br>
            <a:r>
              <a:rPr lang="ru-RU" b="1" dirty="0" smtClean="0"/>
              <a:t>«Цветик-</a:t>
            </a:r>
            <a:r>
              <a:rPr lang="ru-RU" b="1" dirty="0" err="1" smtClean="0"/>
              <a:t>семицветик</a:t>
            </a:r>
            <a:r>
              <a:rPr lang="ru-RU" b="1" dirty="0" smtClean="0"/>
              <a:t>»</a:t>
            </a:r>
            <a:endParaRPr lang="ru-RU" b="1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4716016" y="4797152"/>
            <a:ext cx="4427984" cy="2060848"/>
          </a:xfrm>
        </p:spPr>
        <p:txBody>
          <a:bodyPr>
            <a:normAutofit lnSpcReduction="10000"/>
          </a:bodyPr>
          <a:lstStyle/>
          <a:p>
            <a:r>
              <a:rPr lang="ru-RU" dirty="0" smtClean="0">
                <a:solidFill>
                  <a:schemeClr val="tx1"/>
                </a:solidFill>
              </a:rPr>
              <a:t>Выполнили : </a:t>
            </a:r>
          </a:p>
          <a:p>
            <a:r>
              <a:rPr lang="ru-RU" sz="2800" dirty="0" smtClean="0">
                <a:solidFill>
                  <a:schemeClr val="tx1"/>
                </a:solidFill>
              </a:rPr>
              <a:t>Воспитатели </a:t>
            </a:r>
          </a:p>
          <a:p>
            <a:r>
              <a:rPr lang="ru-RU" sz="2800" dirty="0" err="1" smtClean="0">
                <a:solidFill>
                  <a:schemeClr val="tx1"/>
                </a:solidFill>
              </a:rPr>
              <a:t>Закатаева</a:t>
            </a:r>
            <a:r>
              <a:rPr lang="ru-RU" sz="2800" dirty="0" smtClean="0">
                <a:solidFill>
                  <a:schemeClr val="tx1"/>
                </a:solidFill>
              </a:rPr>
              <a:t> Н.В.</a:t>
            </a:r>
          </a:p>
          <a:p>
            <a:r>
              <a:rPr lang="ru-RU" sz="2800" dirty="0" err="1" smtClean="0">
                <a:solidFill>
                  <a:schemeClr val="tx1"/>
                </a:solidFill>
              </a:rPr>
              <a:t>Кенжегалиева</a:t>
            </a:r>
            <a:r>
              <a:rPr lang="ru-RU" sz="2800" dirty="0" smtClean="0">
                <a:solidFill>
                  <a:schemeClr val="tx1"/>
                </a:solidFill>
              </a:rPr>
              <a:t> Е.Н</a:t>
            </a:r>
            <a:r>
              <a:rPr lang="ru-RU" dirty="0" smtClean="0">
                <a:solidFill>
                  <a:schemeClr val="tx1"/>
                </a:solidFill>
              </a:rPr>
              <a:t>.</a:t>
            </a:r>
            <a:endParaRPr lang="ru-RU" dirty="0">
              <a:solidFill>
                <a:schemeClr val="tx1"/>
              </a:solidFill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24128" y="1463891"/>
            <a:ext cx="3033713" cy="3052763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727" y="3750153"/>
            <a:ext cx="2736304" cy="31078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21385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Актуальность:</a:t>
            </a:r>
            <a:endParaRPr lang="ru-RU" dirty="0"/>
          </a:p>
        </p:txBody>
      </p:sp>
      <p:sp>
        <p:nvSpPr>
          <p:cNvPr id="8" name="Объект 7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ru-RU" dirty="0" smtClean="0"/>
              <a:t>Психика ребенка ,особенно в раннем возрасте ,устроена так, что малыша практически невозможно заставить целенаправленно выполнять какие-либо ,даже самые полезные упражнения. Ребенку должно быть интересно не потому что «надо» и «</a:t>
            </a:r>
            <a:r>
              <a:rPr lang="ru-RU" dirty="0" err="1" smtClean="0"/>
              <a:t>полезно»,а</a:t>
            </a:r>
            <a:r>
              <a:rPr lang="ru-RU" dirty="0" smtClean="0"/>
              <a:t> потому что  это ему нравится. Именно поэтому мы представляем вам авторское пособие «Цветик –</a:t>
            </a:r>
            <a:r>
              <a:rPr lang="ru-RU" dirty="0" err="1" smtClean="0"/>
              <a:t>семицветик</a:t>
            </a:r>
            <a:r>
              <a:rPr lang="ru-RU" dirty="0" smtClean="0"/>
              <a:t>», который  мы используем  для яркого </a:t>
            </a:r>
            <a:r>
              <a:rPr lang="ru-RU" dirty="0" err="1" smtClean="0"/>
              <a:t>сюжета,который</a:t>
            </a:r>
            <a:r>
              <a:rPr lang="ru-RU" dirty="0" smtClean="0"/>
              <a:t> увлекает </a:t>
            </a:r>
            <a:r>
              <a:rPr lang="ru-RU" dirty="0" err="1" smtClean="0"/>
              <a:t>детей,а</a:t>
            </a:r>
            <a:r>
              <a:rPr lang="ru-RU" dirty="0" smtClean="0"/>
              <a:t> игровой образ подталкивает к выполнению подражательных движений.</a:t>
            </a:r>
          </a:p>
          <a:p>
            <a:endParaRPr lang="ru-RU" dirty="0" smtClean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4734532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07504" y="0"/>
            <a:ext cx="8712968" cy="5013176"/>
          </a:xfrm>
        </p:spPr>
        <p:txBody>
          <a:bodyPr>
            <a:normAutofit/>
          </a:bodyPr>
          <a:lstStyle/>
          <a:p>
            <a:r>
              <a:rPr lang="ru-RU" dirty="0"/>
              <a:t>Значимость педагогической практики заключаются в том, </a:t>
            </a:r>
            <a:r>
              <a:rPr lang="ru-RU" dirty="0" smtClean="0"/>
              <a:t>что данный коврик может быть рекомендован для оснащения физкультурного  уголка в группах в  своей профессиональной деятельности воспитателям, а так же для родителей дома.</a:t>
            </a:r>
          </a:p>
          <a:p>
            <a:r>
              <a:rPr lang="ru-RU" dirty="0" smtClean="0"/>
              <a:t>Результат-  </a:t>
            </a:r>
            <a:r>
              <a:rPr lang="ru-RU" dirty="0"/>
              <a:t>дети получают новые знания, которые используются в практике, повседневной жизни.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0762441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Новизна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Нестандартное </a:t>
            </a:r>
            <a:r>
              <a:rPr lang="ru-RU" dirty="0"/>
              <a:t>физкультурное оборудование очень привлекает детей своим разнообразием. Лепестки цветка заполнены  мешочками с различными крупами: горох, соль , шишки, гречка, </a:t>
            </a:r>
            <a:r>
              <a:rPr lang="ru-RU" dirty="0" err="1" smtClean="0"/>
              <a:t>фасоль,рис</a:t>
            </a:r>
            <a:r>
              <a:rPr lang="ru-RU" dirty="0"/>
              <a:t>, пуговицы. Это позволяет обеспечить разностороннее физическое развитие  ребенка в течении  его игровой деятельности.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5079580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-609"/>
            <a:ext cx="8229600" cy="837321"/>
          </a:xfrm>
        </p:spPr>
        <p:txBody>
          <a:bodyPr/>
          <a:lstStyle/>
          <a:p>
            <a:r>
              <a:rPr lang="ru-RU" dirty="0" smtClean="0"/>
              <a:t>Дидактическая ценность: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67544" y="908720"/>
            <a:ext cx="8229600" cy="5760640"/>
          </a:xfrm>
        </p:spPr>
        <p:txBody>
          <a:bodyPr>
            <a:normAutofit fontScale="92500"/>
          </a:bodyPr>
          <a:lstStyle/>
          <a:p>
            <a:endParaRPr lang="ru-RU" sz="2100" dirty="0"/>
          </a:p>
          <a:p>
            <a:endParaRPr lang="ru-RU" sz="2100" dirty="0" smtClean="0"/>
          </a:p>
          <a:p>
            <a:endParaRPr lang="ru-RU" sz="2100" dirty="0"/>
          </a:p>
          <a:p>
            <a:endParaRPr lang="ru-RU" sz="2100" dirty="0" smtClean="0"/>
          </a:p>
          <a:p>
            <a:endParaRPr lang="ru-RU" sz="2100" dirty="0"/>
          </a:p>
          <a:p>
            <a:endParaRPr lang="ru-RU" sz="2100" dirty="0"/>
          </a:p>
          <a:p>
            <a:r>
              <a:rPr lang="ru-RU" sz="2100" dirty="0" smtClean="0"/>
              <a:t>Ходьба </a:t>
            </a:r>
            <a:r>
              <a:rPr lang="ru-RU" sz="2100" dirty="0"/>
              <a:t>по дорожке может быть </a:t>
            </a:r>
            <a:r>
              <a:rPr lang="ru-RU" sz="2100" dirty="0" smtClean="0"/>
              <a:t>обычной ,на </a:t>
            </a:r>
            <a:r>
              <a:rPr lang="ru-RU" sz="2100" dirty="0"/>
              <a:t>носках, на </a:t>
            </a:r>
            <a:r>
              <a:rPr lang="ru-RU" sz="2100" dirty="0" smtClean="0"/>
              <a:t>пятках для профилактики плоскостопия,</a:t>
            </a:r>
            <a:r>
              <a:rPr lang="ru-RU" sz="2400" dirty="0"/>
              <a:t> </a:t>
            </a:r>
            <a:r>
              <a:rPr lang="ru-RU" sz="2400" dirty="0" smtClean="0"/>
              <a:t>стимулирования рефлекторных зон </a:t>
            </a:r>
            <a:r>
              <a:rPr lang="ru-RU" sz="2400" dirty="0"/>
              <a:t>стоп и </a:t>
            </a:r>
            <a:r>
              <a:rPr lang="ru-RU" sz="2400" dirty="0" smtClean="0"/>
              <a:t>укрепления свода стопы</a:t>
            </a:r>
            <a:r>
              <a:rPr lang="ru-RU" sz="2100" dirty="0" smtClean="0"/>
              <a:t> </a:t>
            </a:r>
          </a:p>
          <a:p>
            <a:r>
              <a:rPr lang="ru-RU" sz="2100" dirty="0" smtClean="0"/>
              <a:t>прыжки</a:t>
            </a:r>
            <a:r>
              <a:rPr lang="ru-RU" sz="2100" dirty="0"/>
              <a:t>, </a:t>
            </a:r>
            <a:r>
              <a:rPr lang="ru-RU" sz="2100" dirty="0" smtClean="0"/>
              <a:t>бег для овладения </a:t>
            </a:r>
            <a:r>
              <a:rPr lang="ru-RU" sz="2100" dirty="0"/>
              <a:t>двигательными навыками</a:t>
            </a:r>
            <a:r>
              <a:rPr lang="ru-RU" sz="2100" dirty="0" smtClean="0"/>
              <a:t> </a:t>
            </a:r>
          </a:p>
          <a:p>
            <a:r>
              <a:rPr lang="ru-RU" sz="2100" dirty="0" smtClean="0"/>
              <a:t>приучаются </a:t>
            </a:r>
            <a:r>
              <a:rPr lang="ru-RU" sz="2100" dirty="0"/>
              <a:t>ходить друг за другом, в колонне, не толкаться, сдерживать </a:t>
            </a:r>
            <a:r>
              <a:rPr lang="ru-RU" sz="2100" dirty="0" smtClean="0"/>
              <a:t>себя</a:t>
            </a:r>
            <a:r>
              <a:rPr lang="ru-RU" sz="2100" dirty="0"/>
              <a:t> </a:t>
            </a:r>
            <a:r>
              <a:rPr lang="ru-RU" sz="2100" dirty="0" smtClean="0"/>
              <a:t>для улучшения эмоционально-психического состояния детей.</a:t>
            </a:r>
          </a:p>
          <a:p>
            <a:r>
              <a:rPr lang="ru-RU" sz="2100" dirty="0" smtClean="0"/>
              <a:t> </a:t>
            </a:r>
            <a:r>
              <a:rPr lang="ru-RU" sz="2100" dirty="0"/>
              <a:t>Этот коврик можно использовать  на занятиях по физической культуре и при выполнении гимнастики после сна. Эффективнее такой вид закаливания проводить  под музыкальное сопровождение или стихотворение, которое озвучивает воспитатель</a:t>
            </a:r>
          </a:p>
          <a:p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3966"/>
          <a:stretch/>
        </p:blipFill>
        <p:spPr>
          <a:xfrm>
            <a:off x="6948264" y="1068962"/>
            <a:ext cx="1645281" cy="1931437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1158820" y="485432"/>
            <a:ext cx="1486426" cy="26425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932037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74</TotalTime>
  <Words>261</Words>
  <Application>Microsoft Office PowerPoint</Application>
  <PresentationFormat>Экран (4:3)</PresentationFormat>
  <Paragraphs>22</Paragraphs>
  <Slides>5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5</vt:i4>
      </vt:variant>
    </vt:vector>
  </HeadingPairs>
  <TitlesOfParts>
    <vt:vector size="6" baseType="lpstr">
      <vt:lpstr>Тема Office</vt:lpstr>
      <vt:lpstr>Авторское пособие  «Цветик-семицветик»</vt:lpstr>
      <vt:lpstr>Актуальность:</vt:lpstr>
      <vt:lpstr>Презентация PowerPoint</vt:lpstr>
      <vt:lpstr>Новизна</vt:lpstr>
      <vt:lpstr>Дидактическая ценность: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Авторское пособие  «Цветик-семицветик»</dc:title>
  <dc:creator>старший</dc:creator>
  <cp:lastModifiedBy>старший</cp:lastModifiedBy>
  <cp:revision>8</cp:revision>
  <cp:lastPrinted>2019-10-07T10:06:46Z</cp:lastPrinted>
  <dcterms:created xsi:type="dcterms:W3CDTF">2019-10-07T08:44:04Z</dcterms:created>
  <dcterms:modified xsi:type="dcterms:W3CDTF">2019-10-07T10:08:19Z</dcterms:modified>
</cp:coreProperties>
</file>