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8" r:id="rId8"/>
    <p:sldId id="274" r:id="rId9"/>
    <p:sldId id="267" r:id="rId10"/>
    <p:sldId id="266" r:id="rId11"/>
    <p:sldId id="265" r:id="rId12"/>
    <p:sldId id="264" r:id="rId13"/>
    <p:sldId id="263" r:id="rId14"/>
    <p:sldId id="262" r:id="rId15"/>
    <p:sldId id="261" r:id="rId16"/>
    <p:sldId id="272" r:id="rId17"/>
    <p:sldId id="271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30" autoAdjust="0"/>
  </p:normalViewPr>
  <p:slideViewPr>
    <p:cSldViewPr>
      <p:cViewPr varScale="1">
        <p:scale>
          <a:sx n="69" d="100"/>
          <a:sy n="69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1435100"/>
            <a:ext cx="7772400" cy="965199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5200" y="2725738"/>
            <a:ext cx="6858000" cy="474662"/>
          </a:xfrm>
          <a:solidFill>
            <a:schemeClr val="lt1">
              <a:alpha val="74000"/>
            </a:schemeClr>
          </a:solidFill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2098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lt1">
              <a:alpha val="81000"/>
            </a:schemeClr>
          </a:solidFill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6850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852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7913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2804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5993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5558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490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073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04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136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92D058C-A97B-4E42-B8C1-4B0EDC5677DD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1CBA083-35BF-4E2A-B565-07A7A35D53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341" y="1643050"/>
            <a:ext cx="7764369" cy="2862322"/>
          </a:xfrm>
          <a:prstGeom prst="rect">
            <a:avLst/>
          </a:prstGeom>
          <a:noFill/>
          <a:scene3d>
            <a:camera prst="obliqueTopRight"/>
            <a:lightRig rig="threePt" dir="t"/>
          </a:scene3d>
          <a:sp3d>
            <a:bevelT prst="convex"/>
            <a:bevelB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« Безопасность детей </a:t>
            </a:r>
          </a:p>
          <a:p>
            <a:pPr algn="ctr"/>
            <a:r>
              <a:rPr lang="ru-RU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 на улице и дома</a:t>
            </a:r>
          </a:p>
          <a:p>
            <a:pPr algn="ctr"/>
            <a:r>
              <a:rPr lang="ru-RU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 в летний период»</a:t>
            </a:r>
            <a:endParaRPr lang="ru-RU" sz="6000" b="1" cap="none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88640"/>
            <a:ext cx="6480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МУНИЦИПАЛЬНОЕ ДОШКОЛЬНОЕ  ОБРАЗОВАТЕЛЬНОЕ УЧРЕЖДЕНИЕ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«ДЕТСКИЙ САД №33 СОВЕТСКОГО РАЙОНА ВОЛГОГРАДА»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400002, Волгоград, ул. им. Янки Купалы, 62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detcad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-33@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yandex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ru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/>
              <a:t>Выполнила: воспитатель </a:t>
            </a:r>
            <a:r>
              <a:rPr lang="ru-RU" dirty="0" smtClean="0"/>
              <a:t>2 младшей</a:t>
            </a:r>
            <a:r>
              <a:rPr lang="ru-RU" dirty="0" smtClean="0"/>
              <a:t> </a:t>
            </a:r>
            <a:r>
              <a:rPr lang="ru-RU" dirty="0" smtClean="0"/>
              <a:t>группы</a:t>
            </a:r>
          </a:p>
          <a:p>
            <a:pPr algn="r"/>
            <a:r>
              <a:rPr lang="ru-RU" dirty="0" smtClean="0"/>
              <a:t>Агапова О.В.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6187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5777"/>
            <a:ext cx="698477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Вот и наступило долгожданное лето! Дети все больше времени проводят на улице, на даче с родителями, выезжают на отдых в лес и на водоемы. Лето характеризуется нарастанием двигательной активности и увеличением физических возможностей </a:t>
            </a:r>
            <a:r>
              <a:rPr lang="ru-RU" dirty="0" err="1" smtClean="0"/>
              <a:t>ребѐнка</a:t>
            </a:r>
            <a:r>
              <a:rPr lang="ru-RU" dirty="0" smtClean="0"/>
              <a:t>, которые, сочетаясь с повышенной любознательностью и стремлением к самостоятельности, нередко приводят к возникновению опасных ситуаций. Предупреждение детского травматизма – одна из самых актуальных проблем нашего времени. За жизнь и здоровье детей отвечают взрослые, и в первую очередь именно родители должны создать безопасные условия жизнедеятельности детей в летний период, сформировать у них навыки безопасного поведения и умения предвидеть последствия опасных ситуаций. Главное, что должны помнить родители – ни при каких обстоятельствах не оставлять ребенка без присмотра. Защитить себя и своих детей от многих проблем, которыми может столкнуться семья, можно при условии постоянной заботы о безопасности. Многие меры по обеспечению безопасности детей, могут показаться элементарными, однако с ребенком дошкольного возраста необходимо разбирать и обсуждать на первый взгляд кажущиеся очень простыми правила поведения. Необходимо выделить некоторые правила поведения, которые дети должны выполнять неукоснительно, так как от этого зависят их здоровье и безопасность.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86454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7346"/>
            <a:ext cx="460851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solidFill>
                  <a:srgbClr val="FF0000"/>
                </a:solidFill>
              </a:rPr>
              <a:t>Безопасность поведения на воде </a:t>
            </a:r>
            <a:r>
              <a:rPr lang="ru-RU" sz="1600" dirty="0" smtClean="0"/>
              <a:t>Главное условие безопасности – купаться в сопровождении кого-то из взрослых. Необходимо объяснить ребенку, почему не следует купаться в незнакомом месте, особенно там, где нет других отдыхающих. Дно водоема может таить немало опасностей: затопленная коряга, острые осколки, холодные ключи и глубокие ямы. Прежде чем заходить в воду, нужно понаблюдать, как она выглядит. Если цвет и запах воды не такие, как обычно, лучше воздержаться от купания. Также дети должны твердо усвоить следующие правила: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/>
              <a:t> игры на воде опасны (нельзя, даже играючи, "топить" своих друзей или "прятаться" под водой);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/>
              <a:t>категорически запрещается прыгать в воду в не предназначенных для этого местах;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/>
              <a:t>нельзя нырять и плавать в местах, заросших водорослями;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/>
              <a:t>не следует далеко заплывать на надувных матрасах и кругах;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600" dirty="0" smtClean="0"/>
              <a:t>не следует звать на помощь в шутку. </a:t>
            </a:r>
            <a:endParaRPr lang="ru-RU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57" y="-26706"/>
            <a:ext cx="4325799" cy="604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98107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-20544"/>
            <a:ext cx="4608512" cy="6689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Безопасное поведение в лесу. </a:t>
            </a:r>
            <a:r>
              <a:rPr lang="ru-RU" sz="1400" dirty="0" smtClean="0"/>
              <a:t>Прогулка в лес – это очень хороший отдых, который укрепляет здоровье, знакомит ребенка с родной природой. Но есть некоторые правила, с которыми взрослые должны обязательно ознакомить ребенка, так как лес может таить в себе опасность. Расскажите ребенку о ядовитых грибах и растениях, которые растут в лесу, на полях и лугах. Объясните, что надо быть осторожными и отучиться от вредной привычки пробовать все подряд (ягоды травинки). Для закрепления знаний полезно использовать настольные игры-классификации, соответствующий наглядный материал, а в летний сезон во время прогулки в лес показать ядовитые растения и грибы «в живую». Необходимо развивать у детей потребность в общении с родителями, умение побороть застенчивость во время обращения к взрослым при появлении симптомов отравления. Напоминайте ребенку, что ему ни в коем случае нельзя ходить по лесу одному, нужно держаться всегда рядом с родителями. Но что делать, если он чем-то увлекся и не заметил, как заблудился? Объясните ребенку, что не нужно поддаваться панике и бежать, куда глаза глядят. Как только потерял родителей, следует кричать громче, чтобы можно было найти друг друга по голосу, и оставаться на месте. Малыш должен твердо знать, что его обязательно будут искать. </a:t>
            </a:r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028" y="-20544"/>
            <a:ext cx="4416490" cy="331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669" y="3337520"/>
            <a:ext cx="4263478" cy="289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29036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30" y="10059"/>
            <a:ext cx="913617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Опасная высота.</a:t>
            </a:r>
          </a:p>
          <a:p>
            <a:r>
              <a:rPr lang="ru-RU" sz="4000" b="1" i="1" dirty="0" smtClean="0">
                <a:solidFill>
                  <a:srgbClr val="FF0000"/>
                </a:solidFill>
              </a:rPr>
              <a:t> </a:t>
            </a:r>
            <a:r>
              <a:rPr lang="ru-RU" sz="1400" dirty="0" smtClean="0"/>
              <a:t>Следует помнить, что именно на взрослых природой возложена миссия защиты своего ребенка. Нужно прививать детям навыки поведения в ситуациях, чреватых получением травм. Особую опасность представляют открытые окна и балконы. Малыши не должны оставаться одни в комнате с открытым окном, балконом, выходить без взрослого на балкон, играть там, в подвижные игры, прыгать. 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032" y="1918274"/>
            <a:ext cx="5364088" cy="3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7561" y="1918274"/>
            <a:ext cx="339632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Есть определенная категория детей, которые боятся высоты, но есть дети, у которых инстинкт самосохранения как бы притуплен, и они способны на некоторые необдуманные поступки. Для ребенка постарше должно быть абсолютным законом, что выглядывая в окно или с балкона. Нельзя подставлять под ноги стул или иное приспособление. Очень важно, чтобы ребенок осознавал возможные последствия своего поведения и в этом ему можете помочь вы, родители. </a:t>
            </a:r>
          </a:p>
        </p:txBody>
      </p:sp>
    </p:spTree>
    <p:extLst>
      <p:ext uri="{BB962C8B-B14F-4D97-AF65-F5344CB8AC3E}">
        <p14:creationId xmlns="" xmlns:p14="http://schemas.microsoft.com/office/powerpoint/2010/main" val="2208026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335846"/>
            <a:ext cx="903649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Безопасность при общении с животными. </a:t>
            </a:r>
            <a:r>
              <a:rPr lang="ru-RU" sz="1400" dirty="0" smtClean="0"/>
              <a:t>Детям нужно прививать не только любовь к животным, но и уважение к их способу жизни. Необходимо объяснить детям, что можно делать и чего нельзя допускать при контактах с животными. Например, можно кормить бездомных собак и кошек, но нельзя их трогать и брать на руки. Нельзя подходить к незнакомым собакам, беспокоить их во время сна, еды, ухода за щенками, отбирать то, во что играют собаки. Напоминайте детям, что и от кошек, и от собак передаются людям болезни – лишаи, чесотка, бешенство</a:t>
            </a:r>
            <a:endParaRPr lang="ru-RU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2645816"/>
            <a:ext cx="6136065" cy="4090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0461" y="2013514"/>
            <a:ext cx="27272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После того, как погладил животное, обязательно нужно вымыть руки с мылом. Если укусила собака или кошка, сразу же нужно сказать об этом родителям, чтобы они немедленно отвели к врачу. Также, детям необходимо дать знания о насекомых, и напоминать им о том, что даже полезные насекомые (пчелы, муравьи) могут причинить вред. 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1174805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19" y="474344"/>
            <a:ext cx="888000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4400" i="1" dirty="0">
                <a:solidFill>
                  <a:srgbClr val="FF0000"/>
                </a:solidFill>
              </a:rPr>
              <a:t>Пожарная безопасность</a:t>
            </a:r>
          </a:p>
          <a:p>
            <a:pPr fontAlgn="base"/>
            <a:r>
              <a:rPr lang="ru-RU" sz="1400" dirty="0"/>
              <a:t>Пожар может возникнуть в любом месте и в любое время. Поэтому к нему надо быть подготовленным. Главное, что нужно запомнить - спички и зажигалки служат для хозяйственных дел, но никак не для игры. Даже маленькая искра может привести к большой беде в любом месте, даже на улице. Закрепляйте с детьми правила пожарной безопасности: Не играть со спичками, не разводить костры! Не включать электроприборы, если взрослых нет </a:t>
            </a:r>
            <a:r>
              <a:rPr lang="ru-RU" sz="1400" dirty="0" smtClean="0"/>
              <a:t>дома!</a:t>
            </a:r>
            <a:endParaRPr lang="ru-RU" sz="1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506" y="2204863"/>
            <a:ext cx="5927679" cy="4235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8855" y="2204863"/>
            <a:ext cx="31318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Нельзя бросать в огонь пустые баночки и флаконы от бытовых химических веществ, особенно аэрозоли! Не играть с бензином и другими горючими веществами! Никогда не прятаться при пожаре, ни под кровать, ни в шкаф! При пожаре звонить 01, 112 (назвать свой адрес, телефон, фамилию и рассказать что горит)! Не играть с огнем!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953254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16632"/>
            <a:ext cx="3563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C00000"/>
                </a:solidFill>
              </a:rPr>
              <a:t>10 ПРАВИЛ БЕЗОПАСНОСТИ.</a:t>
            </a:r>
          </a:p>
          <a:p>
            <a:r>
              <a:rPr lang="ru-RU" sz="1600" b="1" i="1" dirty="0" smtClean="0">
                <a:solidFill>
                  <a:srgbClr val="FF0000"/>
                </a:solidFill>
              </a:rPr>
              <a:t>1. Не все, что привлекательно выглядит, является съедобным. </a:t>
            </a:r>
            <a:r>
              <a:rPr lang="ru-RU" sz="1600" dirty="0" smtClean="0"/>
              <a:t>Лето – самое подходящее время, чтобы вместе с детьми изучить названия растений, ягод и плодов. На помощь придут энциклопедии, информация из интернета и ваши собственные знания. Если у вас есть сад, постарайтесь, чтобы в нем не росло ничего ядовитого: малыши могут просто забыть, что красивые оранжево-красные ягоды ландыша или бузину ни в коем случае есть нельзя. Поэтому лучше, если их просто не будет на участке. В любом случае установите правило: ничто незнакомое в рот не брать.</a:t>
            </a:r>
            <a:endParaRPr lang="ru-RU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100"/>
            <a:ext cx="5136230" cy="3414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61" y="3428998"/>
            <a:ext cx="4991905" cy="333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28268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3399676"/>
            <a:ext cx="4283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</a:rPr>
              <a:t>2. Осторожнее с насекомыми. </a:t>
            </a:r>
            <a:r>
              <a:rPr lang="ru-RU" sz="1400" dirty="0" smtClean="0"/>
              <a:t>Кроме ботаники, летом наглядно можно изучать и зоологию. Поговорите о том, почему не нужно размахивать руками, если рядом летает оса. Почему лучше не пользоваться резко пахнущим мылом или детской косметикой с сильными ароматами, чтобы не привлекать насекомых сладкими запахами. Что сделать, если </a:t>
            </a:r>
            <a:r>
              <a:rPr lang="ru-RU" sz="1400" dirty="0" err="1" smtClean="0"/>
              <a:t>всѐ</a:t>
            </a:r>
            <a:r>
              <a:rPr lang="ru-RU" sz="1400" dirty="0" smtClean="0"/>
              <a:t> – таки укусила пчела. Для защиты от опасных насекомых выберите средство с натуральными компонентами, разрешенный для детей, и наносите его самостоятельно в соответствии с инструкцией.</a:t>
            </a:r>
            <a:endParaRPr lang="ru-RU" sz="1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84" y="0"/>
            <a:ext cx="412845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213" y="2780928"/>
            <a:ext cx="4074577" cy="3425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36066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260648"/>
            <a:ext cx="43924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</a:rPr>
              <a:t>3. Защищаться от солнца. </a:t>
            </a:r>
            <a:r>
              <a:rPr lang="ru-RU" sz="1600" dirty="0" smtClean="0"/>
              <a:t>Стоит, как можно раньше познакомить ребенка с солнцезащитным кремом и объяснить, для чего и как часто им пользоваться. И даже с учетом нанесенного крема нужно не забывать про головной убор и зонт для пляжных игр, а также о том, что необходимо чередовать время пребывания на солнце с играми в тени. Расскажите о периодах самого активного солнца (с 10-00 до 17-00) и объясните, что если ребенок чувствует, как ему начало щипать кожу, нужно сразу же уйти в тень.</a:t>
            </a:r>
            <a:endParaRPr lang="ru-RU" sz="1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4079"/>
            <a:ext cx="6726608" cy="308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272" y="-1"/>
            <a:ext cx="4753728" cy="378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14260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60" y="116632"/>
            <a:ext cx="91358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4. Купаться под присмотром взрослого. </a:t>
            </a:r>
            <a:r>
              <a:rPr lang="ru-RU" dirty="0" smtClean="0"/>
              <a:t>Даже если ребенок уверенно плавает или одет в специальные нарукавники, жилет и круг, обязательно будьте рядом внимательным наблюдателем и не упускайте его из виду. Так вы сможете видеть, что ребенок плавает в специально отведенном, неглубоком месте и контролировать потенциально опасные игры, которыми дети могут увлекаться в воде.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5962664" cy="3967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6441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60448"/>
            <a:ext cx="626469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5. Надевать защитное снаряжение. </a:t>
            </a:r>
            <a:r>
              <a:rPr lang="ru-RU" dirty="0" smtClean="0"/>
              <a:t>Покупка велосипеда, роликов или скейтборда должна сопровождаться покупкой шлема и прочей защиты от травм. А надевание такого снаряжения пусть станет обязательным правилом, неважно, одну минуту ехать до нужного места или двадцать.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96952"/>
            <a:ext cx="7630953" cy="349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5388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2976" y="0"/>
            <a:ext cx="739345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6. Выбирать безопасные игровые площадки. </a:t>
            </a:r>
            <a:r>
              <a:rPr lang="ru-RU" dirty="0" smtClean="0"/>
              <a:t>Прежде чем посадить ребенка на качели, взрослому необходимо убедиться, что крепления прочные, а сиденье гладкое, без зазубрин и торчащих гвоздей. Также нужно объяснить ребенку, что на солнце металлические части игровых конструкций могут сильно нагреваться и, прежде чем съезжать с горки, нужно убедиться, не горяча ли ее поверхность.</a:t>
            </a:r>
            <a:endParaRPr lang="ru-RU" dirty="0"/>
          </a:p>
        </p:txBody>
      </p:sp>
      <p:sp>
        <p:nvSpPr>
          <p:cNvPr id="6146" name="AutoShape 2" descr="Картинки по запросу дети играют на площад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Картинки по запросу дети играют на площад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0" name="AutoShape 6" descr="Картинки по запросу дети играют на площад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2" name="AutoShape 8" descr="Картинки по запросу дети играют на площад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4" name="Picture 10" descr="Картинки по запросу дети играют на площадк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428868"/>
            <a:ext cx="6286544" cy="4183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83850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22" y="116632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7. Мыть руки перед едой.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А также овощи, фрукты и ягоды. Чтобы избежать инфекций и "болезней немытых рук", летом необходимо чаще напоминать детям о простых правилах гигиены, а также иметь с собой влажные салфетки на случай, если рядом не окажется воды. Также летом нужно тщательно следить за скоропортящимися продуктами и не хранить их при комнатной температуре.</a:t>
            </a:r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937" y="5007"/>
            <a:ext cx="4535063" cy="262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075" y="3286731"/>
            <a:ext cx="6045178" cy="302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1716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5736" y="18864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</a:rPr>
              <a:t>8. Одеваться по погоде и ситуации. </a:t>
            </a:r>
            <a:r>
              <a:rPr lang="ru-RU" sz="1600" dirty="0" smtClean="0"/>
              <a:t>Для жаркой погоды стоит выбирать одежду из натуральных тканей – "дышащую" и свободную. Поговорите о том, почему в лес лучше надевать одежду с длинными рукавами, брюки и закрытую обувь, и как это может защитить от укусов насекомых. Обратите внимание на то, как одет ребенок, играющий на детской площадке: опасными элементами одежды считаются тесемки на футболках и платьях и особенно шнурки, продетые в капюшоны кофт, так как они могут зацепиться за игровое оборудование.</a:t>
            </a:r>
            <a:endParaRPr lang="ru-RU" sz="1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62806"/>
            <a:ext cx="6084168" cy="340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4879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120" y="1484784"/>
            <a:ext cx="367339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9. При грозе и молнии найти безопасное укрытие.</a:t>
            </a:r>
          </a:p>
          <a:p>
            <a:r>
              <a:rPr lang="ru-RU" sz="1600" b="1" i="1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/>
              <a:t>Даже если ребенок не боится громких звуков, а вид сверкающей молнии кажется ему завораживающим, стоит четко объяснить, какую опасность таит молния для людей на открытом пространстве, и почему необходимо переждать непогоду в закрытом помещении подальше от окон и дверей.</a:t>
            </a:r>
            <a:endParaRPr lang="ru-RU" sz="1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517" y="0"/>
            <a:ext cx="5329483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97463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40"/>
            <a:ext cx="4572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</a:rPr>
              <a:t>10. Пить достаточно воды. </a:t>
            </a:r>
            <a:r>
              <a:rPr lang="ru-RU" sz="1400" dirty="0" smtClean="0"/>
              <a:t>Хорошо, если у ребенка есть свой рюкзак, а в нем бутылка с водой, которую можно наполнить. При активных играх нужно напоминать о питье каждые 15-20 минут, а в особенно жаркие дни нелишним будет распылять на тело термальную или обыкновенную воду из пульверизатора. Желательно, чтобы выходя из дома с детьми, родители держали в сумке стандартный летний набор: вода, солнцезащитный крем, мини-аптечка, года</a:t>
            </a:r>
            <a:r>
              <a:rPr lang="ru-RU" sz="1400" dirty="0"/>
              <a:t>. головной убор и не портящиеся закуски. Так, имея под рукой предметы на случай необходимости, взрослые и дети смогут расслабиться и получать удовольствие от самого активного и солнечного времени 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12975"/>
            <a:ext cx="5400600" cy="3593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33125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412776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/>
                <a:latin typeface="Monotype Corsiva" panose="03010101010201010101" pitchFamily="66" charset="0"/>
              </a:rPr>
              <a:t>Помните! Ребенок берёт пример с вас – родителей! Пусть ваш пример учит дисциплинированному поведению ребёнка на улице и дома.</a:t>
            </a:r>
            <a:endParaRPr lang="ru-RU" sz="40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54706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279</TotalTime>
  <Words>1875</Words>
  <Application>Microsoft Office PowerPoint</Application>
  <PresentationFormat>Экран (4:3)</PresentationFormat>
  <Paragraphs>38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Алиса Анисовна</dc:creator>
  <cp:lastModifiedBy>Ольга</cp:lastModifiedBy>
  <cp:revision>22</cp:revision>
  <dcterms:created xsi:type="dcterms:W3CDTF">2019-05-22T17:05:40Z</dcterms:created>
  <dcterms:modified xsi:type="dcterms:W3CDTF">2020-06-18T13:24:32Z</dcterms:modified>
</cp:coreProperties>
</file>