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8" r:id="rId2"/>
    <p:sldId id="293" r:id="rId3"/>
    <p:sldId id="259" r:id="rId4"/>
    <p:sldId id="265" r:id="rId5"/>
    <p:sldId id="267" r:id="rId6"/>
    <p:sldId id="266" r:id="rId7"/>
    <p:sldId id="268" r:id="rId8"/>
    <p:sldId id="294" r:id="rId9"/>
    <p:sldId id="295" r:id="rId10"/>
    <p:sldId id="296" r:id="rId11"/>
    <p:sldId id="297" r:id="rId12"/>
    <p:sldId id="298" r:id="rId13"/>
    <p:sldId id="299" r:id="rId14"/>
    <p:sldId id="300" r:id="rId15"/>
    <p:sldId id="301" r:id="rId16"/>
    <p:sldId id="272" r:id="rId17"/>
    <p:sldId id="273" r:id="rId18"/>
    <p:sldId id="274" r:id="rId19"/>
    <p:sldId id="275" r:id="rId20"/>
    <p:sldId id="280" r:id="rId21"/>
    <p:sldId id="281" r:id="rId22"/>
    <p:sldId id="290" r:id="rId23"/>
    <p:sldId id="276" r:id="rId24"/>
    <p:sldId id="292" r:id="rId25"/>
    <p:sldId id="289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FF"/>
    <a:srgbClr val="CC00FF"/>
    <a:srgbClr val="FFCCFF"/>
    <a:srgbClr val="FF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0AAA65-FBB4-4105-978A-F50DE7ACC21F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F572B7-546E-4914-8F82-6C17C0E5A1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40222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572B7-546E-4914-8F82-6C17C0E5A159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6262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C0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24056-51E8-45B9-886F-309A799F1FB1}" type="datetimeFigureOut">
              <a:rPr lang="ru-RU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E5D0C-CF6C-4A39-92CB-6F5E47130A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5BAA6-CD61-4A21-B80E-B72E5910DE8A}" type="datetimeFigureOut">
              <a:rPr lang="ru-RU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F7910-2130-43D7-919C-E4A79B8EBC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F73D5-F45A-4CC3-800A-F2055DE091BF}" type="datetimeFigureOut">
              <a:rPr lang="ru-RU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CB66D-5412-466C-922F-752BB9DE34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49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000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F2640-76D9-4626-B993-7617EB117316}" type="datetimeFigureOut">
              <a:rPr lang="ru-RU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D6E89E-9939-4217-B035-CB1B6F6173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B666F0-EE31-47C6-9581-ECBE4EB4769F}" type="datetimeFigureOut">
              <a:rPr lang="ru-RU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BD58FE-C544-4F89-9758-F5DD01A258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9419E-E4FF-472C-8FFA-362BDC604ACA}" type="datetimeFigureOut">
              <a:rPr lang="ru-RU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B5BB9-30C8-4995-A153-FE637A949A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79645-AE0D-4134-8BA7-41119E371213}" type="datetimeFigureOut">
              <a:rPr lang="ru-RU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CA80C-2B31-461E-8F62-1F071C992A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2FC26-13AF-496D-99D9-AB857E5501ED}" type="datetimeFigureOut">
              <a:rPr lang="ru-RU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662B8B-C77C-4D9C-9A8D-539BBE3493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F31E00-5539-479F-9F4C-9A9C1E0522FA}" type="datetimeFigureOut">
              <a:rPr lang="ru-RU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09BE62-5F93-4D9B-A2A6-F35871BDB4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0.png"/>
          <p:cNvPicPr>
            <a:picLocks noChangeAspect="1"/>
          </p:cNvPicPr>
          <p:nvPr/>
        </p:nvPicPr>
        <p:blipFill>
          <a:blip r:embed="rId1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8478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500063"/>
            <a:ext cx="7715250" cy="1071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63" y="1600200"/>
            <a:ext cx="771525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6CDE766-25CD-40C2-A88C-A808E1EC0F64}" type="datetimeFigureOut">
              <a:rPr lang="ru-RU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5029365-3D1C-4D5A-9225-6164F0B324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2" r:id="rId2"/>
    <p:sldLayoutId id="214748367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5400" b="1" kern="1200">
          <a:ln w="24500" cmpd="dbl">
            <a:solidFill>
              <a:schemeClr val="accent2">
                <a:shade val="85000"/>
                <a:satMod val="155000"/>
              </a:schemeClr>
            </a:solidFill>
            <a:prstDash val="solid"/>
            <a:miter lim="800000"/>
          </a:ln>
          <a:gradFill>
            <a:gsLst>
              <a:gs pos="10000">
                <a:schemeClr val="accent2">
                  <a:tint val="10000"/>
                  <a:satMod val="155000"/>
                </a:schemeClr>
              </a:gs>
              <a:gs pos="60000">
                <a:schemeClr val="accent2">
                  <a:tint val="30000"/>
                  <a:satMod val="155000"/>
                </a:schemeClr>
              </a:gs>
              <a:gs pos="100000">
                <a:schemeClr val="accent2">
                  <a:tint val="73000"/>
                  <a:satMod val="155000"/>
                </a:schemeClr>
              </a:gs>
            </a:gsLst>
            <a:lin ang="5400000"/>
          </a:gradFill>
          <a:effectLst>
            <a:outerShdw blurRad="38100" dist="38100" dir="7020000" algn="tl">
              <a:srgbClr val="000000">
                <a:alpha val="35000"/>
              </a:srgbClr>
            </a:outerShdw>
          </a:effectLst>
          <a:latin typeface="Constantia" pitchFamily="18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onstanti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onstanti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onstanti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onstanti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onstanti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onstanti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onstanti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onstantia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b="1" kern="1200">
          <a:ln w="1905"/>
          <a:solidFill>
            <a:srgbClr val="C00000"/>
          </a:soli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Constantia" pitchFamily="18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b="1" kern="1200">
          <a:ln w="1905"/>
          <a:solidFill>
            <a:srgbClr val="C00000"/>
          </a:soli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Constantia" pitchFamily="18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b="1" kern="1200">
          <a:ln w="1905"/>
          <a:solidFill>
            <a:srgbClr val="C00000"/>
          </a:soli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Constantia" pitchFamily="18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b="1" kern="1200">
          <a:ln w="1905"/>
          <a:solidFill>
            <a:srgbClr val="C00000"/>
          </a:soli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Constantia" pitchFamily="18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b="1" kern="1200">
          <a:ln w="1905"/>
          <a:solidFill>
            <a:srgbClr val="C00000"/>
          </a:soli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Constant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10" Type="http://schemas.openxmlformats.org/officeDocument/2006/relationships/image" Target="../media/image48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slideLayout" Target="../slideLayouts/slideLayout1.xml"/><Relationship Id="rId1" Type="http://schemas.openxmlformats.org/officeDocument/2006/relationships/audio" Target="file:///P:\3%20&#1101;&#1090;&#1072;&#1087;%20&#1082;&#1086;&#1085;&#1082;&#1091;&#1088;&#1089;&#1072;\&#1047;&#1086;&#1083;&#1086;&#1090;&#1072;&#1103;%20&#1088;&#1099;&#1073;&#1082;&#1072;.wav" TargetMode="External"/><Relationship Id="rId4" Type="http://schemas.openxmlformats.org/officeDocument/2006/relationships/image" Target="../media/image5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143116"/>
            <a:ext cx="7772400" cy="1470025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11000" dirty="0" smtClean="0">
                <a:ln w="24500" cmpd="dbl">
                  <a:solidFill>
                    <a:srgbClr val="FF0000"/>
                  </a:solidFill>
                  <a:prstDash val="solid"/>
                  <a:miter lim="800000"/>
                </a:ln>
                <a:latin typeface="Monotype Corsiva" pitchFamily="66" charset="0"/>
              </a:rPr>
              <a:t>Пришивание </a:t>
            </a:r>
            <a:br>
              <a:rPr lang="ru-RU" sz="11000" dirty="0" smtClean="0">
                <a:ln w="24500" cmpd="dbl">
                  <a:solidFill>
                    <a:srgbClr val="FF0000"/>
                  </a:solidFill>
                  <a:prstDash val="solid"/>
                  <a:miter lim="800000"/>
                </a:ln>
                <a:latin typeface="Monotype Corsiva" pitchFamily="66" charset="0"/>
              </a:rPr>
            </a:br>
            <a:r>
              <a:rPr lang="ru-RU" sz="11000" dirty="0" smtClean="0">
                <a:ln w="24500" cmpd="dbl">
                  <a:solidFill>
                    <a:srgbClr val="FF0000"/>
                  </a:solidFill>
                  <a:prstDash val="solid"/>
                  <a:miter lim="800000"/>
                </a:ln>
                <a:latin typeface="Monotype Corsiva" pitchFamily="66" charset="0"/>
              </a:rPr>
              <a:t>пуговиц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402" t="11538" b="10059"/>
          <a:stretch>
            <a:fillRect/>
          </a:stretch>
        </p:blipFill>
        <p:spPr bwMode="auto">
          <a:xfrm flipH="1">
            <a:off x="6429388" y="3857628"/>
            <a:ext cx="1643074" cy="2000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Изделия с использованием пуговиц 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582796-m49c197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1571612"/>
            <a:ext cx="6524644" cy="48826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Изделия с использованием пуговиц 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582796-m4571dad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4546" y="1714488"/>
            <a:ext cx="4524380" cy="45243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Изделия с использованием пуговиц </a:t>
            </a:r>
            <a:endParaRPr lang="ru-RU" b="1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582796-393d80d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28860" y="1643050"/>
            <a:ext cx="3900515" cy="48756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Правила безопасной работы с ножницами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28596" y="521495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правильно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держи ножницы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Рисунок 4" descr="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0166" y="1928802"/>
            <a:ext cx="6072230" cy="319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Правила безопасной работы с иглами и булавками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67544" y="5715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храни иглы и булавки 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только в игольнице!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Рисунок 4" descr="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2132856"/>
            <a:ext cx="3503302" cy="32921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Правила безопасной работы с иглами и булавками 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28596" y="535782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шей с напёрстком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Рисунок 4" descr="Копия 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2276872"/>
            <a:ext cx="5805858" cy="31337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0E8DB"/>
              </a:clrFrom>
              <a:clrTo>
                <a:srgbClr val="F0E8DB">
                  <a:alpha val="0"/>
                </a:srgbClr>
              </a:clrTo>
            </a:clrChange>
            <a:lum contrast="42000"/>
          </a:blip>
          <a:srcRect l="6250" r="7031"/>
          <a:stretch>
            <a:fillRect/>
          </a:stretch>
        </p:blipFill>
        <p:spPr bwMode="auto">
          <a:xfrm>
            <a:off x="642910" y="2571744"/>
            <a:ext cx="7735798" cy="3357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71472" y="642918"/>
            <a:ext cx="7643866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0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Секреты пришивания</a:t>
            </a:r>
          </a:p>
          <a:p>
            <a:pPr algn="ctr"/>
            <a:r>
              <a:rPr lang="ru-RU" sz="50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пуговицы</a:t>
            </a:r>
            <a:endParaRPr lang="ru-RU" sz="50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EE7D5"/>
              </a:clrFrom>
              <a:clrTo>
                <a:srgbClr val="EEE7D5">
                  <a:alpha val="0"/>
                </a:srgbClr>
              </a:clrTo>
            </a:clrChange>
            <a:lum contrast="48000"/>
          </a:blip>
          <a:srcRect l="1562" r="6250"/>
          <a:stretch>
            <a:fillRect/>
          </a:stretch>
        </p:blipFill>
        <p:spPr bwMode="auto">
          <a:xfrm>
            <a:off x="642910" y="1571612"/>
            <a:ext cx="7493817" cy="3521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2000"/>
          </a:blip>
          <a:srcRect/>
          <a:stretch>
            <a:fillRect/>
          </a:stretch>
        </p:blipFill>
        <p:spPr bwMode="auto">
          <a:xfrm>
            <a:off x="1214414" y="4000504"/>
            <a:ext cx="3197224" cy="2002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00034" y="428604"/>
            <a:ext cx="728667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Секреты пришивания пуговицы</a:t>
            </a:r>
            <a:endParaRPr lang="ru-RU" sz="28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571480"/>
            <a:ext cx="728667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Секреты пришивания пуговицы</a:t>
            </a:r>
            <a:endParaRPr lang="ru-RU" sz="28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0EDDE"/>
              </a:clrFrom>
              <a:clrTo>
                <a:srgbClr val="F0EDDE">
                  <a:alpha val="0"/>
                </a:srgbClr>
              </a:clrTo>
            </a:clrChange>
            <a:lum contrast="48000"/>
          </a:blip>
          <a:srcRect l="3200" r="1600"/>
          <a:stretch>
            <a:fillRect/>
          </a:stretch>
        </p:blipFill>
        <p:spPr bwMode="auto">
          <a:xfrm>
            <a:off x="642910" y="2000240"/>
            <a:ext cx="7500990" cy="3288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571480"/>
            <a:ext cx="728667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Секреты пришивания пуговицы</a:t>
            </a:r>
            <a:endParaRPr lang="ru-RU" sz="28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AE7D6"/>
              </a:clrFrom>
              <a:clrTo>
                <a:srgbClr val="EAE7D6">
                  <a:alpha val="0"/>
                </a:srgbClr>
              </a:clrTo>
            </a:clrChange>
            <a:lum contrast="42000"/>
          </a:blip>
          <a:srcRect l="4687"/>
          <a:stretch>
            <a:fillRect/>
          </a:stretch>
        </p:blipFill>
        <p:spPr bwMode="auto">
          <a:xfrm>
            <a:off x="642910" y="1857364"/>
            <a:ext cx="7500990" cy="3723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Пуговицы 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757742" cy="4829195"/>
          </a:xfrm>
        </p:spPr>
        <p:txBody>
          <a:bodyPr>
            <a:norm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От слова «пугать» 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Это застёжка на одежде, предназначенная для соединения её частей 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Первые пуговицы появились в Индии, они использовались как украшения и обереги </a:t>
            </a:r>
          </a:p>
        </p:txBody>
      </p:sp>
      <p:pic>
        <p:nvPicPr>
          <p:cNvPr id="4" name="Рисунок 3" descr="5189636d77ad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86380" y="1643050"/>
            <a:ext cx="3423740" cy="44577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571480"/>
            <a:ext cx="728667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Секреты пришивания пуговицы</a:t>
            </a:r>
            <a:endParaRPr lang="ru-RU" sz="28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2EADD"/>
              </a:clrFrom>
              <a:clrTo>
                <a:srgbClr val="F2EADD">
                  <a:alpha val="0"/>
                </a:srgbClr>
              </a:clrTo>
            </a:clrChange>
            <a:lum contrast="30000"/>
          </a:blip>
          <a:srcRect/>
          <a:stretch>
            <a:fillRect/>
          </a:stretch>
        </p:blipFill>
        <p:spPr bwMode="auto">
          <a:xfrm>
            <a:off x="601674" y="2060576"/>
            <a:ext cx="7542226" cy="354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571480"/>
            <a:ext cx="728667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Секреты пришивания пуговицы</a:t>
            </a:r>
            <a:endParaRPr lang="ru-RU" sz="28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1E9DC"/>
              </a:clrFrom>
              <a:clrTo>
                <a:srgbClr val="F1E9DC">
                  <a:alpha val="0"/>
                </a:srgbClr>
              </a:clrTo>
            </a:clrChange>
            <a:lum contrast="30000"/>
          </a:blip>
          <a:srcRect r="8267"/>
          <a:stretch>
            <a:fillRect/>
          </a:stretch>
        </p:blipFill>
        <p:spPr bwMode="auto">
          <a:xfrm>
            <a:off x="1071538" y="1214422"/>
            <a:ext cx="6643735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571480"/>
            <a:ext cx="7286676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Значение узоров пришитых пуговиц</a:t>
            </a:r>
          </a:p>
          <a:p>
            <a:pPr algn="ctr"/>
            <a:endParaRPr lang="ru-RU" sz="28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2" name="WordArt 22"/>
          <p:cNvSpPr>
            <a:spLocks noChangeArrowheads="1" noChangeShapeType="1" noTextEdit="1"/>
          </p:cNvSpPr>
          <p:nvPr/>
        </p:nvSpPr>
        <p:spPr bwMode="auto">
          <a:xfrm>
            <a:off x="642910" y="3143248"/>
            <a:ext cx="1646237" cy="1136653"/>
          </a:xfrm>
          <a:prstGeom prst="rect">
            <a:avLst/>
          </a:prstGeom>
        </p:spPr>
        <p:txBody>
          <a:bodyPr wrap="none" fromWordArt="1">
            <a:prstTxWarp prst="textArchDown">
              <a:avLst>
                <a:gd name="adj" fmla="val 0"/>
              </a:avLst>
            </a:prstTxWarp>
          </a:bodyPr>
          <a:lstStyle/>
          <a:p>
            <a:pPr algn="ctr" rtl="0"/>
            <a:endParaRPr lang="ru-RU" sz="3600" kern="10" spc="0" dirty="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rgbClr val="C00000"/>
              </a:solidFill>
              <a:effectLst/>
              <a:latin typeface="Impact"/>
            </a:endParaRPr>
          </a:p>
        </p:txBody>
      </p:sp>
      <p:sp>
        <p:nvSpPr>
          <p:cNvPr id="34" name="WordArt 22"/>
          <p:cNvSpPr>
            <a:spLocks noChangeArrowheads="1" noChangeShapeType="1" noTextEdit="1"/>
          </p:cNvSpPr>
          <p:nvPr/>
        </p:nvSpPr>
        <p:spPr bwMode="auto">
          <a:xfrm>
            <a:off x="3857620" y="1571612"/>
            <a:ext cx="1646237" cy="1208091"/>
          </a:xfrm>
          <a:prstGeom prst="rect">
            <a:avLst/>
          </a:prstGeom>
        </p:spPr>
        <p:txBody>
          <a:bodyPr wrap="none" fromWordArt="1">
            <a:prstTxWarp prst="textArchDown">
              <a:avLst>
                <a:gd name="adj" fmla="val 0"/>
              </a:avLst>
            </a:prstTxWarp>
          </a:bodyPr>
          <a:lstStyle/>
          <a:p>
            <a:pPr algn="ctr" rtl="0"/>
            <a:endParaRPr lang="ru-RU" sz="3600" kern="10" spc="0" dirty="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rgbClr val="C00000"/>
              </a:solidFill>
              <a:effectLst/>
              <a:latin typeface="Impact"/>
            </a:endParaRPr>
          </a:p>
        </p:txBody>
      </p:sp>
      <p:sp>
        <p:nvSpPr>
          <p:cNvPr id="37" name="WordArt 22"/>
          <p:cNvSpPr>
            <a:spLocks noChangeArrowheads="1" noChangeShapeType="1" noTextEdit="1"/>
          </p:cNvSpPr>
          <p:nvPr/>
        </p:nvSpPr>
        <p:spPr bwMode="auto">
          <a:xfrm>
            <a:off x="4714876" y="3071810"/>
            <a:ext cx="1646237" cy="1208091"/>
          </a:xfrm>
          <a:prstGeom prst="rect">
            <a:avLst/>
          </a:prstGeom>
        </p:spPr>
        <p:txBody>
          <a:bodyPr wrap="none" fromWordArt="1">
            <a:prstTxWarp prst="textArchDown">
              <a:avLst>
                <a:gd name="adj" fmla="val 0"/>
              </a:avLst>
            </a:prstTxWarp>
          </a:bodyPr>
          <a:lstStyle/>
          <a:p>
            <a:pPr algn="ctr" rtl="0"/>
            <a:endParaRPr lang="ru-RU" sz="3600" kern="10" spc="0" dirty="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rgbClr val="C00000"/>
              </a:solidFill>
              <a:effectLst/>
              <a:latin typeface="Impact"/>
            </a:endParaRPr>
          </a:p>
        </p:txBody>
      </p:sp>
      <p:graphicFrame>
        <p:nvGraphicFramePr>
          <p:cNvPr id="38" name="Group 31"/>
          <p:cNvGraphicFramePr>
            <a:graphicFrameLocks/>
          </p:cNvGraphicFramePr>
          <p:nvPr/>
        </p:nvGraphicFramePr>
        <p:xfrm>
          <a:off x="571473" y="1214421"/>
          <a:ext cx="7643865" cy="4643472"/>
        </p:xfrm>
        <a:graphic>
          <a:graphicData uri="http://schemas.openxmlformats.org/drawingml/2006/table">
            <a:tbl>
              <a:tblPr/>
              <a:tblGrid>
                <a:gridCol w="2547955"/>
                <a:gridCol w="2547955"/>
                <a:gridCol w="2547955"/>
              </a:tblGrid>
              <a:tr h="15472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ХОЧУ, ЧТОБЫ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ДРУЖБА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НИКОГДА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НЕ РАСПАЛАСЬ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ХОЧУ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УМЕТЬ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ПРЕДСКАЗЫВАТЬ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СОБЫТИЯ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ХОЧУ БЫТЬ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УСПЕШНЫМ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489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ХОЧУ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МНОГО ДЕНЕГ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ХОЧУ ЖИТЬ 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ГАРМОНИИ С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МИРОМ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ХОЧУ БЛИСТАТЬ ТАЛАНТАМИ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472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ХОЧУ БЫТЬ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ЗДОРОВОЙ И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КРАСИВОЙ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ХОЧУ ЧТОБЫ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МОЁ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БЛАГОСОСТОЯ-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НИЕ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РОСЛО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ХОЧУ СЧАСТЬЯ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В ЛЮБВИ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2" name="Picture 3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1500174"/>
            <a:ext cx="1080000" cy="10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" name="Picture 3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1214422"/>
            <a:ext cx="1080000" cy="1105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Picture 3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68" y="1500174"/>
            <a:ext cx="1067092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" name="Picture 3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3000372"/>
            <a:ext cx="1087346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" name="Picture 36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2928934"/>
            <a:ext cx="1074194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" name="Picture 37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03263" y="3006795"/>
            <a:ext cx="1051161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" name="Picture 3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4572008"/>
            <a:ext cx="1093224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" name="Picture 39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4643446"/>
            <a:ext cx="1065445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" name="Picture 40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68" y="4643446"/>
            <a:ext cx="1088816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39552" y="548680"/>
            <a:ext cx="7715304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Домашнее задание</a:t>
            </a:r>
            <a:endParaRPr lang="ru-RU" sz="7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99592" y="3212976"/>
            <a:ext cx="7589578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Пришей 2 пуговицы:</a:t>
            </a:r>
          </a:p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на ножке и с 4 дырочками, </a:t>
            </a:r>
          </a:p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пришли фото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1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  <p:animClr clrSpc="rgb" dir="cw">
                                      <p:cBhvr>
                                        <p:cTn id="1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  <p:set>
                                      <p:cBhvr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18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19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:\картинки\ЛЮДИ\спорт кар\709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47875" y="1114425"/>
            <a:ext cx="3952875" cy="452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Золотая рыбка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786710" y="1000108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27856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21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2571744"/>
            <a:ext cx="6866881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урок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402" t="11538" b="10059"/>
          <a:stretch>
            <a:fillRect/>
          </a:stretch>
        </p:blipFill>
        <p:spPr bwMode="auto">
          <a:xfrm flipH="1">
            <a:off x="6429388" y="3857628"/>
            <a:ext cx="1643074" cy="2000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34" presetClass="emph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7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8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9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0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1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34" presetClass="emph" presetSubtype="0" fill="hold" grpId="3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00"/>
                            </p:stCondLst>
                            <p:childTnLst>
                              <p:par>
                                <p:cTn id="40" presetID="34" presetClass="emph" presetSubtype="0" fill="hold" grpId="4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2"/>
      <p:bldP spid="4" grpId="3"/>
      <p:bldP spid="4" grpId="4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714348" y="714356"/>
          <a:ext cx="2755900" cy="2755900"/>
        </p:xfrm>
        <a:graphic>
          <a:graphicData uri="http://schemas.openxmlformats.org/presentationml/2006/ole">
            <p:oleObj spid="_x0000_s17419" name="Image" r:id="rId3" imgW="2755556" imgH="2755556" progId="">
              <p:embed/>
            </p:oleObj>
          </a:graphicData>
        </a:graphic>
      </p:graphicFrame>
      <p:pic>
        <p:nvPicPr>
          <p:cNvPr id="10" name="Picture 5" descr="g1985220992"/>
          <p:cNvPicPr>
            <a:picLocks noChangeAspect="1" noChangeArrowheads="1"/>
          </p:cNvPicPr>
          <p:nvPr/>
        </p:nvPicPr>
        <p:blipFill>
          <a:blip r:embed="rId4" cstate="print"/>
          <a:srcRect l="50000" t="1875" b="48125"/>
          <a:stretch>
            <a:fillRect/>
          </a:stretch>
        </p:blipFill>
        <p:spPr bwMode="auto">
          <a:xfrm>
            <a:off x="5286380" y="3071810"/>
            <a:ext cx="2952750" cy="295275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6" descr="I:\Documents and Settings\Администратор\Мои документы\Загрузки\рорп.jpg"/>
          <p:cNvPicPr>
            <a:picLocks noChangeAspect="1" noChangeArrowheads="1"/>
          </p:cNvPicPr>
          <p:nvPr/>
        </p:nvPicPr>
        <p:blipFill>
          <a:blip r:embed="rId5" cstate="print">
            <a:lum bright="-10000" contrast="20000"/>
          </a:blip>
          <a:srcRect l="13793" r="3448"/>
          <a:stretch>
            <a:fillRect/>
          </a:stretch>
        </p:blipFill>
        <p:spPr bwMode="auto">
          <a:xfrm rot="344047">
            <a:off x="3022828" y="1491410"/>
            <a:ext cx="2857520" cy="3452837"/>
          </a:xfrm>
          <a:prstGeom prst="flowChartInputOutpu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4214810" y="500042"/>
            <a:ext cx="350046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Пуговицы</a:t>
            </a:r>
            <a:endParaRPr lang="ru-RU" sz="6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857224" y="4929198"/>
            <a:ext cx="2759089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бывают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1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500034" y="428604"/>
            <a:ext cx="7786742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Классификация пуговиц</a:t>
            </a: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395288" y="1916113"/>
            <a:ext cx="33162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Назначение </a:t>
            </a: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3563938" y="3068638"/>
            <a:ext cx="22336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Дизайн </a:t>
            </a: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6084888" y="2060575"/>
            <a:ext cx="2057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Состав </a:t>
            </a:r>
          </a:p>
        </p:txBody>
      </p:sp>
      <p:sp>
        <p:nvSpPr>
          <p:cNvPr id="7" name="Line 12"/>
          <p:cNvSpPr>
            <a:spLocks noChangeShapeType="1"/>
          </p:cNvSpPr>
          <p:nvPr/>
        </p:nvSpPr>
        <p:spPr bwMode="auto">
          <a:xfrm flipH="1">
            <a:off x="1979612" y="1214421"/>
            <a:ext cx="2520949" cy="846153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8" name="Line 13"/>
          <p:cNvSpPr>
            <a:spLocks noChangeShapeType="1"/>
          </p:cNvSpPr>
          <p:nvPr/>
        </p:nvSpPr>
        <p:spPr bwMode="auto">
          <a:xfrm>
            <a:off x="4500562" y="1214422"/>
            <a:ext cx="2232026" cy="919178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pic>
        <p:nvPicPr>
          <p:cNvPr id="9" name="Picture 20" descr="Jeva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214686"/>
            <a:ext cx="1825625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1" descr="4768330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3357562"/>
            <a:ext cx="1944688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2" descr="l_0320_en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71802" y="3786190"/>
            <a:ext cx="2570163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13"/>
          <p:cNvSpPr>
            <a:spLocks noChangeShapeType="1"/>
          </p:cNvSpPr>
          <p:nvPr/>
        </p:nvSpPr>
        <p:spPr bwMode="auto">
          <a:xfrm>
            <a:off x="4500562" y="1214422"/>
            <a:ext cx="45719" cy="2000264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7" grpId="0" animBg="1"/>
      <p:bldP spid="8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71472" y="571480"/>
            <a:ext cx="29479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54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Дизайн </a:t>
            </a:r>
          </a:p>
        </p:txBody>
      </p:sp>
      <p:pic>
        <p:nvPicPr>
          <p:cNvPr id="4" name="Picture 12" descr="pug56747365"/>
          <p:cNvPicPr>
            <a:picLocks noChangeAspect="1" noChangeArrowheads="1"/>
          </p:cNvPicPr>
          <p:nvPr/>
        </p:nvPicPr>
        <p:blipFill>
          <a:blip r:embed="rId2" cstate="print"/>
          <a:srcRect l="2963" t="2434" r="2963" b="17715"/>
          <a:stretch>
            <a:fillRect/>
          </a:stretch>
        </p:blipFill>
        <p:spPr bwMode="auto">
          <a:xfrm>
            <a:off x="714348" y="3571876"/>
            <a:ext cx="2874028" cy="2412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3" descr="19"/>
          <p:cNvPicPr>
            <a:picLocks noChangeAspect="1" noChangeArrowheads="1"/>
          </p:cNvPicPr>
          <p:nvPr/>
        </p:nvPicPr>
        <p:blipFill>
          <a:blip r:embed="rId3" cstate="print">
            <a:lum contrast="12000"/>
          </a:blip>
          <a:srcRect/>
          <a:stretch>
            <a:fillRect/>
          </a:stretch>
        </p:blipFill>
        <p:spPr bwMode="auto">
          <a:xfrm>
            <a:off x="4357686" y="3214686"/>
            <a:ext cx="3737179" cy="2803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4" descr="l_87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714356"/>
            <a:ext cx="250183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714348" y="2786058"/>
            <a:ext cx="212109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Размер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488" y="2357430"/>
            <a:ext cx="196720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Форма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868" y="1500174"/>
            <a:ext cx="144783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Цвет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Narrow" pitchFamily="34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rot="16200000" flipH="1">
            <a:off x="1714480" y="1428736"/>
            <a:ext cx="1214446" cy="1214446"/>
          </a:xfrm>
          <a:prstGeom prst="straightConnector1">
            <a:avLst/>
          </a:prstGeom>
          <a:ln w="571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endCxn id="9" idx="1"/>
          </p:cNvCxnSpPr>
          <p:nvPr/>
        </p:nvCxnSpPr>
        <p:spPr>
          <a:xfrm>
            <a:off x="1714480" y="1428736"/>
            <a:ext cx="1857388" cy="456159"/>
          </a:xfrm>
          <a:prstGeom prst="straightConnector1">
            <a:avLst/>
          </a:prstGeom>
          <a:ln w="571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6200000" flipH="1">
            <a:off x="1071538" y="2071678"/>
            <a:ext cx="1428760" cy="142876"/>
          </a:xfrm>
          <a:prstGeom prst="straightConnector1">
            <a:avLst/>
          </a:prstGeom>
          <a:ln w="571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MD-M03111037313450_c256_front-550x550"/>
          <p:cNvPicPr>
            <a:picLocks noChangeAspect="1" noChangeArrowheads="1"/>
          </p:cNvPicPr>
          <p:nvPr/>
        </p:nvPicPr>
        <p:blipFill>
          <a:blip r:embed="rId2" cstate="print"/>
          <a:srcRect l="24188" r="17795"/>
          <a:stretch>
            <a:fillRect/>
          </a:stretch>
        </p:blipFill>
        <p:spPr bwMode="auto">
          <a:xfrm>
            <a:off x="642910" y="3000372"/>
            <a:ext cx="1285884" cy="2215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3929058" y="500042"/>
            <a:ext cx="441166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54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Назначение </a:t>
            </a:r>
          </a:p>
        </p:txBody>
      </p:sp>
      <p:pic>
        <p:nvPicPr>
          <p:cNvPr id="5" name="Picture 13" descr="post-5205-1200071453"/>
          <p:cNvPicPr>
            <a:picLocks noChangeAspect="1" noChangeArrowheads="1"/>
          </p:cNvPicPr>
          <p:nvPr/>
        </p:nvPicPr>
        <p:blipFill>
          <a:blip r:embed="rId3" cstate="print"/>
          <a:srcRect l="16852" r="20186"/>
          <a:stretch>
            <a:fillRect/>
          </a:stretch>
        </p:blipFill>
        <p:spPr bwMode="auto">
          <a:xfrm>
            <a:off x="3571868" y="3643314"/>
            <a:ext cx="1143008" cy="242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5" descr="3436"/>
          <p:cNvPicPr>
            <a:picLocks noChangeAspect="1" noChangeArrowheads="1"/>
          </p:cNvPicPr>
          <p:nvPr/>
        </p:nvPicPr>
        <p:blipFill>
          <a:blip r:embed="rId4" cstate="print"/>
          <a:srcRect l="7167" r="24777"/>
          <a:stretch>
            <a:fillRect/>
          </a:stretch>
        </p:blipFill>
        <p:spPr bwMode="auto">
          <a:xfrm>
            <a:off x="1928794" y="3500438"/>
            <a:ext cx="1143008" cy="252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6" descr="bpx-bih037x06gr_m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393" r="19214"/>
          <a:stretch>
            <a:fillRect/>
          </a:stretch>
        </p:blipFill>
        <p:spPr bwMode="auto">
          <a:xfrm>
            <a:off x="5143504" y="3786190"/>
            <a:ext cx="1145810" cy="2341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7" descr="forma3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702" y="3786190"/>
            <a:ext cx="1623161" cy="226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8" descr="1570168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1142984"/>
            <a:ext cx="1706145" cy="155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2428860" y="1571612"/>
            <a:ext cx="23166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Плательные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00430" y="2500306"/>
            <a:ext cx="21419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Пальтовые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928926" y="2000240"/>
            <a:ext cx="23310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Костюмные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214810" y="3000372"/>
            <a:ext cx="18598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Брючные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072198" y="3143248"/>
            <a:ext cx="22220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Форменные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071670" y="1000108"/>
            <a:ext cx="16658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Детские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 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cxnSp>
        <p:nvCxnSpPr>
          <p:cNvPr id="21" name="Прямая со стрелкой 20"/>
          <p:cNvCxnSpPr/>
          <p:nvPr/>
        </p:nvCxnSpPr>
        <p:spPr>
          <a:xfrm rot="10800000" flipV="1">
            <a:off x="3643306" y="1357298"/>
            <a:ext cx="2286016" cy="142876"/>
          </a:xfrm>
          <a:prstGeom prst="straightConnector1">
            <a:avLst/>
          </a:prstGeom>
          <a:ln w="571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endCxn id="10" idx="3"/>
          </p:cNvCxnSpPr>
          <p:nvPr/>
        </p:nvCxnSpPr>
        <p:spPr>
          <a:xfrm rot="10800000" flipV="1">
            <a:off x="4745520" y="1357298"/>
            <a:ext cx="1183802" cy="475924"/>
          </a:xfrm>
          <a:prstGeom prst="straightConnector1">
            <a:avLst/>
          </a:prstGeom>
          <a:ln w="571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5400000">
            <a:off x="5143504" y="1428736"/>
            <a:ext cx="857256" cy="714380"/>
          </a:xfrm>
          <a:prstGeom prst="straightConnector1">
            <a:avLst/>
          </a:prstGeom>
          <a:ln w="571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endCxn id="11" idx="3"/>
          </p:cNvCxnSpPr>
          <p:nvPr/>
        </p:nvCxnSpPr>
        <p:spPr>
          <a:xfrm rot="5400000">
            <a:off x="5083534" y="1916128"/>
            <a:ext cx="1404618" cy="286959"/>
          </a:xfrm>
          <a:prstGeom prst="straightConnector1">
            <a:avLst/>
          </a:prstGeom>
          <a:ln w="571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5400000">
            <a:off x="5072066" y="2214554"/>
            <a:ext cx="1714512" cy="1588"/>
          </a:xfrm>
          <a:prstGeom prst="straightConnector1">
            <a:avLst/>
          </a:prstGeom>
          <a:ln w="571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16200000" flipH="1">
            <a:off x="5536413" y="1750207"/>
            <a:ext cx="1857388" cy="1071570"/>
          </a:xfrm>
          <a:prstGeom prst="straightConnector1">
            <a:avLst/>
          </a:prstGeom>
          <a:ln w="571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000"/>
                            </p:stCondLst>
                            <p:childTnLst>
                              <p:par>
                                <p:cTn id="9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8000"/>
                            </p:stCondLst>
                            <p:childTnLst>
                              <p:par>
                                <p:cTn id="1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8500"/>
                            </p:stCondLst>
                            <p:childTnLst>
                              <p:par>
                                <p:cTn id="1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9000"/>
                            </p:stCondLst>
                            <p:childTnLst>
                              <p:par>
                                <p:cTn id="11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4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571472" y="642918"/>
            <a:ext cx="271303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54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Состав </a:t>
            </a:r>
          </a:p>
        </p:txBody>
      </p:sp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152400" y="2532063"/>
            <a:ext cx="184731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ru-RU" sz="3200" b="1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  <a:p>
            <a:pPr>
              <a:defRPr/>
            </a:pPr>
            <a:endParaRPr lang="ru-RU" sz="3200" b="1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  <a:p>
            <a:pPr>
              <a:defRPr/>
            </a:pPr>
            <a:endParaRPr lang="ru-RU" sz="3200" b="1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  <a:p>
            <a:pPr>
              <a:defRPr/>
            </a:pPr>
            <a:endParaRPr lang="ru-RU" sz="3200" b="1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</p:txBody>
      </p:sp>
      <p:pic>
        <p:nvPicPr>
          <p:cNvPr id="4" name="Picture 12" descr="1210767450_untitled568a"/>
          <p:cNvPicPr>
            <a:picLocks noChangeAspect="1" noChangeArrowheads="1"/>
          </p:cNvPicPr>
          <p:nvPr/>
        </p:nvPicPr>
        <p:blipFill>
          <a:blip r:embed="rId2" cstate="print"/>
          <a:srcRect l="55667" t="35050" r="4625" b="27151"/>
          <a:stretch>
            <a:fillRect/>
          </a:stretch>
        </p:blipFill>
        <p:spPr bwMode="auto">
          <a:xfrm>
            <a:off x="6294056" y="4429132"/>
            <a:ext cx="1865706" cy="1616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5" descr="2a71b7455f34"/>
          <p:cNvPicPr>
            <a:picLocks noChangeAspect="1" noChangeArrowheads="1"/>
          </p:cNvPicPr>
          <p:nvPr/>
        </p:nvPicPr>
        <p:blipFill>
          <a:blip r:embed="rId3" cstate="print"/>
          <a:srcRect t="45035" r="9901"/>
          <a:stretch>
            <a:fillRect/>
          </a:stretch>
        </p:blipFill>
        <p:spPr bwMode="auto">
          <a:xfrm>
            <a:off x="642910" y="4283942"/>
            <a:ext cx="2286016" cy="1859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6" descr="748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198" y="2071678"/>
            <a:ext cx="2143140" cy="2088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7" descr="15"/>
          <p:cNvPicPr>
            <a:picLocks noChangeAspect="1" noChangeArrowheads="1"/>
          </p:cNvPicPr>
          <p:nvPr/>
        </p:nvPicPr>
        <p:blipFill>
          <a:blip r:embed="rId5" cstate="print"/>
          <a:srcRect l="4625" t="12187" r="6541" b="19270"/>
          <a:stretch>
            <a:fillRect/>
          </a:stretch>
        </p:blipFill>
        <p:spPr bwMode="auto">
          <a:xfrm>
            <a:off x="6072198" y="642918"/>
            <a:ext cx="2190081" cy="1351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071670" y="2428868"/>
            <a:ext cx="29354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Деревянные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1472" y="3500438"/>
            <a:ext cx="38314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Пластмассовые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14414" y="2928934"/>
            <a:ext cx="28873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Стеклянные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71736" y="1785926"/>
            <a:ext cx="36102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Металлические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86116" y="1285860"/>
            <a:ext cx="2606804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Обтяжные</a:t>
            </a:r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Narrow" pitchFamily="34" charset="0"/>
              </a:rPr>
              <a:t> </a:t>
            </a:r>
            <a:endParaRPr lang="ru-RU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 Narrow" pitchFamily="34" charset="0"/>
            </a:endParaRPr>
          </a:p>
        </p:txBody>
      </p:sp>
      <p:pic>
        <p:nvPicPr>
          <p:cNvPr id="33794" name="Picture 2" descr="I:\Documents and Settings\Администратор\Мои документы\Загрузки\full_12153625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14678" y="4286256"/>
            <a:ext cx="2714644" cy="1783909"/>
          </a:xfrm>
          <a:prstGeom prst="rect">
            <a:avLst/>
          </a:prstGeom>
          <a:noFill/>
        </p:spPr>
      </p:pic>
      <p:cxnSp>
        <p:nvCxnSpPr>
          <p:cNvPr id="16" name="Прямая со стрелкой 15"/>
          <p:cNvCxnSpPr>
            <a:endCxn id="13" idx="1"/>
          </p:cNvCxnSpPr>
          <p:nvPr/>
        </p:nvCxnSpPr>
        <p:spPr>
          <a:xfrm>
            <a:off x="1571604" y="1500174"/>
            <a:ext cx="1714512" cy="108852"/>
          </a:xfrm>
          <a:prstGeom prst="straightConnector1">
            <a:avLst/>
          </a:prstGeom>
          <a:ln w="571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1571604" y="1500174"/>
            <a:ext cx="1071570" cy="642942"/>
          </a:xfrm>
          <a:prstGeom prst="straightConnector1">
            <a:avLst/>
          </a:prstGeom>
          <a:ln w="571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6200000" flipH="1">
            <a:off x="1285852" y="1785926"/>
            <a:ext cx="1143008" cy="571504"/>
          </a:xfrm>
          <a:prstGeom prst="straightConnector1">
            <a:avLst/>
          </a:prstGeom>
          <a:ln w="571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6200000" flipH="1">
            <a:off x="857224" y="2214554"/>
            <a:ext cx="1500198" cy="71438"/>
          </a:xfrm>
          <a:prstGeom prst="straightConnector1">
            <a:avLst/>
          </a:prstGeom>
          <a:ln w="571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5400000">
            <a:off x="178563" y="2178835"/>
            <a:ext cx="2071702" cy="714380"/>
          </a:xfrm>
          <a:prstGeom prst="straightConnector1">
            <a:avLst/>
          </a:prstGeom>
          <a:ln w="571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000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000"/>
                            </p:stCondLst>
                            <p:childTnLst>
                              <p:par>
                                <p:cTn id="9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9000"/>
                            </p:stCondLst>
                            <p:childTnLst>
                              <p:par>
                                <p:cTn id="1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9500"/>
                            </p:stCondLst>
                            <p:childTnLst>
                              <p:par>
                                <p:cTn id="1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Изделия из пуговиц 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eiteitkbrolar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71670" y="1500174"/>
            <a:ext cx="5346705" cy="47149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Изделия из пуговиц 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Propugovitistorii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794" y="1571612"/>
            <a:ext cx="5231585" cy="46386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ugovizi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pugovizi</Template>
  <TotalTime>1134</TotalTime>
  <Words>190</Words>
  <Application>Microsoft Office PowerPoint</Application>
  <PresentationFormat>Экран (4:3)</PresentationFormat>
  <Paragraphs>81</Paragraphs>
  <Slides>25</Slides>
  <Notes>1</Notes>
  <HiddenSlides>0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7" baseType="lpstr">
      <vt:lpstr>pugovizi</vt:lpstr>
      <vt:lpstr>Image</vt:lpstr>
      <vt:lpstr>Пришивание  пуговиц</vt:lpstr>
      <vt:lpstr>Пуговицы </vt:lpstr>
      <vt:lpstr>Слайд 3</vt:lpstr>
      <vt:lpstr>Слайд 4</vt:lpstr>
      <vt:lpstr>Слайд 5</vt:lpstr>
      <vt:lpstr>Слайд 6</vt:lpstr>
      <vt:lpstr>Слайд 7</vt:lpstr>
      <vt:lpstr>Изделия из пуговиц </vt:lpstr>
      <vt:lpstr>Изделия из пуговиц </vt:lpstr>
      <vt:lpstr>Изделия с использованием пуговиц </vt:lpstr>
      <vt:lpstr>Изделия с использованием пуговиц </vt:lpstr>
      <vt:lpstr>Изделия с использованием пуговиц </vt:lpstr>
      <vt:lpstr>Правила безопасной работы с ножницами</vt:lpstr>
      <vt:lpstr>Правила безопасной работы с иглами и булавками </vt:lpstr>
      <vt:lpstr>Правила безопасной работы с иглами и булавками 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Шороховы</dc:creator>
  <cp:lastModifiedBy>Наташа</cp:lastModifiedBy>
  <cp:revision>47</cp:revision>
  <dcterms:created xsi:type="dcterms:W3CDTF">2012-11-16T07:24:02Z</dcterms:created>
  <dcterms:modified xsi:type="dcterms:W3CDTF">2020-04-20T10:15:59Z</dcterms:modified>
</cp:coreProperties>
</file>