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5" r:id="rId3"/>
    <p:sldId id="283" r:id="rId4"/>
    <p:sldId id="282" r:id="rId5"/>
    <p:sldId id="284" r:id="rId6"/>
    <p:sldId id="275" r:id="rId7"/>
    <p:sldId id="258" r:id="rId8"/>
    <p:sldId id="276" r:id="rId9"/>
    <p:sldId id="277" r:id="rId10"/>
    <p:sldId id="278" r:id="rId11"/>
    <p:sldId id="279" r:id="rId12"/>
    <p:sldId id="280" r:id="rId13"/>
    <p:sldId id="281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>
        <p:scale>
          <a:sx n="90" d="100"/>
          <a:sy n="90" d="100"/>
        </p:scale>
        <p:origin x="-7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571472" y="6500834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audio" Target="../media/audio3.wav"/><Relationship Id="rId12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8.jpeg"/><Relationship Id="rId5" Type="http://schemas.openxmlformats.org/officeDocument/2006/relationships/audio" Target="../media/audio2.wav"/><Relationship Id="rId10" Type="http://schemas.openxmlformats.org/officeDocument/2006/relationships/image" Target="../media/image17.jpeg"/><Relationship Id="rId4" Type="http://schemas.openxmlformats.org/officeDocument/2006/relationships/image" Target="../media/image14.png"/><Relationship Id="rId9" Type="http://schemas.openxmlformats.org/officeDocument/2006/relationships/audio" Target="../media/audio4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audio" Target="../media/audio3.wav"/><Relationship Id="rId12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8.jpeg"/><Relationship Id="rId5" Type="http://schemas.openxmlformats.org/officeDocument/2006/relationships/audio" Target="../media/audio4.wav"/><Relationship Id="rId10" Type="http://schemas.openxmlformats.org/officeDocument/2006/relationships/image" Target="../media/image17.jpeg"/><Relationship Id="rId4" Type="http://schemas.openxmlformats.org/officeDocument/2006/relationships/image" Target="../media/image21.png"/><Relationship Id="rId9" Type="http://schemas.openxmlformats.org/officeDocument/2006/relationships/audio" Target="../media/audio5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audio" Target="../media/audio3.wav"/><Relationship Id="rId12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8.jpeg"/><Relationship Id="rId5" Type="http://schemas.openxmlformats.org/officeDocument/2006/relationships/audio" Target="../media/audio4.wav"/><Relationship Id="rId10" Type="http://schemas.openxmlformats.org/officeDocument/2006/relationships/audio" Target="../media/audio6.wav"/><Relationship Id="rId4" Type="http://schemas.openxmlformats.org/officeDocument/2006/relationships/image" Target="../media/image22.pn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audio" Target="../media/audio3.wav"/><Relationship Id="rId12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audio" Target="../media/audio4.wav"/><Relationship Id="rId10" Type="http://schemas.openxmlformats.org/officeDocument/2006/relationships/image" Target="../media/image18.jpeg"/><Relationship Id="rId4" Type="http://schemas.openxmlformats.org/officeDocument/2006/relationships/image" Target="../media/image23.pn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audio" Target="../media/audio6.wav"/><Relationship Id="rId12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audio" Target="../media/audio3.wav"/><Relationship Id="rId5" Type="http://schemas.openxmlformats.org/officeDocument/2006/relationships/audio" Target="../media/audio4.wav"/><Relationship Id="rId10" Type="http://schemas.openxmlformats.org/officeDocument/2006/relationships/image" Target="../media/image18.jpeg"/><Relationship Id="rId4" Type="http://schemas.openxmlformats.org/officeDocument/2006/relationships/image" Target="../media/image24.pn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audio" Target="../media/audio3.wav"/><Relationship Id="rId12" Type="http://schemas.openxmlformats.org/officeDocument/2006/relationships/image" Target="../media/image19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8.jpeg"/><Relationship Id="rId5" Type="http://schemas.openxmlformats.org/officeDocument/2006/relationships/audio" Target="../media/audio4.wav"/><Relationship Id="rId10" Type="http://schemas.openxmlformats.org/officeDocument/2006/relationships/audio" Target="../media/audio1.wav"/><Relationship Id="rId4" Type="http://schemas.openxmlformats.org/officeDocument/2006/relationships/image" Target="../media/image25.png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audio" Target="../media/audio3.wav"/><Relationship Id="rId12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audio" Target="../media/audio2.wav"/><Relationship Id="rId5" Type="http://schemas.openxmlformats.org/officeDocument/2006/relationships/audio" Target="../media/audio4.wav"/><Relationship Id="rId10" Type="http://schemas.openxmlformats.org/officeDocument/2006/relationships/image" Target="../media/image18.jpeg"/><Relationship Id="rId4" Type="http://schemas.openxmlformats.org/officeDocument/2006/relationships/image" Target="../media/image26.png"/><Relationship Id="rId9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764704"/>
            <a:ext cx="64807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«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Н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а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с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к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м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ы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»</a:t>
            </a:r>
            <a:endParaRPr lang="ru-RU" sz="8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839" y="2088143"/>
            <a:ext cx="1874669" cy="15568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607" y="2236598"/>
            <a:ext cx="2041793" cy="16244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960" y="3994704"/>
            <a:ext cx="2250666" cy="21008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82024"/>
            <a:ext cx="1775365" cy="17499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365104"/>
            <a:ext cx="1800200" cy="13600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31959"/>
            <a:ext cx="2205029" cy="1152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2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9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48680"/>
            <a:ext cx="5877272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752337"/>
            <a:ext cx="5472608" cy="552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4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3131840" y="548680"/>
            <a:ext cx="5544616" cy="3600400"/>
          </a:xfrm>
          <a:prstGeom prst="cloudCallout">
            <a:avLst>
              <a:gd name="adj1" fmla="val -48447"/>
              <a:gd name="adj2" fmla="val 4812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Ребята!</a:t>
            </a:r>
          </a:p>
          <a:p>
            <a:pPr algn="ctr"/>
            <a:endParaRPr lang="ru-RU" sz="300" b="1" dirty="0">
              <a:solidFill>
                <a:srgbClr val="C00000"/>
              </a:solidFill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Я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приготовила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подарок для своего друга, но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не раскрасила его. Помогите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мне в этом.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Находите карточки с насекомыми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картинка постепенно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раскрасится</a:t>
            </a:r>
          </a:p>
        </p:txBody>
      </p:sp>
      <p:sp>
        <p:nvSpPr>
          <p:cNvPr id="4" name="Управляющая кнопка: сведения 3">
            <a:hlinkClick r:id="" action="ppaction://hlinkshowjump?jump=lastslide" highlightClick="1"/>
          </p:cNvPr>
          <p:cNvSpPr/>
          <p:nvPr/>
        </p:nvSpPr>
        <p:spPr>
          <a:xfrm>
            <a:off x="439730" y="506148"/>
            <a:ext cx="360000" cy="360000"/>
          </a:xfrm>
          <a:prstGeom prst="actionButtonInformati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1skaz.ru/images/dyumovochka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3068960"/>
            <a:ext cx="3072039" cy="336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32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1691680" y="623781"/>
            <a:ext cx="1584176" cy="1224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b="-1000"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88840"/>
            <a:ext cx="4968552" cy="367240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000" t="2000" b="2000"/>
            </a:stretch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1680" y="5561509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Комар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hlinkshowjump?jump=nextslide">
              <a:snd r:embed="rId5" name="Верно.wav"/>
            </a:hlinkClick>
          </p:cNvPr>
          <p:cNvSpPr/>
          <p:nvPr/>
        </p:nvSpPr>
        <p:spPr>
          <a:xfrm>
            <a:off x="3419872" y="626874"/>
            <a:ext cx="1584176" cy="12240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5148064" y="629966"/>
            <a:ext cx="1584176" cy="1224000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noaction">
              <a:snd r:embed="rId9" name="Попробуй ещё.wav"/>
            </a:hlinkClick>
          </p:cNvPr>
          <p:cNvSpPr/>
          <p:nvPr/>
        </p:nvSpPr>
        <p:spPr>
          <a:xfrm>
            <a:off x="6876256" y="620688"/>
            <a:ext cx="1584176" cy="1224000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6876695" y="2019260"/>
            <a:ext cx="1584176" cy="1224000"/>
          </a:xfrm>
          <a:prstGeom prst="rect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6877573" y="3417832"/>
            <a:ext cx="1584176" cy="1224000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" action="ppaction://noaction">
              <a:snd r:embed="rId9" name="Попробуй ещё.wav"/>
            </a:hlinkClick>
          </p:cNvPr>
          <p:cNvSpPr/>
          <p:nvPr/>
        </p:nvSpPr>
        <p:spPr>
          <a:xfrm>
            <a:off x="6877134" y="4816403"/>
            <a:ext cx="1584176" cy="1224000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1691680" y="623781"/>
            <a:ext cx="1584176" cy="1224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b="-1000"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88840"/>
            <a:ext cx="4968552" cy="367240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000" t="2000" b="2000"/>
            </a:stretch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1680" y="5561509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Муха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3419872" y="626874"/>
            <a:ext cx="1584176" cy="12240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5148064" y="629966"/>
            <a:ext cx="1584176" cy="1224000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hlinkshowjump?jump=nextslide">
              <a:snd r:embed="rId9" name="Как много ты знаешь.wav"/>
            </a:hlinkClick>
          </p:cNvPr>
          <p:cNvSpPr/>
          <p:nvPr/>
        </p:nvSpPr>
        <p:spPr>
          <a:xfrm>
            <a:off x="6876256" y="620688"/>
            <a:ext cx="1584176" cy="1224000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6876695" y="2019260"/>
            <a:ext cx="1584176" cy="1224000"/>
          </a:xfrm>
          <a:prstGeom prst="rect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6877573" y="3417832"/>
            <a:ext cx="1584176" cy="1224000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7134" y="4816403"/>
            <a:ext cx="1584176" cy="1224000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39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1691680" y="623781"/>
            <a:ext cx="1584176" cy="1224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b="-1000"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88840"/>
            <a:ext cx="4968552" cy="367240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000" t="2000" b="2000"/>
            </a:stretch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1680" y="5561509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Пчела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3419872" y="626874"/>
            <a:ext cx="1584176" cy="12240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5148064" y="629966"/>
            <a:ext cx="1584176" cy="1224000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6256" y="620688"/>
            <a:ext cx="1584176" cy="1224000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" action="ppaction://hlinkshowjump?jump=nextslide">
              <a:snd r:embed="rId10" name="молодец.wav"/>
            </a:hlinkClick>
          </p:cNvPr>
          <p:cNvSpPr/>
          <p:nvPr/>
        </p:nvSpPr>
        <p:spPr>
          <a:xfrm>
            <a:off x="6876695" y="2019260"/>
            <a:ext cx="1584176" cy="1224000"/>
          </a:xfrm>
          <a:prstGeom prst="rect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6877573" y="3417832"/>
            <a:ext cx="1584176" cy="1224000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7134" y="4816403"/>
            <a:ext cx="1584176" cy="1224000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21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1691680" y="623781"/>
            <a:ext cx="1584176" cy="1224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b="-1000"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88840"/>
            <a:ext cx="4968552" cy="367240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000" t="2000" b="2000"/>
            </a:stretch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1680" y="5561509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Шмель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3419872" y="626874"/>
            <a:ext cx="1584176" cy="12240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5148064" y="629966"/>
            <a:ext cx="1584176" cy="1224000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6256" y="620688"/>
            <a:ext cx="1584176" cy="1224000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6876695" y="2019260"/>
            <a:ext cx="1584176" cy="1224000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6877573" y="3417832"/>
            <a:ext cx="1584176" cy="1224000"/>
          </a:xfrm>
          <a:prstGeom prst="rect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" action="ppaction://hlinkshowjump?jump=nextslide">
              <a:snd r:embed="rId12" name="Да - это векрный ответ.wav"/>
            </a:hlinkClick>
          </p:cNvPr>
          <p:cNvSpPr/>
          <p:nvPr/>
        </p:nvSpPr>
        <p:spPr>
          <a:xfrm>
            <a:off x="6877134" y="4816403"/>
            <a:ext cx="1584176" cy="1224000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9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1691680" y="623781"/>
            <a:ext cx="1584176" cy="1224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b="-1000"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88840"/>
            <a:ext cx="4968552" cy="367240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000" t="2000" b="2000"/>
            </a:stretch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1680" y="5561509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Кузнечик 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3419872" y="626874"/>
            <a:ext cx="1584176" cy="12240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hlinkshowjump?jump=nextslide">
              <a:snd r:embed="rId7" name="молодец.wav"/>
            </a:hlinkClick>
          </p:cNvPr>
          <p:cNvSpPr/>
          <p:nvPr/>
        </p:nvSpPr>
        <p:spPr>
          <a:xfrm>
            <a:off x="5148064" y="629966"/>
            <a:ext cx="1584176" cy="1224000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6256" y="620688"/>
            <a:ext cx="1584176" cy="1224000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6876695" y="2019260"/>
            <a:ext cx="1584176" cy="1224000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" action="ppaction://noaction">
              <a:snd r:embed="rId11" name="ой-ой.wav"/>
            </a:hlinkClick>
          </p:cNvPr>
          <p:cNvSpPr/>
          <p:nvPr/>
        </p:nvSpPr>
        <p:spPr>
          <a:xfrm>
            <a:off x="6877573" y="3417832"/>
            <a:ext cx="1584176" cy="1224000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7134" y="4816403"/>
            <a:ext cx="1584176" cy="1224000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66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" action="ppaction://hlinkshowjump?jump=nextslide">
              <a:snd r:embed="rId2" name="Да - это векрный ответ.wav"/>
            </a:hlinkClick>
          </p:cNvPr>
          <p:cNvSpPr/>
          <p:nvPr/>
        </p:nvSpPr>
        <p:spPr>
          <a:xfrm>
            <a:off x="1691680" y="623781"/>
            <a:ext cx="1584176" cy="1224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b="-1000"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88840"/>
            <a:ext cx="4968552" cy="367240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000" t="2000" b="2000"/>
            </a:stretch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1680" y="5561509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Бабочка 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3419872" y="626874"/>
            <a:ext cx="1584176" cy="12240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5148064" y="629966"/>
            <a:ext cx="1584176" cy="1224000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6256" y="620688"/>
            <a:ext cx="1584176" cy="1224000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" action="ppaction://noaction">
              <a:snd r:embed="rId10" name="Какой ты не внимательный.wav"/>
            </a:hlinkClick>
          </p:cNvPr>
          <p:cNvSpPr/>
          <p:nvPr/>
        </p:nvSpPr>
        <p:spPr>
          <a:xfrm>
            <a:off x="6876695" y="2019260"/>
            <a:ext cx="1584176" cy="1224000"/>
          </a:xfrm>
          <a:prstGeom prst="rect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6877573" y="3417832"/>
            <a:ext cx="1584176" cy="1224000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7134" y="4816403"/>
            <a:ext cx="1584176" cy="1224000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28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1691680" y="623781"/>
            <a:ext cx="1584176" cy="1224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b="-1000"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88840"/>
            <a:ext cx="4968552" cy="367240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000" t="2000" b="2000"/>
            </a:stretch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1680" y="5561509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Муравьи 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3419872" y="626874"/>
            <a:ext cx="1584176" cy="12240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noaction">
              <a:snd r:embed="rId7" name="ой-ой.wav"/>
            </a:hlinkClick>
          </p:cNvPr>
          <p:cNvSpPr/>
          <p:nvPr/>
        </p:nvSpPr>
        <p:spPr>
          <a:xfrm>
            <a:off x="5148064" y="629966"/>
            <a:ext cx="1584176" cy="1224000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6256" y="620688"/>
            <a:ext cx="1584176" cy="1224000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" action="ppaction://noaction">
              <a:snd r:embed="rId2" name="Какой ты не внимательный.wav"/>
            </a:hlinkClick>
          </p:cNvPr>
          <p:cNvSpPr/>
          <p:nvPr/>
        </p:nvSpPr>
        <p:spPr>
          <a:xfrm>
            <a:off x="6876695" y="2019260"/>
            <a:ext cx="1584176" cy="1224000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" action="ppaction://hlinkshowjump?jump=nextslide">
              <a:snd r:embed="rId11" name="Верно.wav"/>
            </a:hlinkClick>
          </p:cNvPr>
          <p:cNvSpPr/>
          <p:nvPr/>
        </p:nvSpPr>
        <p:spPr>
          <a:xfrm>
            <a:off x="6877573" y="3417832"/>
            <a:ext cx="1584176" cy="1224000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" action="ppaction://noaction">
              <a:snd r:embed="rId5" name="Попробуй ещё.wav"/>
            </a:hlinkClick>
          </p:cNvPr>
          <p:cNvSpPr/>
          <p:nvPr/>
        </p:nvSpPr>
        <p:spPr>
          <a:xfrm>
            <a:off x="6877134" y="4816403"/>
            <a:ext cx="1584176" cy="1224000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54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15093" y="535478"/>
            <a:ext cx="738082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Ура! Мой подарок готов!</a:t>
            </a:r>
            <a:endParaRPr lang="ru-RU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>
          <a:xfrm>
            <a:off x="8168713" y="535478"/>
            <a:ext cx="540000" cy="540000"/>
          </a:xfrm>
          <a:prstGeom prst="mathMultiply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http://1skaz.ru/images/dyumovochka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427924" y="1916832"/>
            <a:ext cx="3694267" cy="404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4046" y="1410202"/>
            <a:ext cx="3312370" cy="32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43</Words>
  <Application>Microsoft Office PowerPoint</Application>
  <PresentationFormat>Экран 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Насекомые</dc:title>
  <dc:creator>Фокина Лидия Петровна</dc:creator>
  <cp:keywords>Игра для дошкольников</cp:keywords>
  <cp:lastModifiedBy>сергей</cp:lastModifiedBy>
  <cp:revision>65</cp:revision>
  <dcterms:created xsi:type="dcterms:W3CDTF">2014-07-06T18:18:01Z</dcterms:created>
  <dcterms:modified xsi:type="dcterms:W3CDTF">2020-04-19T22:16:08Z</dcterms:modified>
</cp:coreProperties>
</file>