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73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7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F202BD-6535-49D6-8C40-F0FB91D4EA2D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E9C6DF9-5D75-4A5E-A74B-8AFF1AC56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F202BD-6535-49D6-8C40-F0FB91D4EA2D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C6DF9-5D75-4A5E-A74B-8AFF1AC56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F202BD-6535-49D6-8C40-F0FB91D4EA2D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C6DF9-5D75-4A5E-A74B-8AFF1AC56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F202BD-6535-49D6-8C40-F0FB91D4EA2D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C6DF9-5D75-4A5E-A74B-8AFF1AC56B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F202BD-6535-49D6-8C40-F0FB91D4EA2D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C6DF9-5D75-4A5E-A74B-8AFF1AC56B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F202BD-6535-49D6-8C40-F0FB91D4EA2D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C6DF9-5D75-4A5E-A74B-8AFF1AC56B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F202BD-6535-49D6-8C40-F0FB91D4EA2D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C6DF9-5D75-4A5E-A74B-8AFF1AC56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F202BD-6535-49D6-8C40-F0FB91D4EA2D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C6DF9-5D75-4A5E-A74B-8AFF1AC56B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F202BD-6535-49D6-8C40-F0FB91D4EA2D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C6DF9-5D75-4A5E-A74B-8AFF1AC56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5F202BD-6535-49D6-8C40-F0FB91D4EA2D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9C6DF9-5D75-4A5E-A74B-8AFF1AC56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F202BD-6535-49D6-8C40-F0FB91D4EA2D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E9C6DF9-5D75-4A5E-A74B-8AFF1AC56B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5F202BD-6535-49D6-8C40-F0FB91D4EA2D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E9C6DF9-5D75-4A5E-A74B-8AFF1AC56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72816"/>
            <a:ext cx="7772400" cy="182976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Собирай по ягодке- наберёшь кузовок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Урок литературного чтения </a:t>
            </a:r>
          </a:p>
          <a:p>
            <a:r>
              <a:rPr lang="ru-RU" dirty="0" smtClean="0"/>
              <a:t>в 3 классе</a:t>
            </a:r>
          </a:p>
          <a:p>
            <a:r>
              <a:rPr lang="ru-RU" dirty="0" smtClean="0"/>
              <a:t>Мамедова С.Ю.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(М.М. Зощенко. “Золотые слова”.)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“Но тут глаза его стали круглые от удивления. Он ахнул, подпрыгнул на своем стуле, открыл рот и, схватив салфетку, стал кашлять и плеваться”. </a:t>
            </a:r>
            <a:endParaRPr lang="ru-RU" sz="2800" b="1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5025" y="1484784"/>
            <a:ext cx="4041775" cy="2919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/>
              <a:t>(А.П. Платонов. “Цветок на земле”.)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476672"/>
            <a:ext cx="4040188" cy="4909385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 “Потом он посмотрел на часы-ходики, как они идут. Часы шли долго и скучно: тик-так, тик-так, будто они баюкали деда, а сами тоже уморились и хотели уснуть”</a:t>
            </a:r>
            <a:endParaRPr lang="ru-RU" sz="2800" b="1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0912" y="1669256"/>
            <a:ext cx="3810000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 </a:t>
            </a:r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А, не, плотник, топор, тешет.</a:t>
            </a:r>
            <a:endParaRPr lang="ru-RU" sz="4000" b="1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3 конкурс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Составь пословицы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Не топор тешет, а плотник.</a:t>
            </a:r>
          </a:p>
          <a:p>
            <a:pPr>
              <a:buNone/>
            </a:pPr>
            <a:endParaRPr lang="ru-RU" sz="4000" i="1" dirty="0" smtClean="0"/>
          </a:p>
          <a:p>
            <a:pPr>
              <a:buNone/>
            </a:pPr>
            <a:endParaRPr lang="ru-RU" sz="4000" i="1" dirty="0" smtClean="0"/>
          </a:p>
          <a:p>
            <a:pPr>
              <a:buNone/>
            </a:pPr>
            <a:r>
              <a:rPr lang="ru-RU" sz="4000" i="1" dirty="0" smtClean="0"/>
              <a:t> Б. В. Шергин “Собирай по ягодке - наберешь кузовок”</a:t>
            </a:r>
            <a:endParaRPr lang="ru-RU" sz="40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Не, дурная, голова, дает, ногам, покоя.</a:t>
            </a:r>
            <a:endParaRPr lang="ru-RU" sz="4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/>
              <a:t>Дурная голова ногам покоя не дает.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4000" i="1" dirty="0" smtClean="0"/>
              <a:t>М.М. Зощенко. “Великие путешественники”</a:t>
            </a:r>
            <a:endParaRPr lang="ru-RU" sz="4000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буквально пикнуть не дают;</a:t>
            </a:r>
          </a:p>
          <a:p>
            <a:r>
              <a:rPr lang="ru-RU" sz="3600" b="1" dirty="0" smtClean="0"/>
              <a:t>заведёт туда, куда Макар телят не гнал;</a:t>
            </a:r>
          </a:p>
          <a:p>
            <a:r>
              <a:rPr lang="ru-RU" sz="3600" b="1" dirty="0" smtClean="0"/>
              <a:t>комар носа не подточит;</a:t>
            </a:r>
          </a:p>
          <a:p>
            <a:r>
              <a:rPr lang="ru-RU" sz="3600" b="1" dirty="0" smtClean="0"/>
              <a:t>сидеть, как на иголках;</a:t>
            </a:r>
          </a:p>
          <a:p>
            <a:r>
              <a:rPr lang="ru-RU" sz="3600" b="1" dirty="0" smtClean="0"/>
              <a:t>кушать за четверых</a:t>
            </a:r>
          </a:p>
          <a:p>
            <a:r>
              <a:rPr lang="ru-RU" sz="3600" b="1" dirty="0" smtClean="0"/>
              <a:t>работать тяп –ляп.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4Конкурс 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«Объясни значение выражения»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509120"/>
            <a:ext cx="22288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Выберите из прочитанных рассказов  важные мысли, которые пригодятся вам в дальнейшей жизни.</a:t>
            </a:r>
            <a:endParaRPr lang="ru-RU" sz="4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5Конкурс «Собери кузовок»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717032"/>
            <a:ext cx="288032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sz="4000" b="1" dirty="0" smtClean="0"/>
              <a:t>Чем заполнили свой кузовок, изучив этот раздел?</a:t>
            </a:r>
          </a:p>
          <a:p>
            <a:r>
              <a:rPr lang="ru-RU" sz="4000" b="1" dirty="0" smtClean="0"/>
              <a:t>- Чему научились?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Итог урока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Выполните тест 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по изученному разделу.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Подарите каждому </a:t>
            </a:r>
          </a:p>
          <a:p>
            <a:pPr>
              <a:buNone/>
            </a:pPr>
            <a:r>
              <a:rPr lang="ru-RU" sz="3600" b="1" dirty="0" smtClean="0"/>
              <a:t>По кусочку солнышка, </a:t>
            </a:r>
          </a:p>
          <a:p>
            <a:pPr>
              <a:buNone/>
            </a:pPr>
            <a:r>
              <a:rPr lang="ru-RU" sz="3600" b="1" dirty="0" smtClean="0"/>
              <a:t>Пусть добром наполнится </a:t>
            </a:r>
          </a:p>
          <a:p>
            <a:pPr>
              <a:buNone/>
            </a:pPr>
            <a:r>
              <a:rPr lang="ru-RU" sz="3600" b="1" dirty="0" smtClean="0"/>
              <a:t>Ваша душа до донышка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140968"/>
            <a:ext cx="3635896" cy="3571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67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Дети ягодки искали.</a:t>
            </a:r>
          </a:p>
          <a:p>
            <a:pPr>
              <a:buNone/>
            </a:pPr>
            <a:r>
              <a:rPr lang="ru-RU" sz="4000" b="1" dirty="0" smtClean="0"/>
              <a:t>Вместе все их собирали.</a:t>
            </a:r>
          </a:p>
          <a:p>
            <a:pPr>
              <a:buNone/>
            </a:pPr>
            <a:r>
              <a:rPr lang="ru-RU" sz="4000" b="1" dirty="0" err="1" smtClean="0"/>
              <a:t>Раз,два,три,четыре,пять</a:t>
            </a: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Кузовок полный опять!</a:t>
            </a:r>
          </a:p>
          <a:p>
            <a:pPr>
              <a:buNone/>
            </a:pPr>
            <a:endParaRPr lang="ru-RU" sz="4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924944"/>
            <a:ext cx="3131393" cy="3751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sz="2800" b="1" dirty="0" smtClean="0"/>
              <a:t>К какому литературному жанру относится название раздела?</a:t>
            </a:r>
          </a:p>
          <a:p>
            <a:pPr>
              <a:buFontTx/>
              <a:buChar char="-"/>
            </a:pPr>
            <a:r>
              <a:rPr lang="ru-RU" sz="2800" b="1" dirty="0" smtClean="0"/>
              <a:t>Как вы её понимаете?</a:t>
            </a: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Собирай по ягодке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–наберёшь кузовок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284984"/>
            <a:ext cx="4536504" cy="336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Цветок в вазе</a:t>
            </a:r>
          </a:p>
          <a:p>
            <a:r>
              <a:rPr lang="ru-RU" sz="3200" b="1" dirty="0" smtClean="0"/>
              <a:t>Золотые мысли </a:t>
            </a:r>
          </a:p>
          <a:p>
            <a:r>
              <a:rPr lang="ru-RU" sz="3200" b="1" dirty="0" smtClean="0"/>
              <a:t>Великолепные путешественники</a:t>
            </a:r>
          </a:p>
          <a:p>
            <a:r>
              <a:rPr lang="ru-RU" sz="3200" b="1" dirty="0" smtClean="0"/>
              <a:t>Федина проблема </a:t>
            </a:r>
          </a:p>
          <a:p>
            <a:r>
              <a:rPr lang="ru-RU" sz="3200" b="1" dirty="0" smtClean="0"/>
              <a:t>Собирай по грибочку – наберешь кузовок</a:t>
            </a:r>
          </a:p>
          <a:p>
            <a:r>
              <a:rPr lang="ru-RU" sz="3200" b="1" dirty="0" smtClean="0"/>
              <a:t>Вторая мама </a:t>
            </a:r>
          </a:p>
          <a:p>
            <a:r>
              <a:rPr lang="ru-RU" sz="3200" b="1" dirty="0" smtClean="0"/>
              <a:t>Телевизор </a:t>
            </a:r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1Конкурс «Исправь ошибки»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221088"/>
            <a:ext cx="2081064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2 конкурс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Узнай рассказ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i="1" dirty="0" smtClean="0"/>
              <a:t>(Б.В. </a:t>
            </a:r>
            <a:r>
              <a:rPr lang="ru-RU" i="1" dirty="0" err="1" smtClean="0"/>
              <a:t>Щергин</a:t>
            </a:r>
            <a:r>
              <a:rPr lang="ru-RU" i="1" dirty="0" smtClean="0"/>
              <a:t>. “Собирай по ягодке - наберешь кузовок”.)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“</a:t>
            </a:r>
            <a:r>
              <a:rPr lang="ru-RU" sz="2800" b="1" dirty="0" smtClean="0"/>
              <a:t>Эти дорожки повторяются в том же порядке. Благодаря прозрачности цветного дерева любая вещь кажется богато украшенной”.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 b="10662"/>
          <a:stretch>
            <a:fillRect/>
          </a:stretch>
        </p:blipFill>
        <p:spPr bwMode="auto">
          <a:xfrm>
            <a:off x="4644008" y="1700808"/>
            <a:ext cx="417646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/>
              <a:t>(А.П. Платонов. “Еще мама”.)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 </a:t>
            </a:r>
            <a:r>
              <a:rPr lang="ru-RU" sz="2800" b="1" dirty="0" smtClean="0"/>
              <a:t>“Мать остановилась и показала сыну вдаль. Там, в конце улицы, стояла новая большая школа, а за школой начинался лес. До школы отсюда еще было далеко”. </a:t>
            </a:r>
            <a:endParaRPr lang="ru-RU" sz="2800" b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 r="50141" b="4840"/>
          <a:stretch>
            <a:fillRect/>
          </a:stretch>
        </p:blipFill>
        <p:spPr bwMode="auto">
          <a:xfrm>
            <a:off x="5004048" y="404664"/>
            <a:ext cx="3672408" cy="4833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(Н.Носов «Федина задача»)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Жил-был король когда-то, </a:t>
            </a:r>
            <a:br>
              <a:rPr lang="ru-RU" sz="3200" b="1" dirty="0" smtClean="0"/>
            </a:br>
            <a:r>
              <a:rPr lang="ru-RU" sz="3200" b="1" dirty="0" smtClean="0"/>
              <a:t>При нем блоха жила. </a:t>
            </a:r>
            <a:br>
              <a:rPr lang="ru-RU" sz="3200" b="1" dirty="0" smtClean="0"/>
            </a:br>
            <a:r>
              <a:rPr lang="ru-RU" sz="3200" b="1" dirty="0" smtClean="0"/>
              <a:t>Милей родного брата </a:t>
            </a:r>
            <a:br>
              <a:rPr lang="ru-RU" sz="3200" b="1" dirty="0" smtClean="0"/>
            </a:br>
            <a:r>
              <a:rPr lang="ru-RU" sz="3200" b="1" dirty="0" smtClean="0"/>
              <a:t>Она ему была.</a:t>
            </a:r>
            <a:endParaRPr lang="ru-RU" sz="3200" b="1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1961" y="908720"/>
            <a:ext cx="436691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/>
          </a:bodyPr>
          <a:lstStyle/>
          <a:p>
            <a:r>
              <a:rPr lang="ru-RU" i="1" dirty="0" smtClean="0"/>
              <a:t>(М.М. Зощенко. “Великие путешественники”.)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b="1" dirty="0" smtClean="0"/>
              <a:t>“Мы продолжали идти в плохом настроении. И только у Тузика настроение было ничего себе. Задрав хвост, он гонялся за птицами и своим лаем вносил излишний шум в наше путешествие</a:t>
            </a:r>
            <a:r>
              <a:rPr lang="ru-RU" b="1" dirty="0" smtClean="0"/>
              <a:t>”. </a:t>
            </a:r>
            <a:endParaRPr lang="ru-RU" b="1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32656"/>
            <a:ext cx="3240360" cy="490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100</TotalTime>
  <Words>314</Words>
  <Application>Microsoft Office PowerPoint</Application>
  <PresentationFormat>Экран (4:3)</PresentationFormat>
  <Paragraphs>63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Собирай по ягодке- наберёшь кузовок</vt:lpstr>
      <vt:lpstr>Слайд 2</vt:lpstr>
      <vt:lpstr>Слайд 3</vt:lpstr>
      <vt:lpstr>Собирай по ягодке  –наберёшь кузовок</vt:lpstr>
      <vt:lpstr>1Конкурс «Исправь ошибки»</vt:lpstr>
      <vt:lpstr>2 конкурс Узнай рассказ</vt:lpstr>
      <vt:lpstr>Слайд 7</vt:lpstr>
      <vt:lpstr>Слайд 8</vt:lpstr>
      <vt:lpstr>Слайд 9</vt:lpstr>
      <vt:lpstr>Слайд 10</vt:lpstr>
      <vt:lpstr>Слайд 11</vt:lpstr>
      <vt:lpstr>3 конкурс  Составь пословицы</vt:lpstr>
      <vt:lpstr>Слайд 13</vt:lpstr>
      <vt:lpstr>Слайд 14</vt:lpstr>
      <vt:lpstr>Слайд 15</vt:lpstr>
      <vt:lpstr>  4Конкурс  «Объясни значение выражения» </vt:lpstr>
      <vt:lpstr> 5Конкурс «Собери кузовок» </vt:lpstr>
      <vt:lpstr>Итог урока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Собирай по ягодке- наберёшь кузовок</dc:title>
  <dc:creator>Исмаил</dc:creator>
  <cp:lastModifiedBy>Наташа</cp:lastModifiedBy>
  <cp:revision>13</cp:revision>
  <dcterms:created xsi:type="dcterms:W3CDTF">2016-04-17T08:36:09Z</dcterms:created>
  <dcterms:modified xsi:type="dcterms:W3CDTF">2020-04-17T05:00:05Z</dcterms:modified>
</cp:coreProperties>
</file>