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7293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960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699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605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644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692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503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5188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622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5376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2112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90658-F26D-4B12-A5D2-1F37B811828B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4E040-E6B3-49B9-8100-B159657C9C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06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dCL_PuljQk" TargetMode="External"/><Relationship Id="rId2" Type="http://schemas.openxmlformats.org/officeDocument/2006/relationships/hyperlink" Target="https://www.youtube.com/watch?v=oPsjzfyFub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7004" y="507221"/>
            <a:ext cx="9144000" cy="23876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Деление десятичных дробей.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8277" y="4283682"/>
            <a:ext cx="9144000" cy="1655762"/>
          </a:xfrm>
        </p:spPr>
        <p:txBody>
          <a:bodyPr/>
          <a:lstStyle/>
          <a:p>
            <a:pPr algn="r"/>
            <a:r>
              <a:rPr lang="ru-RU" smtClean="0">
                <a:solidFill>
                  <a:srgbClr val="00B050"/>
                </a:solidFill>
              </a:rPr>
              <a:t>.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7900" y="2823123"/>
            <a:ext cx="3959022" cy="349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764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Правила деления десятичных дробей на 10, 100, 1000 и т.д.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01884" y="1665417"/>
            <a:ext cx="6641869" cy="498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51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Выполни деление: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B050"/>
                </a:solidFill>
              </a:rPr>
              <a:t>1. 5,35:10=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B050"/>
                </a:solidFill>
              </a:rPr>
              <a:t>2. 68,1:10=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B050"/>
                </a:solidFill>
              </a:rPr>
              <a:t>3. 357,34:100=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B050"/>
                </a:solidFill>
              </a:rPr>
              <a:t>4. 679,2:100=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B050"/>
                </a:solidFill>
              </a:rPr>
              <a:t>5. 3234,8:1000=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B050"/>
                </a:solidFill>
              </a:rPr>
              <a:t>6. 5:10=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B050"/>
                </a:solidFill>
              </a:rPr>
              <a:t>7. 95:100=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47858" y="3082088"/>
            <a:ext cx="5730385" cy="309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557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Проверь себя.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accent6"/>
                </a:solidFill>
              </a:rPr>
              <a:t>1. 0,535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/>
                </a:solidFill>
              </a:rPr>
              <a:t>2. 6,81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/>
                </a:solidFill>
              </a:rPr>
              <a:t>3. 3,5734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/>
                </a:solidFill>
              </a:rPr>
              <a:t>4. 6,792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/>
                </a:solidFill>
              </a:rPr>
              <a:t>5. 3,2348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/>
                </a:solidFill>
              </a:rPr>
              <a:t>6. 0,5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/>
                </a:solidFill>
              </a:rPr>
              <a:t>7. 0,95</a:t>
            </a:r>
            <a:endParaRPr lang="ru-RU" b="1" i="1" dirty="0">
              <a:solidFill>
                <a:schemeClr val="accent6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2274" y="2357452"/>
            <a:ext cx="4931526" cy="328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411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6"/>
                </a:solidFill>
              </a:rPr>
              <a:t>Правила деления десятичных дробей на 0,1; 0,01; 0,001</a:t>
            </a:r>
            <a:endParaRPr lang="ru-RU" b="1" i="1" dirty="0">
              <a:solidFill>
                <a:schemeClr val="accent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51760" y="1592868"/>
            <a:ext cx="6259484" cy="469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855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Выполни деление: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51:0,1=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13,5:0,1=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75:0,001=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1,345:0,01=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7,12:0,001=</a:t>
            </a:r>
            <a:endParaRPr lang="ru-RU" sz="3600" b="1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52782" y="1577773"/>
            <a:ext cx="295275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343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Проверь себя: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510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135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75000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134,5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7120    </a:t>
            </a:r>
            <a:endParaRPr lang="ru-RU" sz="3600" b="1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0923" y="1379694"/>
            <a:ext cx="4575637" cy="397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336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Правила деления десятичных дробей.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294" y="1526366"/>
            <a:ext cx="10515600" cy="51238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При делении на десятичную дробь, сначала переносим запятую в делимом и делителе вправо на столько знаков, сколько их после запятой в делителе. А затем выполняем деление на натуральное число. </a:t>
            </a:r>
          </a:p>
          <a:p>
            <a:pPr marL="0" indent="0">
              <a:buNone/>
            </a:pPr>
            <a:r>
              <a:rPr lang="ru-RU" sz="1800" dirty="0" smtClean="0"/>
              <a:t>Пример решения:</a:t>
            </a:r>
          </a:p>
          <a:p>
            <a:pPr marL="0" indent="0">
              <a:buNone/>
            </a:pPr>
            <a:r>
              <a:rPr lang="ru-RU" b="0" i="0" dirty="0" smtClean="0">
                <a:solidFill>
                  <a:srgbClr val="542121"/>
                </a:solidFill>
                <a:effectLst/>
                <a:latin typeface="Lato"/>
              </a:rPr>
              <a:t>35,1 : 1,</a:t>
            </a:r>
            <a:r>
              <a:rPr lang="ru-RU" b="0" i="0" u="sng" dirty="0" smtClean="0">
                <a:solidFill>
                  <a:srgbClr val="FF0000"/>
                </a:solidFill>
                <a:effectLst/>
                <a:latin typeface="Lato"/>
              </a:rPr>
              <a:t>8</a:t>
            </a:r>
            <a:r>
              <a:rPr lang="ru-RU" b="0" i="0" dirty="0" smtClean="0">
                <a:solidFill>
                  <a:srgbClr val="542121"/>
                </a:solidFill>
                <a:effectLst/>
                <a:latin typeface="Lato"/>
              </a:rPr>
              <a:t> =351 : 18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9119" y="4434666"/>
            <a:ext cx="1348567" cy="16482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56764" y="3830263"/>
            <a:ext cx="2922443" cy="236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657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Выполни деление: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solidFill>
                  <a:srgbClr val="00B050"/>
                </a:solidFill>
              </a:rPr>
              <a:t>3,2:0,4=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solidFill>
                  <a:srgbClr val="00B050"/>
                </a:solidFill>
              </a:rPr>
              <a:t>0,54:0,09=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solidFill>
                  <a:srgbClr val="00B050"/>
                </a:solidFill>
              </a:rPr>
              <a:t>12,88:4,6=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solidFill>
                  <a:srgbClr val="00B050"/>
                </a:solidFill>
              </a:rPr>
              <a:t>2,4:0,12=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solidFill>
                  <a:srgbClr val="00B050"/>
                </a:solidFill>
              </a:rPr>
              <a:t>4,928:0,16=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39644" y="1622107"/>
            <a:ext cx="3073890" cy="367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687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Проверь себя: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solidFill>
                  <a:srgbClr val="00B050"/>
                </a:solidFill>
              </a:rPr>
              <a:t>8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solidFill>
                  <a:srgbClr val="00B050"/>
                </a:solidFill>
              </a:rPr>
              <a:t>6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solidFill>
                  <a:srgbClr val="00B050"/>
                </a:solidFill>
              </a:rPr>
              <a:t>2,8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solidFill>
                  <a:srgbClr val="00B050"/>
                </a:solidFill>
              </a:rPr>
              <a:t>20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solidFill>
                  <a:srgbClr val="00B050"/>
                </a:solidFill>
              </a:rPr>
              <a:t>30,8</a:t>
            </a:r>
            <a:endParaRPr lang="ru-RU" sz="4000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6269" y="1690688"/>
            <a:ext cx="3108959" cy="331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860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Дополнительная информация: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B050"/>
                </a:solidFill>
              </a:rPr>
              <a:t>Видео уроки по теме: «Деление десятичных дробей»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2"/>
              </a:rPr>
              <a:t>https://www.youtube.com/watch?v=oPsjzfyFub0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3"/>
              </a:rPr>
              <a:t>https://www.youtube.com/watch?v=fdCL_PuljQk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20298" y="3209564"/>
            <a:ext cx="3172691" cy="316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361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Ребята, молодцы!!!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>
                <a:solidFill>
                  <a:srgbClr val="00B050"/>
                </a:solidFill>
              </a:rPr>
              <a:t>Спасибо за урок!!!!</a:t>
            </a:r>
          </a:p>
          <a:p>
            <a:pPr marL="0" indent="0" algn="ctr">
              <a:buNone/>
            </a:pPr>
            <a:endParaRPr lang="ru-RU" sz="8000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2487" y="3357482"/>
            <a:ext cx="6875665" cy="263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340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200</Words>
  <Application>Microsoft Office PowerPoint</Application>
  <PresentationFormat>Произвольный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Деление десятичных дробей.</vt:lpstr>
      <vt:lpstr>Правила деления десятичных дробей на 10, 100, 1000 и т.д.</vt:lpstr>
      <vt:lpstr>Выполни деление:</vt:lpstr>
      <vt:lpstr>Проверь себя.</vt:lpstr>
      <vt:lpstr>Правила деления десятичных дробей на 0,1; 0,01; 0,001</vt:lpstr>
      <vt:lpstr>Выполни деление:</vt:lpstr>
      <vt:lpstr>Проверь себя:</vt:lpstr>
      <vt:lpstr>Правила деления десятичных дробей.</vt:lpstr>
      <vt:lpstr>Выполни деление:</vt:lpstr>
      <vt:lpstr>Проверь себя:</vt:lpstr>
      <vt:lpstr>Дополнительная информация:</vt:lpstr>
      <vt:lpstr>Ребята, молодцы!!!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Деление десятичных дробей.</dc:title>
  <dc:creator>Анастасия Сергеевна Хоменкова</dc:creator>
  <cp:lastModifiedBy>ПК</cp:lastModifiedBy>
  <cp:revision>10</cp:revision>
  <dcterms:created xsi:type="dcterms:W3CDTF">2020-03-24T04:57:32Z</dcterms:created>
  <dcterms:modified xsi:type="dcterms:W3CDTF">2020-04-05T15:24:43Z</dcterms:modified>
</cp:coreProperties>
</file>