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33"/>
  </p:notesMasterIdLst>
  <p:sldIdLst>
    <p:sldId id="335" r:id="rId2"/>
    <p:sldId id="266" r:id="rId3"/>
    <p:sldId id="329" r:id="rId4"/>
    <p:sldId id="330" r:id="rId5"/>
    <p:sldId id="260" r:id="rId6"/>
    <p:sldId id="261" r:id="rId7"/>
    <p:sldId id="331" r:id="rId8"/>
    <p:sldId id="332" r:id="rId9"/>
    <p:sldId id="333" r:id="rId10"/>
    <p:sldId id="334" r:id="rId11"/>
    <p:sldId id="341" r:id="rId12"/>
    <p:sldId id="342" r:id="rId13"/>
    <p:sldId id="343" r:id="rId14"/>
    <p:sldId id="345" r:id="rId15"/>
    <p:sldId id="344" r:id="rId16"/>
    <p:sldId id="336" r:id="rId17"/>
    <p:sldId id="257" r:id="rId18"/>
    <p:sldId id="317" r:id="rId19"/>
    <p:sldId id="324" r:id="rId20"/>
    <p:sldId id="326" r:id="rId21"/>
    <p:sldId id="327" r:id="rId22"/>
    <p:sldId id="328" r:id="rId23"/>
    <p:sldId id="270" r:id="rId24"/>
    <p:sldId id="337" r:id="rId25"/>
    <p:sldId id="259" r:id="rId26"/>
    <p:sldId id="262" r:id="rId27"/>
    <p:sldId id="263" r:id="rId28"/>
    <p:sldId id="264" r:id="rId29"/>
    <p:sldId id="338" r:id="rId30"/>
    <p:sldId id="339" r:id="rId31"/>
    <p:sldId id="340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A77963-C743-43B7-A0AC-B5AF280669D1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ru-RU"/>
        </a:p>
      </dgm:t>
    </dgm:pt>
    <dgm:pt modelId="{FA50A4E7-C232-45F0-832E-2B0C9E938EB1}">
      <dgm:prSet custT="1"/>
      <dgm:spPr/>
      <dgm:t>
        <a:bodyPr/>
        <a:lstStyle/>
        <a:p>
          <a:r>
            <a:rPr lang="ru-RU" sz="1400" b="1"/>
            <a:t>Очные занятия чередуются с самостоятельной работой</a:t>
          </a:r>
        </a:p>
      </dgm:t>
    </dgm:pt>
    <dgm:pt modelId="{A73531A1-AAEF-4BE4-9354-A9AB201E926F}" type="parTrans" cxnId="{15492844-83DB-47E2-A686-88B57D369581}">
      <dgm:prSet/>
      <dgm:spPr/>
      <dgm:t>
        <a:bodyPr/>
        <a:lstStyle/>
        <a:p>
          <a:endParaRPr lang="ru-RU" sz="1400" b="1"/>
        </a:p>
      </dgm:t>
    </dgm:pt>
    <dgm:pt modelId="{40F25EA6-B4FF-4EC1-8E02-FBAEA3188448}" type="sibTrans" cxnId="{15492844-83DB-47E2-A686-88B57D369581}">
      <dgm:prSet/>
      <dgm:spPr/>
      <dgm:t>
        <a:bodyPr/>
        <a:lstStyle/>
        <a:p>
          <a:endParaRPr lang="ru-RU" sz="1400" b="1"/>
        </a:p>
      </dgm:t>
    </dgm:pt>
    <dgm:pt modelId="{6F5D1E21-297D-4748-8FE5-42C5705F60A0}">
      <dgm:prSet custT="1"/>
      <dgm:spPr/>
      <dgm:t>
        <a:bodyPr/>
        <a:lstStyle/>
        <a:p>
          <a:r>
            <a:rPr lang="ru-RU" sz="1400" b="1"/>
            <a:t>Каждая тема разбивается на подтемы (шаги). </a:t>
          </a:r>
        </a:p>
      </dgm:t>
    </dgm:pt>
    <dgm:pt modelId="{5036654D-D95A-4893-A8F0-394F12F8BA55}" type="parTrans" cxnId="{A36B5883-1F41-48DE-BD2E-4EAD871F5B88}">
      <dgm:prSet/>
      <dgm:spPr/>
      <dgm:t>
        <a:bodyPr/>
        <a:lstStyle/>
        <a:p>
          <a:endParaRPr lang="ru-RU" sz="1400" b="1"/>
        </a:p>
      </dgm:t>
    </dgm:pt>
    <dgm:pt modelId="{DB9B7F32-4D91-4765-976A-23EEA807A246}" type="sibTrans" cxnId="{A36B5883-1F41-48DE-BD2E-4EAD871F5B88}">
      <dgm:prSet/>
      <dgm:spPr/>
      <dgm:t>
        <a:bodyPr/>
        <a:lstStyle/>
        <a:p>
          <a:endParaRPr lang="ru-RU" sz="1400" b="1"/>
        </a:p>
      </dgm:t>
    </dgm:pt>
    <dgm:pt modelId="{DE2E661B-F316-42B4-BF7E-8C2F257EF256}">
      <dgm:prSet custT="1"/>
      <dgm:spPr/>
      <dgm:t>
        <a:bodyPr/>
        <a:lstStyle/>
        <a:p>
          <a:r>
            <a:rPr lang="ru-RU" sz="1400" b="1"/>
            <a:t>Каждый этап (шаг) имеет законченную структуру: видеолекция (теоретический материал), самоконтроль, взаимоконтроль </a:t>
          </a:r>
        </a:p>
      </dgm:t>
    </dgm:pt>
    <dgm:pt modelId="{72119FEB-75D5-4142-9DF9-6B10E63952E7}" type="parTrans" cxnId="{0D449EE1-1670-44B9-ADD0-60D3E0B5596F}">
      <dgm:prSet/>
      <dgm:spPr/>
      <dgm:t>
        <a:bodyPr/>
        <a:lstStyle/>
        <a:p>
          <a:endParaRPr lang="ru-RU" sz="1400" b="1"/>
        </a:p>
      </dgm:t>
    </dgm:pt>
    <dgm:pt modelId="{43E2D03B-2B53-4239-B644-A43DC350D6BC}" type="sibTrans" cxnId="{0D449EE1-1670-44B9-ADD0-60D3E0B5596F}">
      <dgm:prSet/>
      <dgm:spPr/>
      <dgm:t>
        <a:bodyPr/>
        <a:lstStyle/>
        <a:p>
          <a:endParaRPr lang="ru-RU" sz="1400" b="1"/>
        </a:p>
      </dgm:t>
    </dgm:pt>
    <dgm:pt modelId="{3F0D8C94-B87F-4739-BACE-B84B29E76F4C}" type="pres">
      <dgm:prSet presAssocID="{52A77963-C743-43B7-A0AC-B5AF280669D1}" presName="linear" presStyleCnt="0">
        <dgm:presLayoutVars>
          <dgm:animLvl val="lvl"/>
          <dgm:resizeHandles val="exact"/>
        </dgm:presLayoutVars>
      </dgm:prSet>
      <dgm:spPr/>
    </dgm:pt>
    <dgm:pt modelId="{0D7BC509-FD38-4CF3-B685-DB8EDDC79760}" type="pres">
      <dgm:prSet presAssocID="{FA50A4E7-C232-45F0-832E-2B0C9E938EB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3CDEE7E-D00D-4A02-AAD2-B89F483B5FBE}" type="pres">
      <dgm:prSet presAssocID="{40F25EA6-B4FF-4EC1-8E02-FBAEA3188448}" presName="spacer" presStyleCnt="0"/>
      <dgm:spPr/>
    </dgm:pt>
    <dgm:pt modelId="{11E225F7-CE88-4883-9988-CC9EB689F6C8}" type="pres">
      <dgm:prSet presAssocID="{6F5D1E21-297D-4748-8FE5-42C5705F60A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F517EB-2B50-4487-8101-BE334BD088C9}" type="pres">
      <dgm:prSet presAssocID="{DB9B7F32-4D91-4765-976A-23EEA807A246}" presName="spacer" presStyleCnt="0"/>
      <dgm:spPr/>
    </dgm:pt>
    <dgm:pt modelId="{7203E223-0395-4CF1-BDBA-3810A822CE3A}" type="pres">
      <dgm:prSet presAssocID="{DE2E661B-F316-42B4-BF7E-8C2F257EF25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E55ED0E-1577-4E48-9C70-89E437854B71}" type="presOf" srcId="{52A77963-C743-43B7-A0AC-B5AF280669D1}" destId="{3F0D8C94-B87F-4739-BACE-B84B29E76F4C}" srcOrd="0" destOrd="0" presId="urn:microsoft.com/office/officeart/2005/8/layout/vList2"/>
    <dgm:cxn modelId="{A2AF4F61-0D12-464C-9D77-92994B4B06DB}" type="presOf" srcId="{DE2E661B-F316-42B4-BF7E-8C2F257EF256}" destId="{7203E223-0395-4CF1-BDBA-3810A822CE3A}" srcOrd="0" destOrd="0" presId="urn:microsoft.com/office/officeart/2005/8/layout/vList2"/>
    <dgm:cxn modelId="{15492844-83DB-47E2-A686-88B57D369581}" srcId="{52A77963-C743-43B7-A0AC-B5AF280669D1}" destId="{FA50A4E7-C232-45F0-832E-2B0C9E938EB1}" srcOrd="0" destOrd="0" parTransId="{A73531A1-AAEF-4BE4-9354-A9AB201E926F}" sibTransId="{40F25EA6-B4FF-4EC1-8E02-FBAEA3188448}"/>
    <dgm:cxn modelId="{A36B5883-1F41-48DE-BD2E-4EAD871F5B88}" srcId="{52A77963-C743-43B7-A0AC-B5AF280669D1}" destId="{6F5D1E21-297D-4748-8FE5-42C5705F60A0}" srcOrd="1" destOrd="0" parTransId="{5036654D-D95A-4893-A8F0-394F12F8BA55}" sibTransId="{DB9B7F32-4D91-4765-976A-23EEA807A246}"/>
    <dgm:cxn modelId="{085BBDB1-9CBE-4A69-AD37-472FD502A02B}" type="presOf" srcId="{FA50A4E7-C232-45F0-832E-2B0C9E938EB1}" destId="{0D7BC509-FD38-4CF3-B685-DB8EDDC79760}" srcOrd="0" destOrd="0" presId="urn:microsoft.com/office/officeart/2005/8/layout/vList2"/>
    <dgm:cxn modelId="{B95109C0-E4FE-488D-8B68-9B4448F30C87}" type="presOf" srcId="{6F5D1E21-297D-4748-8FE5-42C5705F60A0}" destId="{11E225F7-CE88-4883-9988-CC9EB689F6C8}" srcOrd="0" destOrd="0" presId="urn:microsoft.com/office/officeart/2005/8/layout/vList2"/>
    <dgm:cxn modelId="{0D449EE1-1670-44B9-ADD0-60D3E0B5596F}" srcId="{52A77963-C743-43B7-A0AC-B5AF280669D1}" destId="{DE2E661B-F316-42B4-BF7E-8C2F257EF256}" srcOrd="2" destOrd="0" parTransId="{72119FEB-75D5-4142-9DF9-6B10E63952E7}" sibTransId="{43E2D03B-2B53-4239-B644-A43DC350D6BC}"/>
    <dgm:cxn modelId="{84F16784-4299-424C-805A-8BD7AB35AAC6}" type="presParOf" srcId="{3F0D8C94-B87F-4739-BACE-B84B29E76F4C}" destId="{0D7BC509-FD38-4CF3-B685-DB8EDDC79760}" srcOrd="0" destOrd="0" presId="urn:microsoft.com/office/officeart/2005/8/layout/vList2"/>
    <dgm:cxn modelId="{DF63E3B1-12C7-4379-9C80-5FC04D4C5573}" type="presParOf" srcId="{3F0D8C94-B87F-4739-BACE-B84B29E76F4C}" destId="{C3CDEE7E-D00D-4A02-AAD2-B89F483B5FBE}" srcOrd="1" destOrd="0" presId="urn:microsoft.com/office/officeart/2005/8/layout/vList2"/>
    <dgm:cxn modelId="{AFE6C112-126A-4D2A-A6A8-6AFF7B75A0C4}" type="presParOf" srcId="{3F0D8C94-B87F-4739-BACE-B84B29E76F4C}" destId="{11E225F7-CE88-4883-9988-CC9EB689F6C8}" srcOrd="2" destOrd="0" presId="urn:microsoft.com/office/officeart/2005/8/layout/vList2"/>
    <dgm:cxn modelId="{AB4A232F-8ADB-4EB5-9C34-B5F3B6F485C1}" type="presParOf" srcId="{3F0D8C94-B87F-4739-BACE-B84B29E76F4C}" destId="{21F517EB-2B50-4487-8101-BE334BD088C9}" srcOrd="3" destOrd="0" presId="urn:microsoft.com/office/officeart/2005/8/layout/vList2"/>
    <dgm:cxn modelId="{5EC19C5F-871D-4FA5-B1C9-0497ED2EB838}" type="presParOf" srcId="{3F0D8C94-B87F-4739-BACE-B84B29E76F4C}" destId="{7203E223-0395-4CF1-BDBA-3810A822CE3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714A56-453E-4926-A3C5-FFE0399250E9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/>
      <dgm:spPr/>
    </dgm:pt>
    <dgm:pt modelId="{E62CC949-C304-4871-9F30-56AC7BA698E7}">
      <dgm:prSet phldrT="[Текст]" phldr="1"/>
      <dgm:spPr/>
      <dgm:t>
        <a:bodyPr/>
        <a:lstStyle/>
        <a:p>
          <a:endParaRPr lang="ru-RU"/>
        </a:p>
      </dgm:t>
    </dgm:pt>
    <dgm:pt modelId="{411F2922-C9C5-45E1-86AE-3D223804B128}" type="parTrans" cxnId="{3A661182-2E3D-431B-9EE9-76985A04A132}">
      <dgm:prSet/>
      <dgm:spPr/>
      <dgm:t>
        <a:bodyPr/>
        <a:lstStyle/>
        <a:p>
          <a:endParaRPr lang="ru-RU"/>
        </a:p>
      </dgm:t>
    </dgm:pt>
    <dgm:pt modelId="{3B494D75-DEB3-456F-B26E-CE1ECA079026}" type="sibTrans" cxnId="{3A661182-2E3D-431B-9EE9-76985A04A132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ru-RU"/>
        </a:p>
      </dgm:t>
    </dgm:pt>
    <dgm:pt modelId="{3FD1CC95-B2C1-4BB1-A6A6-9C35C58D5175}" type="pres">
      <dgm:prSet presAssocID="{A5714A56-453E-4926-A3C5-FFE0399250E9}" presName="Name0" presStyleCnt="0">
        <dgm:presLayoutVars>
          <dgm:dir/>
        </dgm:presLayoutVars>
      </dgm:prSet>
      <dgm:spPr/>
    </dgm:pt>
    <dgm:pt modelId="{39248657-B565-480C-9EEA-2369B6279F53}" type="pres">
      <dgm:prSet presAssocID="{3B494D75-DEB3-456F-B26E-CE1ECA079026}" presName="picture_1" presStyleLbl="bgImgPlace1" presStyleIdx="0" presStyleCnt="1" custLinFactNeighborX="9294" custLinFactNeighborY="-21456"/>
      <dgm:spPr/>
    </dgm:pt>
    <dgm:pt modelId="{BC1CE2EB-C209-4E3A-B4B1-862B7B5655AC}" type="pres">
      <dgm:prSet presAssocID="{E62CC949-C304-4871-9F30-56AC7BA698E7}" presName="text_1" presStyleLbl="node1" presStyleIdx="0" presStyleCnt="0">
        <dgm:presLayoutVars>
          <dgm:bulletEnabled val="1"/>
        </dgm:presLayoutVars>
      </dgm:prSet>
      <dgm:spPr/>
    </dgm:pt>
    <dgm:pt modelId="{08DF50D7-626E-48B9-9B72-CB54A7163A5F}" type="pres">
      <dgm:prSet presAssocID="{A5714A56-453E-4926-A3C5-FFE0399250E9}" presName="maxNode" presStyleCnt="0"/>
      <dgm:spPr/>
    </dgm:pt>
    <dgm:pt modelId="{732822F4-9A74-46C4-B8C8-CC10C8BAC659}" type="pres">
      <dgm:prSet presAssocID="{A5714A56-453E-4926-A3C5-FFE0399250E9}" presName="Name33" presStyleCnt="0"/>
      <dgm:spPr/>
    </dgm:pt>
  </dgm:ptLst>
  <dgm:cxnLst>
    <dgm:cxn modelId="{04413266-8EAE-4DD5-96B7-B07B6E892C55}" type="presOf" srcId="{A5714A56-453E-4926-A3C5-FFE0399250E9}" destId="{3FD1CC95-B2C1-4BB1-A6A6-9C35C58D5175}" srcOrd="0" destOrd="0" presId="urn:microsoft.com/office/officeart/2008/layout/AccentedPicture"/>
    <dgm:cxn modelId="{9304CF79-9186-416E-8EC0-4A28847B281F}" type="presOf" srcId="{3B494D75-DEB3-456F-B26E-CE1ECA079026}" destId="{39248657-B565-480C-9EEA-2369B6279F53}" srcOrd="0" destOrd="0" presId="urn:microsoft.com/office/officeart/2008/layout/AccentedPicture"/>
    <dgm:cxn modelId="{3A661182-2E3D-431B-9EE9-76985A04A132}" srcId="{A5714A56-453E-4926-A3C5-FFE0399250E9}" destId="{E62CC949-C304-4871-9F30-56AC7BA698E7}" srcOrd="0" destOrd="0" parTransId="{411F2922-C9C5-45E1-86AE-3D223804B128}" sibTransId="{3B494D75-DEB3-456F-B26E-CE1ECA079026}"/>
    <dgm:cxn modelId="{23969A90-C3FC-477C-B75A-C99E3520E502}" type="presOf" srcId="{E62CC949-C304-4871-9F30-56AC7BA698E7}" destId="{BC1CE2EB-C209-4E3A-B4B1-862B7B5655AC}" srcOrd="0" destOrd="0" presId="urn:microsoft.com/office/officeart/2008/layout/AccentedPicture"/>
    <dgm:cxn modelId="{66B06F0B-846D-4D2C-B275-BE0B83513612}" type="presParOf" srcId="{3FD1CC95-B2C1-4BB1-A6A6-9C35C58D5175}" destId="{39248657-B565-480C-9EEA-2369B6279F53}" srcOrd="0" destOrd="0" presId="urn:microsoft.com/office/officeart/2008/layout/AccentedPicture"/>
    <dgm:cxn modelId="{08F5CA8A-AD61-4AD9-9469-1F213B695228}" type="presParOf" srcId="{3FD1CC95-B2C1-4BB1-A6A6-9C35C58D5175}" destId="{BC1CE2EB-C209-4E3A-B4B1-862B7B5655AC}" srcOrd="1" destOrd="0" presId="urn:microsoft.com/office/officeart/2008/layout/AccentedPicture"/>
    <dgm:cxn modelId="{5B3335E0-9A6F-4605-AC0E-8DAA906278C9}" type="presParOf" srcId="{3FD1CC95-B2C1-4BB1-A6A6-9C35C58D5175}" destId="{08DF50D7-626E-48B9-9B72-CB54A7163A5F}" srcOrd="2" destOrd="0" presId="urn:microsoft.com/office/officeart/2008/layout/AccentedPicture"/>
    <dgm:cxn modelId="{461124B6-D3C1-467A-AEAB-029003D50956}" type="presParOf" srcId="{08DF50D7-626E-48B9-9B72-CB54A7163A5F}" destId="{732822F4-9A74-46C4-B8C8-CC10C8BAC659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FB3AEB-B069-4360-9472-E9A6098D542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8F67FD9-C1A7-41DE-88E5-B14715578017}">
      <dgm:prSet custT="1"/>
      <dgm:spPr/>
      <dgm:t>
        <a:bodyPr/>
        <a:lstStyle/>
        <a:p>
          <a:pPr algn="ctr"/>
          <a:r>
            <a:rPr lang="ru-RU" sz="2400" b="1" dirty="0"/>
            <a:t>Профессиональное воспитание  - </a:t>
          </a:r>
          <a:br>
            <a:rPr lang="ru-RU" sz="2400" b="1" dirty="0"/>
          </a:br>
          <a:r>
            <a:rPr lang="ru-RU" sz="2400" b="1" dirty="0"/>
            <a:t>процесс формирования и развития личности будущего профессионала, формирование профессиональной компетентности</a:t>
          </a:r>
          <a:endParaRPr lang="ru-RU" sz="2400" dirty="0"/>
        </a:p>
      </dgm:t>
    </dgm:pt>
    <dgm:pt modelId="{58152550-1D4B-494C-9F81-60128AC9167D}" type="parTrans" cxnId="{7C35FC2E-70EA-4A07-95E0-BE1332A27109}">
      <dgm:prSet/>
      <dgm:spPr/>
      <dgm:t>
        <a:bodyPr/>
        <a:lstStyle/>
        <a:p>
          <a:endParaRPr lang="ru-RU" sz="2400"/>
        </a:p>
      </dgm:t>
    </dgm:pt>
    <dgm:pt modelId="{178B40D4-27D4-44AD-B6F9-B93B759E9F0C}" type="sibTrans" cxnId="{7C35FC2E-70EA-4A07-95E0-BE1332A27109}">
      <dgm:prSet/>
      <dgm:spPr/>
      <dgm:t>
        <a:bodyPr/>
        <a:lstStyle/>
        <a:p>
          <a:endParaRPr lang="ru-RU" sz="2400"/>
        </a:p>
      </dgm:t>
    </dgm:pt>
    <dgm:pt modelId="{6E57A762-6FDF-44F8-9163-A8E413B30021}" type="pres">
      <dgm:prSet presAssocID="{DBFB3AEB-B069-4360-9472-E9A6098D542B}" presName="linear" presStyleCnt="0">
        <dgm:presLayoutVars>
          <dgm:animLvl val="lvl"/>
          <dgm:resizeHandles val="exact"/>
        </dgm:presLayoutVars>
      </dgm:prSet>
      <dgm:spPr/>
    </dgm:pt>
    <dgm:pt modelId="{05A3D2C0-FC98-42F0-A5D9-3BEEA2BDD7C0}" type="pres">
      <dgm:prSet presAssocID="{C8F67FD9-C1A7-41DE-88E5-B1471557801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3D0F400-515A-4546-BA99-9D6AE0D68072}" type="presOf" srcId="{DBFB3AEB-B069-4360-9472-E9A6098D542B}" destId="{6E57A762-6FDF-44F8-9163-A8E413B30021}" srcOrd="0" destOrd="0" presId="urn:microsoft.com/office/officeart/2005/8/layout/vList2"/>
    <dgm:cxn modelId="{7C35FC2E-70EA-4A07-95E0-BE1332A27109}" srcId="{DBFB3AEB-B069-4360-9472-E9A6098D542B}" destId="{C8F67FD9-C1A7-41DE-88E5-B14715578017}" srcOrd="0" destOrd="0" parTransId="{58152550-1D4B-494C-9F81-60128AC9167D}" sibTransId="{178B40D4-27D4-44AD-B6F9-B93B759E9F0C}"/>
    <dgm:cxn modelId="{BD966DD2-4211-41EA-BBD0-C474F57DD799}" type="presOf" srcId="{C8F67FD9-C1A7-41DE-88E5-B14715578017}" destId="{05A3D2C0-FC98-42F0-A5D9-3BEEA2BDD7C0}" srcOrd="0" destOrd="0" presId="urn:microsoft.com/office/officeart/2005/8/layout/vList2"/>
    <dgm:cxn modelId="{4C361EFD-FB8F-43AE-8C90-FC5CAC5FAF16}" type="presParOf" srcId="{6E57A762-6FDF-44F8-9163-A8E413B30021}" destId="{05A3D2C0-FC98-42F0-A5D9-3BEEA2BDD7C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43A1C70-BE2C-43EA-8F58-D3478C3F7F5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3E28B27-262F-42A8-B89E-348B1BACE97B}">
      <dgm:prSet custT="1"/>
      <dgm:spPr/>
      <dgm:t>
        <a:bodyPr/>
        <a:lstStyle/>
        <a:p>
          <a:r>
            <a:rPr lang="ru-RU" sz="1800" b="1" dirty="0"/>
            <a:t>Задачи:</a:t>
          </a:r>
          <a:endParaRPr lang="ru-RU" sz="1800" dirty="0"/>
        </a:p>
      </dgm:t>
    </dgm:pt>
    <dgm:pt modelId="{ED8CCE2B-C894-4E6E-B5AC-CD6EA8198110}" type="parTrans" cxnId="{186954CA-EFBF-4056-9895-3659AABA4676}">
      <dgm:prSet/>
      <dgm:spPr/>
      <dgm:t>
        <a:bodyPr/>
        <a:lstStyle/>
        <a:p>
          <a:endParaRPr lang="ru-RU" sz="1800"/>
        </a:p>
      </dgm:t>
    </dgm:pt>
    <dgm:pt modelId="{342F27A3-4335-4BEE-AAC4-D417C59074AC}" type="sibTrans" cxnId="{186954CA-EFBF-4056-9895-3659AABA4676}">
      <dgm:prSet/>
      <dgm:spPr/>
      <dgm:t>
        <a:bodyPr/>
        <a:lstStyle/>
        <a:p>
          <a:endParaRPr lang="ru-RU" sz="1800"/>
        </a:p>
      </dgm:t>
    </dgm:pt>
    <dgm:pt modelId="{DFF74606-A414-4DC2-AE7B-26941E5C971A}">
      <dgm:prSet custT="1"/>
      <dgm:spPr/>
      <dgm:t>
        <a:bodyPr/>
        <a:lstStyle/>
        <a:p>
          <a:r>
            <a:rPr lang="ru-RU" sz="1800" b="1"/>
            <a:t>профессиональное просвещение и создание образа будущей профессии; </a:t>
          </a:r>
          <a:endParaRPr lang="ru-RU" sz="1800"/>
        </a:p>
      </dgm:t>
    </dgm:pt>
    <dgm:pt modelId="{299F9D61-D1B1-46AB-B077-304393ABF1D3}" type="parTrans" cxnId="{2228B04D-2C1E-450C-8988-AC08928695D0}">
      <dgm:prSet/>
      <dgm:spPr/>
      <dgm:t>
        <a:bodyPr/>
        <a:lstStyle/>
        <a:p>
          <a:endParaRPr lang="ru-RU" sz="1800"/>
        </a:p>
      </dgm:t>
    </dgm:pt>
    <dgm:pt modelId="{BC8E1E30-DECD-4FB6-8566-06126A7C1CD4}" type="sibTrans" cxnId="{2228B04D-2C1E-450C-8988-AC08928695D0}">
      <dgm:prSet/>
      <dgm:spPr/>
      <dgm:t>
        <a:bodyPr/>
        <a:lstStyle/>
        <a:p>
          <a:endParaRPr lang="ru-RU" sz="1800"/>
        </a:p>
      </dgm:t>
    </dgm:pt>
    <dgm:pt modelId="{C00EF6D3-1434-46EE-8C78-4E06E9696E48}">
      <dgm:prSet custT="1"/>
      <dgm:spPr/>
      <dgm:t>
        <a:bodyPr/>
        <a:lstStyle/>
        <a:p>
          <a:r>
            <a:rPr lang="ru-RU" sz="1800" b="1" dirty="0"/>
            <a:t>профессиональная ориентация, развитие интересов и склонностей, приближенных к профессиональным; </a:t>
          </a:r>
          <a:endParaRPr lang="ru-RU" sz="1800" dirty="0"/>
        </a:p>
      </dgm:t>
    </dgm:pt>
    <dgm:pt modelId="{F52B9A8B-CB0F-4172-A5E9-81ACC0AEF62E}" type="parTrans" cxnId="{CC44631C-2F41-4B6A-B03D-F4672CE0132D}">
      <dgm:prSet/>
      <dgm:spPr/>
      <dgm:t>
        <a:bodyPr/>
        <a:lstStyle/>
        <a:p>
          <a:endParaRPr lang="ru-RU" sz="1800"/>
        </a:p>
      </dgm:t>
    </dgm:pt>
    <dgm:pt modelId="{20776B6E-AA3B-44BD-BF3E-FF790B90BA10}" type="sibTrans" cxnId="{CC44631C-2F41-4B6A-B03D-F4672CE0132D}">
      <dgm:prSet/>
      <dgm:spPr/>
      <dgm:t>
        <a:bodyPr/>
        <a:lstStyle/>
        <a:p>
          <a:endParaRPr lang="ru-RU" sz="1800"/>
        </a:p>
      </dgm:t>
    </dgm:pt>
    <dgm:pt modelId="{C531D2D2-D27B-4ACC-9371-8FB52EB986CD}">
      <dgm:prSet custT="1"/>
      <dgm:spPr/>
      <dgm:t>
        <a:bodyPr/>
        <a:lstStyle/>
        <a:p>
          <a:r>
            <a:rPr lang="ru-RU" sz="1800" b="1" dirty="0"/>
            <a:t>активизация познавательного интереса к учебным предметам, связанным с будущей профессией; </a:t>
          </a:r>
          <a:endParaRPr lang="ru-RU" sz="1800" dirty="0"/>
        </a:p>
      </dgm:t>
    </dgm:pt>
    <dgm:pt modelId="{D44E19B9-9D06-4B3C-8F46-AFADA0B09B6C}" type="parTrans" cxnId="{19CA2B3D-E83F-4EC7-8475-CDBDF079AB4A}">
      <dgm:prSet/>
      <dgm:spPr/>
      <dgm:t>
        <a:bodyPr/>
        <a:lstStyle/>
        <a:p>
          <a:endParaRPr lang="ru-RU" sz="1800"/>
        </a:p>
      </dgm:t>
    </dgm:pt>
    <dgm:pt modelId="{8B251FE9-592B-4641-A9A3-5F6BE59191CC}" type="sibTrans" cxnId="{19CA2B3D-E83F-4EC7-8475-CDBDF079AB4A}">
      <dgm:prSet/>
      <dgm:spPr/>
      <dgm:t>
        <a:bodyPr/>
        <a:lstStyle/>
        <a:p>
          <a:endParaRPr lang="ru-RU" sz="1800"/>
        </a:p>
      </dgm:t>
    </dgm:pt>
    <dgm:pt modelId="{8832DD8C-EC2A-4980-B989-556996586187}">
      <dgm:prSet custT="1"/>
      <dgm:spPr/>
      <dgm:t>
        <a:bodyPr/>
        <a:lstStyle/>
        <a:p>
          <a:r>
            <a:rPr lang="ru-RU" sz="1800" b="1"/>
            <a:t>развитие самосознания и формирование профессионального идеала, образа «Я – специалист»; </a:t>
          </a:r>
          <a:endParaRPr lang="ru-RU" sz="1800"/>
        </a:p>
      </dgm:t>
    </dgm:pt>
    <dgm:pt modelId="{F629ABC4-F050-4422-BC6C-34B24ACA2F48}" type="parTrans" cxnId="{BC665496-5EFC-4F86-B4AD-793D11CBFC3A}">
      <dgm:prSet/>
      <dgm:spPr/>
      <dgm:t>
        <a:bodyPr/>
        <a:lstStyle/>
        <a:p>
          <a:endParaRPr lang="ru-RU" sz="1800"/>
        </a:p>
      </dgm:t>
    </dgm:pt>
    <dgm:pt modelId="{317E9F4B-A30F-4320-8BC1-FBD79DF13A77}" type="sibTrans" cxnId="{BC665496-5EFC-4F86-B4AD-793D11CBFC3A}">
      <dgm:prSet/>
      <dgm:spPr/>
      <dgm:t>
        <a:bodyPr/>
        <a:lstStyle/>
        <a:p>
          <a:endParaRPr lang="ru-RU" sz="1800"/>
        </a:p>
      </dgm:t>
    </dgm:pt>
    <dgm:pt modelId="{5C65C01F-898C-4FA3-94D7-5741DD664F2B}">
      <dgm:prSet custT="1"/>
      <dgm:spPr/>
      <dgm:t>
        <a:bodyPr/>
        <a:lstStyle/>
        <a:p>
          <a:r>
            <a:rPr lang="ru-RU" sz="1800" b="1"/>
            <a:t>определение возможностей продолжения профессионального образования по выбранной специальности; </a:t>
          </a:r>
          <a:endParaRPr lang="ru-RU" sz="1800"/>
        </a:p>
      </dgm:t>
    </dgm:pt>
    <dgm:pt modelId="{5ED22A42-DBA3-48B9-B4F5-6EB9D94F06F9}" type="parTrans" cxnId="{62F001AB-2EFF-463D-840E-A5AC2EEC233F}">
      <dgm:prSet/>
      <dgm:spPr/>
      <dgm:t>
        <a:bodyPr/>
        <a:lstStyle/>
        <a:p>
          <a:endParaRPr lang="ru-RU" sz="1800"/>
        </a:p>
      </dgm:t>
    </dgm:pt>
    <dgm:pt modelId="{413CC589-AE5C-4DCC-9009-F33E8640BA9D}" type="sibTrans" cxnId="{62F001AB-2EFF-463D-840E-A5AC2EEC233F}">
      <dgm:prSet/>
      <dgm:spPr/>
      <dgm:t>
        <a:bodyPr/>
        <a:lstStyle/>
        <a:p>
          <a:endParaRPr lang="ru-RU" sz="1800"/>
        </a:p>
      </dgm:t>
    </dgm:pt>
    <dgm:pt modelId="{A1920DF6-A2A8-45DA-827F-75C7632FE63C}">
      <dgm:prSet custT="1"/>
      <dgm:spPr/>
      <dgm:t>
        <a:bodyPr/>
        <a:lstStyle/>
        <a:p>
          <a:r>
            <a:rPr lang="ru-RU" sz="1800" b="1"/>
            <a:t>формирование профессионально значимых качеств.</a:t>
          </a:r>
          <a:endParaRPr lang="ru-RU" sz="1800"/>
        </a:p>
      </dgm:t>
    </dgm:pt>
    <dgm:pt modelId="{11E59750-8D57-4D59-9CDC-BD5AB0085594}" type="parTrans" cxnId="{D313954D-3F61-4B22-862F-B6BA2057458A}">
      <dgm:prSet/>
      <dgm:spPr/>
      <dgm:t>
        <a:bodyPr/>
        <a:lstStyle/>
        <a:p>
          <a:endParaRPr lang="ru-RU" sz="1800"/>
        </a:p>
      </dgm:t>
    </dgm:pt>
    <dgm:pt modelId="{ED689853-F70F-4BF8-815A-2B3317995AB7}" type="sibTrans" cxnId="{D313954D-3F61-4B22-862F-B6BA2057458A}">
      <dgm:prSet/>
      <dgm:spPr/>
      <dgm:t>
        <a:bodyPr/>
        <a:lstStyle/>
        <a:p>
          <a:endParaRPr lang="ru-RU" sz="1800"/>
        </a:p>
      </dgm:t>
    </dgm:pt>
    <dgm:pt modelId="{7BC9F7E5-32F3-47F6-B349-281D45765092}" type="pres">
      <dgm:prSet presAssocID="{543A1C70-BE2C-43EA-8F58-D3478C3F7F5E}" presName="linearFlow" presStyleCnt="0">
        <dgm:presLayoutVars>
          <dgm:dir/>
          <dgm:resizeHandles val="exact"/>
        </dgm:presLayoutVars>
      </dgm:prSet>
      <dgm:spPr/>
    </dgm:pt>
    <dgm:pt modelId="{B94933D1-C65E-4B02-8138-96481045AC5C}" type="pres">
      <dgm:prSet presAssocID="{D3E28B27-262F-42A8-B89E-348B1BACE97B}" presName="composite" presStyleCnt="0"/>
      <dgm:spPr/>
    </dgm:pt>
    <dgm:pt modelId="{23022BBF-4D71-4037-9091-43D0F7ECD2F2}" type="pres">
      <dgm:prSet presAssocID="{D3E28B27-262F-42A8-B89E-348B1BACE97B}" presName="imgShp" presStyleLbl="fgImgPlace1" presStyleIdx="0" presStyleCnt="7"/>
      <dgm:spPr/>
    </dgm:pt>
    <dgm:pt modelId="{E3E321B1-7254-495E-965D-213641F77C3E}" type="pres">
      <dgm:prSet presAssocID="{D3E28B27-262F-42A8-B89E-348B1BACE97B}" presName="txShp" presStyleLbl="node1" presStyleIdx="0" presStyleCnt="7">
        <dgm:presLayoutVars>
          <dgm:bulletEnabled val="1"/>
        </dgm:presLayoutVars>
      </dgm:prSet>
      <dgm:spPr/>
    </dgm:pt>
    <dgm:pt modelId="{90C43E5A-A0A8-45A8-AAF6-F2F32802D724}" type="pres">
      <dgm:prSet presAssocID="{342F27A3-4335-4BEE-AAC4-D417C59074AC}" presName="spacing" presStyleCnt="0"/>
      <dgm:spPr/>
    </dgm:pt>
    <dgm:pt modelId="{B3FE4C6F-CD58-4E9D-943E-BF3E283403FB}" type="pres">
      <dgm:prSet presAssocID="{DFF74606-A414-4DC2-AE7B-26941E5C971A}" presName="composite" presStyleCnt="0"/>
      <dgm:spPr/>
    </dgm:pt>
    <dgm:pt modelId="{82EFA2AB-84E5-408C-A896-544E9D9377F8}" type="pres">
      <dgm:prSet presAssocID="{DFF74606-A414-4DC2-AE7B-26941E5C971A}" presName="imgShp" presStyleLbl="fgImgPlace1" presStyleIdx="1" presStyleCnt="7"/>
      <dgm:spPr/>
    </dgm:pt>
    <dgm:pt modelId="{3A17B2FF-75F7-4390-9A31-25DCB1B25721}" type="pres">
      <dgm:prSet presAssocID="{DFF74606-A414-4DC2-AE7B-26941E5C971A}" presName="txShp" presStyleLbl="node1" presStyleIdx="1" presStyleCnt="7">
        <dgm:presLayoutVars>
          <dgm:bulletEnabled val="1"/>
        </dgm:presLayoutVars>
      </dgm:prSet>
      <dgm:spPr/>
    </dgm:pt>
    <dgm:pt modelId="{515D0AD6-99E2-470C-AF73-073EFA6CA356}" type="pres">
      <dgm:prSet presAssocID="{BC8E1E30-DECD-4FB6-8566-06126A7C1CD4}" presName="spacing" presStyleCnt="0"/>
      <dgm:spPr/>
    </dgm:pt>
    <dgm:pt modelId="{0386C0D9-B269-45FD-8D1C-293B8E3F58B4}" type="pres">
      <dgm:prSet presAssocID="{C00EF6D3-1434-46EE-8C78-4E06E9696E48}" presName="composite" presStyleCnt="0"/>
      <dgm:spPr/>
    </dgm:pt>
    <dgm:pt modelId="{EE92A688-7CEB-4930-8C4F-EFFDCFB3A3E2}" type="pres">
      <dgm:prSet presAssocID="{C00EF6D3-1434-46EE-8C78-4E06E9696E48}" presName="imgShp" presStyleLbl="fgImgPlace1" presStyleIdx="2" presStyleCnt="7"/>
      <dgm:spPr/>
    </dgm:pt>
    <dgm:pt modelId="{42CEDE16-0D62-49CE-B097-544857BA985F}" type="pres">
      <dgm:prSet presAssocID="{C00EF6D3-1434-46EE-8C78-4E06E9696E48}" presName="txShp" presStyleLbl="node1" presStyleIdx="2" presStyleCnt="7">
        <dgm:presLayoutVars>
          <dgm:bulletEnabled val="1"/>
        </dgm:presLayoutVars>
      </dgm:prSet>
      <dgm:spPr/>
    </dgm:pt>
    <dgm:pt modelId="{70C78005-6215-4821-AF10-864116E1C0DD}" type="pres">
      <dgm:prSet presAssocID="{20776B6E-AA3B-44BD-BF3E-FF790B90BA10}" presName="spacing" presStyleCnt="0"/>
      <dgm:spPr/>
    </dgm:pt>
    <dgm:pt modelId="{0542CB06-E95C-4997-99AE-832ABAEF510A}" type="pres">
      <dgm:prSet presAssocID="{C531D2D2-D27B-4ACC-9371-8FB52EB986CD}" presName="composite" presStyleCnt="0"/>
      <dgm:spPr/>
    </dgm:pt>
    <dgm:pt modelId="{B54C991D-ECB6-4415-90A2-124FE25D8349}" type="pres">
      <dgm:prSet presAssocID="{C531D2D2-D27B-4ACC-9371-8FB52EB986CD}" presName="imgShp" presStyleLbl="fgImgPlace1" presStyleIdx="3" presStyleCnt="7"/>
      <dgm:spPr/>
    </dgm:pt>
    <dgm:pt modelId="{D8D44B00-5B6E-49D8-B322-9A2677553A95}" type="pres">
      <dgm:prSet presAssocID="{C531D2D2-D27B-4ACC-9371-8FB52EB986CD}" presName="txShp" presStyleLbl="node1" presStyleIdx="3" presStyleCnt="7">
        <dgm:presLayoutVars>
          <dgm:bulletEnabled val="1"/>
        </dgm:presLayoutVars>
      </dgm:prSet>
      <dgm:spPr/>
    </dgm:pt>
    <dgm:pt modelId="{9F151B2B-F497-415D-BCFC-9C7AAB4C3EC5}" type="pres">
      <dgm:prSet presAssocID="{8B251FE9-592B-4641-A9A3-5F6BE59191CC}" presName="spacing" presStyleCnt="0"/>
      <dgm:spPr/>
    </dgm:pt>
    <dgm:pt modelId="{A42C189C-343B-4146-A4EF-288CBA0EF143}" type="pres">
      <dgm:prSet presAssocID="{8832DD8C-EC2A-4980-B989-556996586187}" presName="composite" presStyleCnt="0"/>
      <dgm:spPr/>
    </dgm:pt>
    <dgm:pt modelId="{9E6DF72A-4244-4D2F-8AE5-0531DC0F606D}" type="pres">
      <dgm:prSet presAssocID="{8832DD8C-EC2A-4980-B989-556996586187}" presName="imgShp" presStyleLbl="fgImgPlace1" presStyleIdx="4" presStyleCnt="7"/>
      <dgm:spPr/>
    </dgm:pt>
    <dgm:pt modelId="{D3C1FBBB-2D08-466B-BCB3-B1492378E9E8}" type="pres">
      <dgm:prSet presAssocID="{8832DD8C-EC2A-4980-B989-556996586187}" presName="txShp" presStyleLbl="node1" presStyleIdx="4" presStyleCnt="7">
        <dgm:presLayoutVars>
          <dgm:bulletEnabled val="1"/>
        </dgm:presLayoutVars>
      </dgm:prSet>
      <dgm:spPr/>
    </dgm:pt>
    <dgm:pt modelId="{106F8D0F-F083-4E3E-B0B8-6C7FB2C4A70C}" type="pres">
      <dgm:prSet presAssocID="{317E9F4B-A30F-4320-8BC1-FBD79DF13A77}" presName="spacing" presStyleCnt="0"/>
      <dgm:spPr/>
    </dgm:pt>
    <dgm:pt modelId="{65271C6A-3D43-40C7-B440-0988F6E387F8}" type="pres">
      <dgm:prSet presAssocID="{5C65C01F-898C-4FA3-94D7-5741DD664F2B}" presName="composite" presStyleCnt="0"/>
      <dgm:spPr/>
    </dgm:pt>
    <dgm:pt modelId="{5EB4BD57-B016-45F2-B5AD-70B9CFACAAF8}" type="pres">
      <dgm:prSet presAssocID="{5C65C01F-898C-4FA3-94D7-5741DD664F2B}" presName="imgShp" presStyleLbl="fgImgPlace1" presStyleIdx="5" presStyleCnt="7"/>
      <dgm:spPr/>
    </dgm:pt>
    <dgm:pt modelId="{B54339CB-8B43-4025-89C7-B2F823FEA198}" type="pres">
      <dgm:prSet presAssocID="{5C65C01F-898C-4FA3-94D7-5741DD664F2B}" presName="txShp" presStyleLbl="node1" presStyleIdx="5" presStyleCnt="7">
        <dgm:presLayoutVars>
          <dgm:bulletEnabled val="1"/>
        </dgm:presLayoutVars>
      </dgm:prSet>
      <dgm:spPr/>
    </dgm:pt>
    <dgm:pt modelId="{D28EF742-60EF-4D0B-9D5B-D520D912D9BC}" type="pres">
      <dgm:prSet presAssocID="{413CC589-AE5C-4DCC-9009-F33E8640BA9D}" presName="spacing" presStyleCnt="0"/>
      <dgm:spPr/>
    </dgm:pt>
    <dgm:pt modelId="{328E18A2-0F8E-40D2-9925-40B2192BB23B}" type="pres">
      <dgm:prSet presAssocID="{A1920DF6-A2A8-45DA-827F-75C7632FE63C}" presName="composite" presStyleCnt="0"/>
      <dgm:spPr/>
    </dgm:pt>
    <dgm:pt modelId="{7597B7A1-2C8A-42F8-A37B-BB51A6EDAA4F}" type="pres">
      <dgm:prSet presAssocID="{A1920DF6-A2A8-45DA-827F-75C7632FE63C}" presName="imgShp" presStyleLbl="fgImgPlace1" presStyleIdx="6" presStyleCnt="7"/>
      <dgm:spPr/>
    </dgm:pt>
    <dgm:pt modelId="{A65E0C40-9CF4-47DF-A29C-A8937F2AC298}" type="pres">
      <dgm:prSet presAssocID="{A1920DF6-A2A8-45DA-827F-75C7632FE63C}" presName="txShp" presStyleLbl="node1" presStyleIdx="6" presStyleCnt="7">
        <dgm:presLayoutVars>
          <dgm:bulletEnabled val="1"/>
        </dgm:presLayoutVars>
      </dgm:prSet>
      <dgm:spPr/>
    </dgm:pt>
  </dgm:ptLst>
  <dgm:cxnLst>
    <dgm:cxn modelId="{CFB3F603-F930-4726-9555-EE47DEFA3E6E}" type="presOf" srcId="{5C65C01F-898C-4FA3-94D7-5741DD664F2B}" destId="{B54339CB-8B43-4025-89C7-B2F823FEA198}" srcOrd="0" destOrd="0" presId="urn:microsoft.com/office/officeart/2005/8/layout/vList3"/>
    <dgm:cxn modelId="{CC44631C-2F41-4B6A-B03D-F4672CE0132D}" srcId="{543A1C70-BE2C-43EA-8F58-D3478C3F7F5E}" destId="{C00EF6D3-1434-46EE-8C78-4E06E9696E48}" srcOrd="2" destOrd="0" parTransId="{F52B9A8B-CB0F-4172-A5E9-81ACC0AEF62E}" sibTransId="{20776B6E-AA3B-44BD-BF3E-FF790B90BA10}"/>
    <dgm:cxn modelId="{B6698D2E-C90F-4010-869D-5F40FB5C8B9F}" type="presOf" srcId="{D3E28B27-262F-42A8-B89E-348B1BACE97B}" destId="{E3E321B1-7254-495E-965D-213641F77C3E}" srcOrd="0" destOrd="0" presId="urn:microsoft.com/office/officeart/2005/8/layout/vList3"/>
    <dgm:cxn modelId="{19CA2B3D-E83F-4EC7-8475-CDBDF079AB4A}" srcId="{543A1C70-BE2C-43EA-8F58-D3478C3F7F5E}" destId="{C531D2D2-D27B-4ACC-9371-8FB52EB986CD}" srcOrd="3" destOrd="0" parTransId="{D44E19B9-9D06-4B3C-8F46-AFADA0B09B6C}" sibTransId="{8B251FE9-592B-4641-A9A3-5F6BE59191CC}"/>
    <dgm:cxn modelId="{D313954D-3F61-4B22-862F-B6BA2057458A}" srcId="{543A1C70-BE2C-43EA-8F58-D3478C3F7F5E}" destId="{A1920DF6-A2A8-45DA-827F-75C7632FE63C}" srcOrd="6" destOrd="0" parTransId="{11E59750-8D57-4D59-9CDC-BD5AB0085594}" sibTransId="{ED689853-F70F-4BF8-815A-2B3317995AB7}"/>
    <dgm:cxn modelId="{2228B04D-2C1E-450C-8988-AC08928695D0}" srcId="{543A1C70-BE2C-43EA-8F58-D3478C3F7F5E}" destId="{DFF74606-A414-4DC2-AE7B-26941E5C971A}" srcOrd="1" destOrd="0" parTransId="{299F9D61-D1B1-46AB-B077-304393ABF1D3}" sibTransId="{BC8E1E30-DECD-4FB6-8566-06126A7C1CD4}"/>
    <dgm:cxn modelId="{BC665496-5EFC-4F86-B4AD-793D11CBFC3A}" srcId="{543A1C70-BE2C-43EA-8F58-D3478C3F7F5E}" destId="{8832DD8C-EC2A-4980-B989-556996586187}" srcOrd="4" destOrd="0" parTransId="{F629ABC4-F050-4422-BC6C-34B24ACA2F48}" sibTransId="{317E9F4B-A30F-4320-8BC1-FBD79DF13A77}"/>
    <dgm:cxn modelId="{4CB2229C-E71A-41EC-BF69-4E562981C44E}" type="presOf" srcId="{8832DD8C-EC2A-4980-B989-556996586187}" destId="{D3C1FBBB-2D08-466B-BCB3-B1492378E9E8}" srcOrd="0" destOrd="0" presId="urn:microsoft.com/office/officeart/2005/8/layout/vList3"/>
    <dgm:cxn modelId="{CBC152A8-0E61-48CF-888C-28731172B1F3}" type="presOf" srcId="{C00EF6D3-1434-46EE-8C78-4E06E9696E48}" destId="{42CEDE16-0D62-49CE-B097-544857BA985F}" srcOrd="0" destOrd="0" presId="urn:microsoft.com/office/officeart/2005/8/layout/vList3"/>
    <dgm:cxn modelId="{748C7BA8-7945-49F3-B682-52DDA8690CC2}" type="presOf" srcId="{A1920DF6-A2A8-45DA-827F-75C7632FE63C}" destId="{A65E0C40-9CF4-47DF-A29C-A8937F2AC298}" srcOrd="0" destOrd="0" presId="urn:microsoft.com/office/officeart/2005/8/layout/vList3"/>
    <dgm:cxn modelId="{62F001AB-2EFF-463D-840E-A5AC2EEC233F}" srcId="{543A1C70-BE2C-43EA-8F58-D3478C3F7F5E}" destId="{5C65C01F-898C-4FA3-94D7-5741DD664F2B}" srcOrd="5" destOrd="0" parTransId="{5ED22A42-DBA3-48B9-B4F5-6EB9D94F06F9}" sibTransId="{413CC589-AE5C-4DCC-9009-F33E8640BA9D}"/>
    <dgm:cxn modelId="{EA6F7BBC-9211-4BCB-A2A3-CE4ADE489AF2}" type="presOf" srcId="{C531D2D2-D27B-4ACC-9371-8FB52EB986CD}" destId="{D8D44B00-5B6E-49D8-B322-9A2677553A95}" srcOrd="0" destOrd="0" presId="urn:microsoft.com/office/officeart/2005/8/layout/vList3"/>
    <dgm:cxn modelId="{3FB121C5-EFF5-4F06-959D-48B7F2D00862}" type="presOf" srcId="{DFF74606-A414-4DC2-AE7B-26941E5C971A}" destId="{3A17B2FF-75F7-4390-9A31-25DCB1B25721}" srcOrd="0" destOrd="0" presId="urn:microsoft.com/office/officeart/2005/8/layout/vList3"/>
    <dgm:cxn modelId="{186954CA-EFBF-4056-9895-3659AABA4676}" srcId="{543A1C70-BE2C-43EA-8F58-D3478C3F7F5E}" destId="{D3E28B27-262F-42A8-B89E-348B1BACE97B}" srcOrd="0" destOrd="0" parTransId="{ED8CCE2B-C894-4E6E-B5AC-CD6EA8198110}" sibTransId="{342F27A3-4335-4BEE-AAC4-D417C59074AC}"/>
    <dgm:cxn modelId="{E87C54F9-C1BE-42EB-A8BF-4A7255105B2A}" type="presOf" srcId="{543A1C70-BE2C-43EA-8F58-D3478C3F7F5E}" destId="{7BC9F7E5-32F3-47F6-B349-281D45765092}" srcOrd="0" destOrd="0" presId="urn:microsoft.com/office/officeart/2005/8/layout/vList3"/>
    <dgm:cxn modelId="{DE6C8952-D225-4041-9A6B-5FDDCA5FCE95}" type="presParOf" srcId="{7BC9F7E5-32F3-47F6-B349-281D45765092}" destId="{B94933D1-C65E-4B02-8138-96481045AC5C}" srcOrd="0" destOrd="0" presId="urn:microsoft.com/office/officeart/2005/8/layout/vList3"/>
    <dgm:cxn modelId="{B181CC02-15EE-4967-A123-6E830D493B1C}" type="presParOf" srcId="{B94933D1-C65E-4B02-8138-96481045AC5C}" destId="{23022BBF-4D71-4037-9091-43D0F7ECD2F2}" srcOrd="0" destOrd="0" presId="urn:microsoft.com/office/officeart/2005/8/layout/vList3"/>
    <dgm:cxn modelId="{4F1D17FE-FA2F-47F5-934A-869B6AD5A5FE}" type="presParOf" srcId="{B94933D1-C65E-4B02-8138-96481045AC5C}" destId="{E3E321B1-7254-495E-965D-213641F77C3E}" srcOrd="1" destOrd="0" presId="urn:microsoft.com/office/officeart/2005/8/layout/vList3"/>
    <dgm:cxn modelId="{93128C6E-2589-4E3F-830E-9B5BDA755F10}" type="presParOf" srcId="{7BC9F7E5-32F3-47F6-B349-281D45765092}" destId="{90C43E5A-A0A8-45A8-AAF6-F2F32802D724}" srcOrd="1" destOrd="0" presId="urn:microsoft.com/office/officeart/2005/8/layout/vList3"/>
    <dgm:cxn modelId="{289BC354-E059-44FB-944C-E49882560CC8}" type="presParOf" srcId="{7BC9F7E5-32F3-47F6-B349-281D45765092}" destId="{B3FE4C6F-CD58-4E9D-943E-BF3E283403FB}" srcOrd="2" destOrd="0" presId="urn:microsoft.com/office/officeart/2005/8/layout/vList3"/>
    <dgm:cxn modelId="{6B393BAA-1B7E-46A2-9163-9D20E1424BEA}" type="presParOf" srcId="{B3FE4C6F-CD58-4E9D-943E-BF3E283403FB}" destId="{82EFA2AB-84E5-408C-A896-544E9D9377F8}" srcOrd="0" destOrd="0" presId="urn:microsoft.com/office/officeart/2005/8/layout/vList3"/>
    <dgm:cxn modelId="{D8616125-F00C-481A-A80D-64A22147F247}" type="presParOf" srcId="{B3FE4C6F-CD58-4E9D-943E-BF3E283403FB}" destId="{3A17B2FF-75F7-4390-9A31-25DCB1B25721}" srcOrd="1" destOrd="0" presId="urn:microsoft.com/office/officeart/2005/8/layout/vList3"/>
    <dgm:cxn modelId="{4EE56F16-39F6-495E-88EF-DEAEB5D9416F}" type="presParOf" srcId="{7BC9F7E5-32F3-47F6-B349-281D45765092}" destId="{515D0AD6-99E2-470C-AF73-073EFA6CA356}" srcOrd="3" destOrd="0" presId="urn:microsoft.com/office/officeart/2005/8/layout/vList3"/>
    <dgm:cxn modelId="{869A81DF-0CD9-44F8-8D7D-6FA55D9DA68F}" type="presParOf" srcId="{7BC9F7E5-32F3-47F6-B349-281D45765092}" destId="{0386C0D9-B269-45FD-8D1C-293B8E3F58B4}" srcOrd="4" destOrd="0" presId="urn:microsoft.com/office/officeart/2005/8/layout/vList3"/>
    <dgm:cxn modelId="{D7DA2995-0ACB-4990-AA3F-3195A81CC4DF}" type="presParOf" srcId="{0386C0D9-B269-45FD-8D1C-293B8E3F58B4}" destId="{EE92A688-7CEB-4930-8C4F-EFFDCFB3A3E2}" srcOrd="0" destOrd="0" presId="urn:microsoft.com/office/officeart/2005/8/layout/vList3"/>
    <dgm:cxn modelId="{77899AB7-3BB1-40AF-9094-5467594AF933}" type="presParOf" srcId="{0386C0D9-B269-45FD-8D1C-293B8E3F58B4}" destId="{42CEDE16-0D62-49CE-B097-544857BA985F}" srcOrd="1" destOrd="0" presId="urn:microsoft.com/office/officeart/2005/8/layout/vList3"/>
    <dgm:cxn modelId="{59B3FF6C-E5AE-42AC-A130-52194B07066B}" type="presParOf" srcId="{7BC9F7E5-32F3-47F6-B349-281D45765092}" destId="{70C78005-6215-4821-AF10-864116E1C0DD}" srcOrd="5" destOrd="0" presId="urn:microsoft.com/office/officeart/2005/8/layout/vList3"/>
    <dgm:cxn modelId="{9E45F2C8-D9F6-479E-8830-93E37F239716}" type="presParOf" srcId="{7BC9F7E5-32F3-47F6-B349-281D45765092}" destId="{0542CB06-E95C-4997-99AE-832ABAEF510A}" srcOrd="6" destOrd="0" presId="urn:microsoft.com/office/officeart/2005/8/layout/vList3"/>
    <dgm:cxn modelId="{56B5DD9D-A3B0-4E32-857F-8571CD590DCD}" type="presParOf" srcId="{0542CB06-E95C-4997-99AE-832ABAEF510A}" destId="{B54C991D-ECB6-4415-90A2-124FE25D8349}" srcOrd="0" destOrd="0" presId="urn:microsoft.com/office/officeart/2005/8/layout/vList3"/>
    <dgm:cxn modelId="{41C51C20-581C-46B0-A6F4-FD22026C59C3}" type="presParOf" srcId="{0542CB06-E95C-4997-99AE-832ABAEF510A}" destId="{D8D44B00-5B6E-49D8-B322-9A2677553A95}" srcOrd="1" destOrd="0" presId="urn:microsoft.com/office/officeart/2005/8/layout/vList3"/>
    <dgm:cxn modelId="{6C82F1BE-8672-4C96-9AD6-B4E415655D64}" type="presParOf" srcId="{7BC9F7E5-32F3-47F6-B349-281D45765092}" destId="{9F151B2B-F497-415D-BCFC-9C7AAB4C3EC5}" srcOrd="7" destOrd="0" presId="urn:microsoft.com/office/officeart/2005/8/layout/vList3"/>
    <dgm:cxn modelId="{5D746D0D-3700-441E-B8C9-42B30A086454}" type="presParOf" srcId="{7BC9F7E5-32F3-47F6-B349-281D45765092}" destId="{A42C189C-343B-4146-A4EF-288CBA0EF143}" srcOrd="8" destOrd="0" presId="urn:microsoft.com/office/officeart/2005/8/layout/vList3"/>
    <dgm:cxn modelId="{0E3D76CC-AC97-4A19-8083-0BD15699FFD4}" type="presParOf" srcId="{A42C189C-343B-4146-A4EF-288CBA0EF143}" destId="{9E6DF72A-4244-4D2F-8AE5-0531DC0F606D}" srcOrd="0" destOrd="0" presId="urn:microsoft.com/office/officeart/2005/8/layout/vList3"/>
    <dgm:cxn modelId="{577139F0-5F8A-4274-A7C3-0ED06CDAD736}" type="presParOf" srcId="{A42C189C-343B-4146-A4EF-288CBA0EF143}" destId="{D3C1FBBB-2D08-466B-BCB3-B1492378E9E8}" srcOrd="1" destOrd="0" presId="urn:microsoft.com/office/officeart/2005/8/layout/vList3"/>
    <dgm:cxn modelId="{715F0628-B985-47BD-96BB-45B84DB1D0F7}" type="presParOf" srcId="{7BC9F7E5-32F3-47F6-B349-281D45765092}" destId="{106F8D0F-F083-4E3E-B0B8-6C7FB2C4A70C}" srcOrd="9" destOrd="0" presId="urn:microsoft.com/office/officeart/2005/8/layout/vList3"/>
    <dgm:cxn modelId="{8F2637AB-50A6-4BCD-96D4-D20452C1B045}" type="presParOf" srcId="{7BC9F7E5-32F3-47F6-B349-281D45765092}" destId="{65271C6A-3D43-40C7-B440-0988F6E387F8}" srcOrd="10" destOrd="0" presId="urn:microsoft.com/office/officeart/2005/8/layout/vList3"/>
    <dgm:cxn modelId="{F557500F-964C-4BA8-A40F-4F6248A25CCA}" type="presParOf" srcId="{65271C6A-3D43-40C7-B440-0988F6E387F8}" destId="{5EB4BD57-B016-45F2-B5AD-70B9CFACAAF8}" srcOrd="0" destOrd="0" presId="urn:microsoft.com/office/officeart/2005/8/layout/vList3"/>
    <dgm:cxn modelId="{EAF6E490-6317-4904-ABF1-7C8D126C5475}" type="presParOf" srcId="{65271C6A-3D43-40C7-B440-0988F6E387F8}" destId="{B54339CB-8B43-4025-89C7-B2F823FEA198}" srcOrd="1" destOrd="0" presId="urn:microsoft.com/office/officeart/2005/8/layout/vList3"/>
    <dgm:cxn modelId="{BA1BCA69-5AA4-4DB1-A91B-75AC31912632}" type="presParOf" srcId="{7BC9F7E5-32F3-47F6-B349-281D45765092}" destId="{D28EF742-60EF-4D0B-9D5B-D520D912D9BC}" srcOrd="11" destOrd="0" presId="urn:microsoft.com/office/officeart/2005/8/layout/vList3"/>
    <dgm:cxn modelId="{827D7368-AF85-468C-84ED-2255C4F8BD3C}" type="presParOf" srcId="{7BC9F7E5-32F3-47F6-B349-281D45765092}" destId="{328E18A2-0F8E-40D2-9925-40B2192BB23B}" srcOrd="12" destOrd="0" presId="urn:microsoft.com/office/officeart/2005/8/layout/vList3"/>
    <dgm:cxn modelId="{B6897935-8BAC-48B0-98B4-27C0B8016D00}" type="presParOf" srcId="{328E18A2-0F8E-40D2-9925-40B2192BB23B}" destId="{7597B7A1-2C8A-42F8-A37B-BB51A6EDAA4F}" srcOrd="0" destOrd="0" presId="urn:microsoft.com/office/officeart/2005/8/layout/vList3"/>
    <dgm:cxn modelId="{377B5535-9B25-46DF-8A51-6C4EC5E36E7D}" type="presParOf" srcId="{328E18A2-0F8E-40D2-9925-40B2192BB23B}" destId="{A65E0C40-9CF4-47DF-A29C-A8937F2AC29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A0216C4-5DA1-407B-A46A-3B7CC2178074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4E12BD-B6D1-407B-8CC5-E817A1248CF2}">
      <dgm:prSet custT="1"/>
      <dgm:spPr/>
      <dgm:t>
        <a:bodyPr/>
        <a:lstStyle/>
        <a:p>
          <a:r>
            <a:rPr lang="ru-RU" sz="2000" b="0" i="1"/>
            <a:t>направлены </a:t>
          </a:r>
          <a:r>
            <a:rPr lang="ru-RU" sz="2000" b="0" i="0"/>
            <a:t>на: </a:t>
          </a:r>
          <a:endParaRPr lang="ru-RU" sz="2000"/>
        </a:p>
      </dgm:t>
    </dgm:pt>
    <dgm:pt modelId="{E270D493-1F25-4D0D-B56D-35CF33CFE91F}" type="parTrans" cxnId="{C6C1BD7C-0E0E-413D-A0FD-949DF761987B}">
      <dgm:prSet/>
      <dgm:spPr/>
      <dgm:t>
        <a:bodyPr/>
        <a:lstStyle/>
        <a:p>
          <a:endParaRPr lang="ru-RU" sz="1400"/>
        </a:p>
      </dgm:t>
    </dgm:pt>
    <dgm:pt modelId="{8A9A2E18-9472-49E4-B69F-5F3F871D0C30}" type="sibTrans" cxnId="{C6C1BD7C-0E0E-413D-A0FD-949DF761987B}">
      <dgm:prSet/>
      <dgm:spPr/>
      <dgm:t>
        <a:bodyPr/>
        <a:lstStyle/>
        <a:p>
          <a:endParaRPr lang="ru-RU" sz="1400"/>
        </a:p>
      </dgm:t>
    </dgm:pt>
    <dgm:pt modelId="{ADF5D6B6-5659-456F-B2E7-08DD0CA4E81C}">
      <dgm:prSet custT="1"/>
      <dgm:spPr/>
      <dgm:t>
        <a:bodyPr/>
        <a:lstStyle/>
        <a:p>
          <a:r>
            <a:rPr lang="ru-RU" sz="1400" b="0" i="0" dirty="0"/>
            <a:t>духовно-нравственное развитие, формирование творческого потенциала; </a:t>
          </a:r>
          <a:endParaRPr lang="ru-RU" sz="1400" dirty="0"/>
        </a:p>
      </dgm:t>
    </dgm:pt>
    <dgm:pt modelId="{0119EF0C-5A0C-44A6-8475-4427240BF4BF}" type="parTrans" cxnId="{92873257-8740-43B9-8105-8C3A2C57D640}">
      <dgm:prSet/>
      <dgm:spPr/>
      <dgm:t>
        <a:bodyPr/>
        <a:lstStyle/>
        <a:p>
          <a:endParaRPr lang="ru-RU" sz="1400"/>
        </a:p>
      </dgm:t>
    </dgm:pt>
    <dgm:pt modelId="{1ECADEBE-1445-4128-A01D-F0022A7B2847}" type="sibTrans" cxnId="{92873257-8740-43B9-8105-8C3A2C57D640}">
      <dgm:prSet/>
      <dgm:spPr/>
      <dgm:t>
        <a:bodyPr/>
        <a:lstStyle/>
        <a:p>
          <a:endParaRPr lang="ru-RU" sz="1400"/>
        </a:p>
      </dgm:t>
    </dgm:pt>
    <dgm:pt modelId="{FC4A55C6-C4F4-449C-A0FA-9E959DCAA430}">
      <dgm:prSet custT="1"/>
      <dgm:spPr/>
      <dgm:t>
        <a:bodyPr/>
        <a:lstStyle/>
        <a:p>
          <a:r>
            <a:rPr lang="ru-RU" sz="1400" b="0" i="0" dirty="0"/>
            <a:t>совершенствование художественной культуры, формирование мировоззрения личности, основу которого составляет патриотизм, нравственность, потребность в социально-значимой деятельности; </a:t>
          </a:r>
          <a:endParaRPr lang="ru-RU" sz="1400" dirty="0"/>
        </a:p>
      </dgm:t>
    </dgm:pt>
    <dgm:pt modelId="{6A979968-B8F8-46F4-B9F2-F590FBD8DAFA}" type="parTrans" cxnId="{50648277-B3B2-4EEE-8627-CEA5DBADB80C}">
      <dgm:prSet/>
      <dgm:spPr/>
      <dgm:t>
        <a:bodyPr/>
        <a:lstStyle/>
        <a:p>
          <a:endParaRPr lang="ru-RU" sz="1400"/>
        </a:p>
      </dgm:t>
    </dgm:pt>
    <dgm:pt modelId="{F2AF6F27-9AA5-453D-ABB9-FE21B91AEEDA}" type="sibTrans" cxnId="{50648277-B3B2-4EEE-8627-CEA5DBADB80C}">
      <dgm:prSet/>
      <dgm:spPr/>
      <dgm:t>
        <a:bodyPr/>
        <a:lstStyle/>
        <a:p>
          <a:endParaRPr lang="ru-RU" sz="1400"/>
        </a:p>
      </dgm:t>
    </dgm:pt>
    <dgm:pt modelId="{56A9301B-3628-4BE9-AE1D-21BA29D6B182}">
      <dgm:prSet custT="1"/>
      <dgm:spPr/>
      <dgm:t>
        <a:bodyPr/>
        <a:lstStyle/>
        <a:p>
          <a:r>
            <a:rPr lang="ru-RU" sz="1400" b="0" i="0" dirty="0"/>
            <a:t>овладение общечеловеческими ценностями, историческим опытом и патриотическими традициями; </a:t>
          </a:r>
          <a:endParaRPr lang="ru-RU" sz="1400" dirty="0"/>
        </a:p>
      </dgm:t>
    </dgm:pt>
    <dgm:pt modelId="{0819B647-1096-47A0-BEEC-B28BA71D42F2}" type="parTrans" cxnId="{E628890A-BE46-4836-AB8C-12F39290A7F8}">
      <dgm:prSet/>
      <dgm:spPr/>
      <dgm:t>
        <a:bodyPr/>
        <a:lstStyle/>
        <a:p>
          <a:endParaRPr lang="ru-RU" sz="1400"/>
        </a:p>
      </dgm:t>
    </dgm:pt>
    <dgm:pt modelId="{101BC5B2-843A-45C1-A17C-DDC94996A600}" type="sibTrans" cxnId="{E628890A-BE46-4836-AB8C-12F39290A7F8}">
      <dgm:prSet/>
      <dgm:spPr/>
      <dgm:t>
        <a:bodyPr/>
        <a:lstStyle/>
        <a:p>
          <a:endParaRPr lang="ru-RU" sz="1400"/>
        </a:p>
      </dgm:t>
    </dgm:pt>
    <dgm:pt modelId="{1044BE24-392F-4649-83DF-BFAFDDD1BCAA}">
      <dgm:prSet custT="1"/>
      <dgm:spPr/>
      <dgm:t>
        <a:bodyPr/>
        <a:lstStyle/>
        <a:p>
          <a:r>
            <a:rPr lang="ru-RU" sz="1400" b="0" i="0" dirty="0"/>
            <a:t>создание условий для творческого развития учащегося в атмосфере сотрудничества и сотворчества; </a:t>
          </a:r>
          <a:endParaRPr lang="ru-RU" sz="1400" dirty="0"/>
        </a:p>
      </dgm:t>
    </dgm:pt>
    <dgm:pt modelId="{EE899CAB-C7B8-4AE0-9672-176A595D1A72}" type="parTrans" cxnId="{2BD4DA9E-0267-4C05-86EA-D1A0011B7B0C}">
      <dgm:prSet/>
      <dgm:spPr/>
      <dgm:t>
        <a:bodyPr/>
        <a:lstStyle/>
        <a:p>
          <a:endParaRPr lang="ru-RU" sz="1400"/>
        </a:p>
      </dgm:t>
    </dgm:pt>
    <dgm:pt modelId="{89F34472-0737-4089-8DE0-0D0F0374DEF9}" type="sibTrans" cxnId="{2BD4DA9E-0267-4C05-86EA-D1A0011B7B0C}">
      <dgm:prSet/>
      <dgm:spPr/>
      <dgm:t>
        <a:bodyPr/>
        <a:lstStyle/>
        <a:p>
          <a:endParaRPr lang="ru-RU" sz="1400"/>
        </a:p>
      </dgm:t>
    </dgm:pt>
    <dgm:pt modelId="{0BFF5668-CBBC-4EF6-AE2A-07DAB1EC064E}">
      <dgm:prSet custT="1"/>
      <dgm:spPr/>
      <dgm:t>
        <a:bodyPr/>
        <a:lstStyle/>
        <a:p>
          <a:r>
            <a:rPr lang="ru-RU" sz="1400" b="0" i="0" dirty="0"/>
            <a:t>развитие эмоциональной культуры </a:t>
          </a:r>
        </a:p>
        <a:p>
          <a:r>
            <a:rPr lang="ru-RU" sz="1400" b="0" i="0" dirty="0"/>
            <a:t>(А. Ф. и В. А. Воловик, Г. П. Черный). </a:t>
          </a:r>
          <a:endParaRPr lang="ru-RU" sz="1400" dirty="0"/>
        </a:p>
      </dgm:t>
    </dgm:pt>
    <dgm:pt modelId="{F03CB158-F766-4A22-B681-55A68DA41D13}" type="parTrans" cxnId="{EC7DEC7D-7B9D-4B0D-9950-9E3F5BD284A8}">
      <dgm:prSet/>
      <dgm:spPr/>
      <dgm:t>
        <a:bodyPr/>
        <a:lstStyle/>
        <a:p>
          <a:endParaRPr lang="ru-RU" sz="1400"/>
        </a:p>
      </dgm:t>
    </dgm:pt>
    <dgm:pt modelId="{62105AD3-FE80-4D58-8119-FDFF902E6508}" type="sibTrans" cxnId="{EC7DEC7D-7B9D-4B0D-9950-9E3F5BD284A8}">
      <dgm:prSet/>
      <dgm:spPr/>
      <dgm:t>
        <a:bodyPr/>
        <a:lstStyle/>
        <a:p>
          <a:endParaRPr lang="ru-RU" sz="1400"/>
        </a:p>
      </dgm:t>
    </dgm:pt>
    <dgm:pt modelId="{6ED775F1-6EB5-46C9-A399-716A510AE971}" type="pres">
      <dgm:prSet presAssocID="{DA0216C4-5DA1-407B-A46A-3B7CC2178074}" presName="Name0" presStyleCnt="0">
        <dgm:presLayoutVars>
          <dgm:dir/>
          <dgm:resizeHandles val="exact"/>
        </dgm:presLayoutVars>
      </dgm:prSet>
      <dgm:spPr/>
    </dgm:pt>
    <dgm:pt modelId="{C0F881BC-ACAE-4B7F-868A-9931E88F2104}" type="pres">
      <dgm:prSet presAssocID="{DA0216C4-5DA1-407B-A46A-3B7CC2178074}" presName="cycle" presStyleCnt="0"/>
      <dgm:spPr/>
    </dgm:pt>
    <dgm:pt modelId="{248D1CD9-0494-4364-AAAB-E7AC272DBCEC}" type="pres">
      <dgm:prSet presAssocID="{EA4E12BD-B6D1-407B-8CC5-E817A1248CF2}" presName="nodeFirstNode" presStyleLbl="node1" presStyleIdx="0" presStyleCnt="6">
        <dgm:presLayoutVars>
          <dgm:bulletEnabled val="1"/>
        </dgm:presLayoutVars>
      </dgm:prSet>
      <dgm:spPr/>
    </dgm:pt>
    <dgm:pt modelId="{33700DF4-41F0-4CF6-B98C-A6E0CBA82CC4}" type="pres">
      <dgm:prSet presAssocID="{8A9A2E18-9472-49E4-B69F-5F3F871D0C30}" presName="sibTransFirstNode" presStyleLbl="bgShp" presStyleIdx="0" presStyleCnt="1"/>
      <dgm:spPr/>
    </dgm:pt>
    <dgm:pt modelId="{A203D364-453F-4B0E-B5F9-048CA8764005}" type="pres">
      <dgm:prSet presAssocID="{ADF5D6B6-5659-456F-B2E7-08DD0CA4E81C}" presName="nodeFollowingNodes" presStyleLbl="node1" presStyleIdx="1" presStyleCnt="6" custScaleX="273009" custRadScaleRad="151780" custRadScaleInc="23388">
        <dgm:presLayoutVars>
          <dgm:bulletEnabled val="1"/>
        </dgm:presLayoutVars>
      </dgm:prSet>
      <dgm:spPr/>
    </dgm:pt>
    <dgm:pt modelId="{5315AAF6-FB36-4AEB-B1F9-B40304BF0177}" type="pres">
      <dgm:prSet presAssocID="{FC4A55C6-C4F4-449C-A0FA-9E959DCAA430}" presName="nodeFollowingNodes" presStyleLbl="node1" presStyleIdx="2" presStyleCnt="6" custScaleX="281308" custRadScaleRad="139925" custRadScaleInc="-28741">
        <dgm:presLayoutVars>
          <dgm:bulletEnabled val="1"/>
        </dgm:presLayoutVars>
      </dgm:prSet>
      <dgm:spPr/>
    </dgm:pt>
    <dgm:pt modelId="{40BFC02D-CBD0-4A95-95E4-3F50D742FC77}" type="pres">
      <dgm:prSet presAssocID="{56A9301B-3628-4BE9-AE1D-21BA29D6B182}" presName="nodeFollowingNodes" presStyleLbl="node1" presStyleIdx="3" presStyleCnt="6" custScaleX="256642" custScaleY="91466" custRadScaleRad="134725" custRadScaleInc="213662">
        <dgm:presLayoutVars>
          <dgm:bulletEnabled val="1"/>
        </dgm:presLayoutVars>
      </dgm:prSet>
      <dgm:spPr/>
    </dgm:pt>
    <dgm:pt modelId="{1EECC2C2-FA29-47AE-B2F2-DA9E68329304}" type="pres">
      <dgm:prSet presAssocID="{1044BE24-392F-4649-83DF-BFAFDDD1BCAA}" presName="nodeFollowingNodes" presStyleLbl="node1" presStyleIdx="4" presStyleCnt="6" custScaleX="245844" custRadScaleRad="139774" custRadScaleInc="29923">
        <dgm:presLayoutVars>
          <dgm:bulletEnabled val="1"/>
        </dgm:presLayoutVars>
      </dgm:prSet>
      <dgm:spPr/>
    </dgm:pt>
    <dgm:pt modelId="{E78A23AA-6B36-4CB1-B637-C36B09F145AA}" type="pres">
      <dgm:prSet presAssocID="{0BFF5668-CBBC-4EF6-AE2A-07DAB1EC064E}" presName="nodeFollowingNodes" presStyleLbl="node1" presStyleIdx="5" presStyleCnt="6" custScaleX="226571" custRadScaleRad="115071" custRadScaleInc="-232898">
        <dgm:presLayoutVars>
          <dgm:bulletEnabled val="1"/>
        </dgm:presLayoutVars>
      </dgm:prSet>
      <dgm:spPr/>
    </dgm:pt>
  </dgm:ptLst>
  <dgm:cxnLst>
    <dgm:cxn modelId="{E628890A-BE46-4836-AB8C-12F39290A7F8}" srcId="{DA0216C4-5DA1-407B-A46A-3B7CC2178074}" destId="{56A9301B-3628-4BE9-AE1D-21BA29D6B182}" srcOrd="3" destOrd="0" parTransId="{0819B647-1096-47A0-BEEC-B28BA71D42F2}" sibTransId="{101BC5B2-843A-45C1-A17C-DDC94996A600}"/>
    <dgm:cxn modelId="{98067C15-47BA-4E8E-B00B-B0B8E8489C32}" type="presOf" srcId="{1044BE24-392F-4649-83DF-BFAFDDD1BCAA}" destId="{1EECC2C2-FA29-47AE-B2F2-DA9E68329304}" srcOrd="0" destOrd="0" presId="urn:microsoft.com/office/officeart/2005/8/layout/cycle3"/>
    <dgm:cxn modelId="{92873257-8740-43B9-8105-8C3A2C57D640}" srcId="{DA0216C4-5DA1-407B-A46A-3B7CC2178074}" destId="{ADF5D6B6-5659-456F-B2E7-08DD0CA4E81C}" srcOrd="1" destOrd="0" parTransId="{0119EF0C-5A0C-44A6-8475-4427240BF4BF}" sibTransId="{1ECADEBE-1445-4128-A01D-F0022A7B2847}"/>
    <dgm:cxn modelId="{50648277-B3B2-4EEE-8627-CEA5DBADB80C}" srcId="{DA0216C4-5DA1-407B-A46A-3B7CC2178074}" destId="{FC4A55C6-C4F4-449C-A0FA-9E959DCAA430}" srcOrd="2" destOrd="0" parTransId="{6A979968-B8F8-46F4-B9F2-F590FBD8DAFA}" sibTransId="{F2AF6F27-9AA5-453D-ABB9-FE21B91AEEDA}"/>
    <dgm:cxn modelId="{84CCA95A-B2F9-4E5D-9687-7ACDF8C582ED}" type="presOf" srcId="{8A9A2E18-9472-49E4-B69F-5F3F871D0C30}" destId="{33700DF4-41F0-4CF6-B98C-A6E0CBA82CC4}" srcOrd="0" destOrd="0" presId="urn:microsoft.com/office/officeart/2005/8/layout/cycle3"/>
    <dgm:cxn modelId="{C6C1BD7C-0E0E-413D-A0FD-949DF761987B}" srcId="{DA0216C4-5DA1-407B-A46A-3B7CC2178074}" destId="{EA4E12BD-B6D1-407B-8CC5-E817A1248CF2}" srcOrd="0" destOrd="0" parTransId="{E270D493-1F25-4D0D-B56D-35CF33CFE91F}" sibTransId="{8A9A2E18-9472-49E4-B69F-5F3F871D0C30}"/>
    <dgm:cxn modelId="{EC7DEC7D-7B9D-4B0D-9950-9E3F5BD284A8}" srcId="{DA0216C4-5DA1-407B-A46A-3B7CC2178074}" destId="{0BFF5668-CBBC-4EF6-AE2A-07DAB1EC064E}" srcOrd="5" destOrd="0" parTransId="{F03CB158-F766-4A22-B681-55A68DA41D13}" sibTransId="{62105AD3-FE80-4D58-8119-FDFF902E6508}"/>
    <dgm:cxn modelId="{0FA07583-E7D6-4FA3-9FDF-2C6DC36A7927}" type="presOf" srcId="{56A9301B-3628-4BE9-AE1D-21BA29D6B182}" destId="{40BFC02D-CBD0-4A95-95E4-3F50D742FC77}" srcOrd="0" destOrd="0" presId="urn:microsoft.com/office/officeart/2005/8/layout/cycle3"/>
    <dgm:cxn modelId="{916BA288-F1F8-4AD4-B852-27B2996332D5}" type="presOf" srcId="{DA0216C4-5DA1-407B-A46A-3B7CC2178074}" destId="{6ED775F1-6EB5-46C9-A399-716A510AE971}" srcOrd="0" destOrd="0" presId="urn:microsoft.com/office/officeart/2005/8/layout/cycle3"/>
    <dgm:cxn modelId="{E27F2292-2089-44D5-A7EB-53059521D212}" type="presOf" srcId="{EA4E12BD-B6D1-407B-8CC5-E817A1248CF2}" destId="{248D1CD9-0494-4364-AAAB-E7AC272DBCEC}" srcOrd="0" destOrd="0" presId="urn:microsoft.com/office/officeart/2005/8/layout/cycle3"/>
    <dgm:cxn modelId="{2BD4DA9E-0267-4C05-86EA-D1A0011B7B0C}" srcId="{DA0216C4-5DA1-407B-A46A-3B7CC2178074}" destId="{1044BE24-392F-4649-83DF-BFAFDDD1BCAA}" srcOrd="4" destOrd="0" parTransId="{EE899CAB-C7B8-4AE0-9672-176A595D1A72}" sibTransId="{89F34472-0737-4089-8DE0-0D0F0374DEF9}"/>
    <dgm:cxn modelId="{E28139D3-51BB-481C-82DE-4B48CEB5B450}" type="presOf" srcId="{0BFF5668-CBBC-4EF6-AE2A-07DAB1EC064E}" destId="{E78A23AA-6B36-4CB1-B637-C36B09F145AA}" srcOrd="0" destOrd="0" presId="urn:microsoft.com/office/officeart/2005/8/layout/cycle3"/>
    <dgm:cxn modelId="{C4CDCAF1-7874-461F-B4A5-0EFA9352C06B}" type="presOf" srcId="{FC4A55C6-C4F4-449C-A0FA-9E959DCAA430}" destId="{5315AAF6-FB36-4AEB-B1F9-B40304BF0177}" srcOrd="0" destOrd="0" presId="urn:microsoft.com/office/officeart/2005/8/layout/cycle3"/>
    <dgm:cxn modelId="{A7805DF7-B6EE-4DC1-85B7-65FAC3C3FE6B}" type="presOf" srcId="{ADF5D6B6-5659-456F-B2E7-08DD0CA4E81C}" destId="{A203D364-453F-4B0E-B5F9-048CA8764005}" srcOrd="0" destOrd="0" presId="urn:microsoft.com/office/officeart/2005/8/layout/cycle3"/>
    <dgm:cxn modelId="{8D245898-BE09-45AC-8BA0-597B97F09E8A}" type="presParOf" srcId="{6ED775F1-6EB5-46C9-A399-716A510AE971}" destId="{C0F881BC-ACAE-4B7F-868A-9931E88F2104}" srcOrd="0" destOrd="0" presId="urn:microsoft.com/office/officeart/2005/8/layout/cycle3"/>
    <dgm:cxn modelId="{C2BCC5D2-B30A-4D1F-AA00-7E849F8BB7F2}" type="presParOf" srcId="{C0F881BC-ACAE-4B7F-868A-9931E88F2104}" destId="{248D1CD9-0494-4364-AAAB-E7AC272DBCEC}" srcOrd="0" destOrd="0" presId="urn:microsoft.com/office/officeart/2005/8/layout/cycle3"/>
    <dgm:cxn modelId="{A4E058DD-CEB0-4FFA-A6D5-34D640BEC08D}" type="presParOf" srcId="{C0F881BC-ACAE-4B7F-868A-9931E88F2104}" destId="{33700DF4-41F0-4CF6-B98C-A6E0CBA82CC4}" srcOrd="1" destOrd="0" presId="urn:microsoft.com/office/officeart/2005/8/layout/cycle3"/>
    <dgm:cxn modelId="{469F05D6-F700-4E2F-A1E8-275529087269}" type="presParOf" srcId="{C0F881BC-ACAE-4B7F-868A-9931E88F2104}" destId="{A203D364-453F-4B0E-B5F9-048CA8764005}" srcOrd="2" destOrd="0" presId="urn:microsoft.com/office/officeart/2005/8/layout/cycle3"/>
    <dgm:cxn modelId="{92B78D41-4E4B-4F53-B8BB-EC230109AD82}" type="presParOf" srcId="{C0F881BC-ACAE-4B7F-868A-9931E88F2104}" destId="{5315AAF6-FB36-4AEB-B1F9-B40304BF0177}" srcOrd="3" destOrd="0" presId="urn:microsoft.com/office/officeart/2005/8/layout/cycle3"/>
    <dgm:cxn modelId="{82E98B6E-9800-4262-8218-818BFDEA21C1}" type="presParOf" srcId="{C0F881BC-ACAE-4B7F-868A-9931E88F2104}" destId="{40BFC02D-CBD0-4A95-95E4-3F50D742FC77}" srcOrd="4" destOrd="0" presId="urn:microsoft.com/office/officeart/2005/8/layout/cycle3"/>
    <dgm:cxn modelId="{6F9F80A7-A536-4E0D-A66B-6F53EC13E8C2}" type="presParOf" srcId="{C0F881BC-ACAE-4B7F-868A-9931E88F2104}" destId="{1EECC2C2-FA29-47AE-B2F2-DA9E68329304}" srcOrd="5" destOrd="0" presId="urn:microsoft.com/office/officeart/2005/8/layout/cycle3"/>
    <dgm:cxn modelId="{43359DD8-741D-4815-8A86-94E190774F65}" type="presParOf" srcId="{C0F881BC-ACAE-4B7F-868A-9931E88F2104}" destId="{E78A23AA-6B36-4CB1-B637-C36B09F145AA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67BD15A-43CD-4571-BE14-881A0DF911B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F69318-3FCE-4798-B336-0C32259CA76D}">
      <dgm:prSet custT="1"/>
      <dgm:spPr/>
      <dgm:t>
        <a:bodyPr/>
        <a:lstStyle/>
        <a:p>
          <a:r>
            <a:rPr lang="ru-RU" sz="2000" b="1" i="0" dirty="0"/>
            <a:t>концерт</a:t>
          </a:r>
          <a:endParaRPr lang="ru-RU" sz="2000" b="1" dirty="0"/>
        </a:p>
      </dgm:t>
    </dgm:pt>
    <dgm:pt modelId="{460D048F-EBB2-4B19-A9F7-29C844A58D89}" type="parTrans" cxnId="{C2C85DF6-1613-4B78-8401-E8FDE62B0376}">
      <dgm:prSet/>
      <dgm:spPr/>
      <dgm:t>
        <a:bodyPr/>
        <a:lstStyle/>
        <a:p>
          <a:endParaRPr lang="ru-RU"/>
        </a:p>
      </dgm:t>
    </dgm:pt>
    <dgm:pt modelId="{E6B9C601-9FE8-4E75-9C0C-C2E54686B595}" type="sibTrans" cxnId="{C2C85DF6-1613-4B78-8401-E8FDE62B0376}">
      <dgm:prSet/>
      <dgm:spPr/>
      <dgm:t>
        <a:bodyPr/>
        <a:lstStyle/>
        <a:p>
          <a:endParaRPr lang="ru-RU"/>
        </a:p>
      </dgm:t>
    </dgm:pt>
    <dgm:pt modelId="{DFA1E7BE-218D-42FB-B172-52B9A006E643}">
      <dgm:prSet custT="1"/>
      <dgm:spPr/>
      <dgm:t>
        <a:bodyPr/>
        <a:lstStyle/>
        <a:p>
          <a:r>
            <a:rPr lang="ru-RU" sz="2000" b="1" i="0" dirty="0"/>
            <a:t>литературно-музыкальная композиция </a:t>
          </a:r>
          <a:endParaRPr lang="ru-RU" sz="2000" b="1" dirty="0"/>
        </a:p>
      </dgm:t>
    </dgm:pt>
    <dgm:pt modelId="{3CE875BE-FA60-41FA-83E4-9A3CD4A9C9B3}" type="parTrans" cxnId="{AE49F292-B99B-43AA-A526-B4BA99DA92FC}">
      <dgm:prSet/>
      <dgm:spPr/>
      <dgm:t>
        <a:bodyPr/>
        <a:lstStyle/>
        <a:p>
          <a:endParaRPr lang="ru-RU"/>
        </a:p>
      </dgm:t>
    </dgm:pt>
    <dgm:pt modelId="{87146D29-D99B-41EB-9668-B8D0B8A8F0D8}" type="sibTrans" cxnId="{AE49F292-B99B-43AA-A526-B4BA99DA92FC}">
      <dgm:prSet/>
      <dgm:spPr/>
      <dgm:t>
        <a:bodyPr/>
        <a:lstStyle/>
        <a:p>
          <a:endParaRPr lang="ru-RU"/>
        </a:p>
      </dgm:t>
    </dgm:pt>
    <dgm:pt modelId="{D1CA83EB-FDBD-4F3F-9C07-CAD8E86E5B72}">
      <dgm:prSet custT="1"/>
      <dgm:spPr/>
      <dgm:t>
        <a:bodyPr/>
        <a:lstStyle/>
        <a:p>
          <a:r>
            <a:rPr lang="ru-RU" sz="2000" b="1" i="0" dirty="0"/>
            <a:t>шоу-программа</a:t>
          </a:r>
          <a:endParaRPr lang="ru-RU" sz="2000" b="1" dirty="0"/>
        </a:p>
      </dgm:t>
    </dgm:pt>
    <dgm:pt modelId="{9AA89C55-D290-4396-A7AA-8DE7E51FBFA5}" type="parTrans" cxnId="{771A1F03-BE64-4FD9-AF0A-59708B3AC69A}">
      <dgm:prSet/>
      <dgm:spPr/>
      <dgm:t>
        <a:bodyPr/>
        <a:lstStyle/>
        <a:p>
          <a:endParaRPr lang="ru-RU"/>
        </a:p>
      </dgm:t>
    </dgm:pt>
    <dgm:pt modelId="{120B774E-8BB4-4472-8D3E-0E56E6738E25}" type="sibTrans" cxnId="{771A1F03-BE64-4FD9-AF0A-59708B3AC69A}">
      <dgm:prSet/>
      <dgm:spPr/>
      <dgm:t>
        <a:bodyPr/>
        <a:lstStyle/>
        <a:p>
          <a:endParaRPr lang="ru-RU"/>
        </a:p>
      </dgm:t>
    </dgm:pt>
    <dgm:pt modelId="{E3251BFE-AFD6-4A06-9F8F-862DEB69B776}">
      <dgm:prSet custT="1"/>
      <dgm:spPr/>
      <dgm:t>
        <a:bodyPr/>
        <a:lstStyle/>
        <a:p>
          <a:r>
            <a:rPr lang="ru-RU" sz="2000" b="1" i="0" dirty="0"/>
            <a:t>игровая программа</a:t>
          </a:r>
          <a:endParaRPr lang="ru-RU" sz="2000" b="1" dirty="0"/>
        </a:p>
      </dgm:t>
    </dgm:pt>
    <dgm:pt modelId="{13179716-4093-42EC-8FFC-542737650260}" type="parTrans" cxnId="{337A5907-DAC8-4636-887C-22AAD6282507}">
      <dgm:prSet/>
      <dgm:spPr/>
      <dgm:t>
        <a:bodyPr/>
        <a:lstStyle/>
        <a:p>
          <a:endParaRPr lang="ru-RU"/>
        </a:p>
      </dgm:t>
    </dgm:pt>
    <dgm:pt modelId="{7B3E251D-D088-4361-8A2E-E5E4A8436977}" type="sibTrans" cxnId="{337A5907-DAC8-4636-887C-22AAD6282507}">
      <dgm:prSet/>
      <dgm:spPr/>
      <dgm:t>
        <a:bodyPr/>
        <a:lstStyle/>
        <a:p>
          <a:endParaRPr lang="ru-RU"/>
        </a:p>
      </dgm:t>
    </dgm:pt>
    <dgm:pt modelId="{0C2CC9EC-4150-4C7C-A7A9-E06CD13DF748}">
      <dgm:prSet custT="1"/>
      <dgm:spPr/>
      <dgm:t>
        <a:bodyPr/>
        <a:lstStyle/>
        <a:p>
          <a:r>
            <a:rPr lang="ru-RU" sz="2000" b="1" i="0" dirty="0"/>
            <a:t>театрализованное представление</a:t>
          </a:r>
          <a:endParaRPr lang="ru-RU" sz="2000" b="1" dirty="0"/>
        </a:p>
      </dgm:t>
    </dgm:pt>
    <dgm:pt modelId="{19C40E04-FF35-4A1B-91E7-1BB112B9E117}" type="parTrans" cxnId="{C33236C8-2854-4A02-AB19-DB1E7143159A}">
      <dgm:prSet/>
      <dgm:spPr/>
      <dgm:t>
        <a:bodyPr/>
        <a:lstStyle/>
        <a:p>
          <a:endParaRPr lang="ru-RU"/>
        </a:p>
      </dgm:t>
    </dgm:pt>
    <dgm:pt modelId="{D16F5C1A-2333-4F52-B6F3-4573DA245FF9}" type="sibTrans" cxnId="{C33236C8-2854-4A02-AB19-DB1E7143159A}">
      <dgm:prSet/>
      <dgm:spPr/>
      <dgm:t>
        <a:bodyPr/>
        <a:lstStyle/>
        <a:p>
          <a:endParaRPr lang="ru-RU"/>
        </a:p>
      </dgm:t>
    </dgm:pt>
    <dgm:pt modelId="{CAA1133C-2EA1-45C3-8B46-D3EFB4919F16}">
      <dgm:prSet custT="1"/>
      <dgm:spPr/>
      <dgm:t>
        <a:bodyPr/>
        <a:lstStyle/>
        <a:p>
          <a:r>
            <a:rPr lang="ru-RU" sz="2000" b="1" i="0" dirty="0"/>
            <a:t>спектакль</a:t>
          </a:r>
          <a:endParaRPr lang="ru-RU" sz="2000" b="1" dirty="0"/>
        </a:p>
      </dgm:t>
    </dgm:pt>
    <dgm:pt modelId="{17239153-1600-4694-A522-6DB4CE8142AF}" type="parTrans" cxnId="{18BC780B-4415-48D4-AB14-8A02552EC3FD}">
      <dgm:prSet/>
      <dgm:spPr/>
      <dgm:t>
        <a:bodyPr/>
        <a:lstStyle/>
        <a:p>
          <a:endParaRPr lang="ru-RU"/>
        </a:p>
      </dgm:t>
    </dgm:pt>
    <dgm:pt modelId="{C3D78ACD-70BA-448E-9DCA-153ABC64DF8D}" type="sibTrans" cxnId="{18BC780B-4415-48D4-AB14-8A02552EC3FD}">
      <dgm:prSet/>
      <dgm:spPr/>
      <dgm:t>
        <a:bodyPr/>
        <a:lstStyle/>
        <a:p>
          <a:endParaRPr lang="ru-RU"/>
        </a:p>
      </dgm:t>
    </dgm:pt>
    <dgm:pt modelId="{3AAB1644-0685-4514-AE88-D0FDD0CA8C1B}">
      <dgm:prSet custT="1"/>
      <dgm:spPr/>
      <dgm:t>
        <a:bodyPr/>
        <a:lstStyle/>
        <a:p>
          <a:r>
            <a:rPr lang="ru-RU" sz="2000" b="1" i="0" dirty="0"/>
            <a:t>все виды вечеров отдыха</a:t>
          </a:r>
          <a:endParaRPr lang="ru-RU" sz="2000" b="1" dirty="0"/>
        </a:p>
      </dgm:t>
    </dgm:pt>
    <dgm:pt modelId="{FC024FB7-94E8-4DB2-8C8E-EBD53D789C80}" type="parTrans" cxnId="{33ABA1C3-4BB7-48F4-946A-9CFAD6CA9770}">
      <dgm:prSet/>
      <dgm:spPr/>
      <dgm:t>
        <a:bodyPr/>
        <a:lstStyle/>
        <a:p>
          <a:endParaRPr lang="ru-RU"/>
        </a:p>
      </dgm:t>
    </dgm:pt>
    <dgm:pt modelId="{B8513372-AE9F-4158-A38C-AB74C836012D}" type="sibTrans" cxnId="{33ABA1C3-4BB7-48F4-946A-9CFAD6CA9770}">
      <dgm:prSet/>
      <dgm:spPr/>
      <dgm:t>
        <a:bodyPr/>
        <a:lstStyle/>
        <a:p>
          <a:endParaRPr lang="ru-RU"/>
        </a:p>
      </dgm:t>
    </dgm:pt>
    <dgm:pt modelId="{A28A1D5F-0C09-4A7B-A8B3-11D3141ABB3B}">
      <dgm:prSet custT="1"/>
      <dgm:spPr/>
      <dgm:t>
        <a:bodyPr/>
        <a:lstStyle/>
        <a:p>
          <a:r>
            <a:rPr lang="ru-RU" sz="2000" b="1" i="0" dirty="0"/>
            <a:t>праздник</a:t>
          </a:r>
          <a:endParaRPr lang="ru-RU" sz="2000" b="1" dirty="0"/>
        </a:p>
      </dgm:t>
    </dgm:pt>
    <dgm:pt modelId="{471D5416-714D-441E-90E8-4E55097321B3}" type="parTrans" cxnId="{698BE288-AF04-4D5F-85F3-765BB728BF76}">
      <dgm:prSet/>
      <dgm:spPr/>
      <dgm:t>
        <a:bodyPr/>
        <a:lstStyle/>
        <a:p>
          <a:endParaRPr lang="ru-RU"/>
        </a:p>
      </dgm:t>
    </dgm:pt>
    <dgm:pt modelId="{D03494B7-53A5-4203-AF5B-C62D3F2492D3}" type="sibTrans" cxnId="{698BE288-AF04-4D5F-85F3-765BB728BF76}">
      <dgm:prSet/>
      <dgm:spPr/>
      <dgm:t>
        <a:bodyPr/>
        <a:lstStyle/>
        <a:p>
          <a:endParaRPr lang="ru-RU"/>
        </a:p>
      </dgm:t>
    </dgm:pt>
    <dgm:pt modelId="{7FF6573C-CED7-4D54-9153-F64C920A9558}" type="pres">
      <dgm:prSet presAssocID="{B67BD15A-43CD-4571-BE14-881A0DF911B9}" presName="linear" presStyleCnt="0">
        <dgm:presLayoutVars>
          <dgm:dir/>
          <dgm:animLvl val="lvl"/>
          <dgm:resizeHandles val="exact"/>
        </dgm:presLayoutVars>
      </dgm:prSet>
      <dgm:spPr/>
    </dgm:pt>
    <dgm:pt modelId="{06F46968-EAB0-4A4F-9B6C-F9695219A162}" type="pres">
      <dgm:prSet presAssocID="{B6F69318-3FCE-4798-B336-0C32259CA76D}" presName="parentLin" presStyleCnt="0"/>
      <dgm:spPr/>
    </dgm:pt>
    <dgm:pt modelId="{A80FFA31-C6E9-454D-8F46-AF62A67EF4BF}" type="pres">
      <dgm:prSet presAssocID="{B6F69318-3FCE-4798-B336-0C32259CA76D}" presName="parentLeftMargin" presStyleLbl="node1" presStyleIdx="0" presStyleCnt="8"/>
      <dgm:spPr/>
    </dgm:pt>
    <dgm:pt modelId="{1EE60DEC-EF4F-43C5-ABFC-36C368142AB5}" type="pres">
      <dgm:prSet presAssocID="{B6F69318-3FCE-4798-B336-0C32259CA76D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DF036351-260C-4B0F-83FB-7C77944A5809}" type="pres">
      <dgm:prSet presAssocID="{B6F69318-3FCE-4798-B336-0C32259CA76D}" presName="negativeSpace" presStyleCnt="0"/>
      <dgm:spPr/>
    </dgm:pt>
    <dgm:pt modelId="{B79DC301-1A4B-4747-8D80-6FC5EB5AF055}" type="pres">
      <dgm:prSet presAssocID="{B6F69318-3FCE-4798-B336-0C32259CA76D}" presName="childText" presStyleLbl="conFgAcc1" presStyleIdx="0" presStyleCnt="8">
        <dgm:presLayoutVars>
          <dgm:bulletEnabled val="1"/>
        </dgm:presLayoutVars>
      </dgm:prSet>
      <dgm:spPr/>
    </dgm:pt>
    <dgm:pt modelId="{89A22E7F-05A1-49AA-9BB8-76AA0B44C980}" type="pres">
      <dgm:prSet presAssocID="{E6B9C601-9FE8-4E75-9C0C-C2E54686B595}" presName="spaceBetweenRectangles" presStyleCnt="0"/>
      <dgm:spPr/>
    </dgm:pt>
    <dgm:pt modelId="{696E91C2-B5A6-4045-9E84-BB43EAB36957}" type="pres">
      <dgm:prSet presAssocID="{DFA1E7BE-218D-42FB-B172-52B9A006E643}" presName="parentLin" presStyleCnt="0"/>
      <dgm:spPr/>
    </dgm:pt>
    <dgm:pt modelId="{C6191AF9-9A4B-4605-89A8-148AC7420BDB}" type="pres">
      <dgm:prSet presAssocID="{DFA1E7BE-218D-42FB-B172-52B9A006E643}" presName="parentLeftMargin" presStyleLbl="node1" presStyleIdx="0" presStyleCnt="8"/>
      <dgm:spPr/>
    </dgm:pt>
    <dgm:pt modelId="{020D0138-6CE2-4014-AA5F-CBA054865900}" type="pres">
      <dgm:prSet presAssocID="{DFA1E7BE-218D-42FB-B172-52B9A006E643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C9C3A2D-C39B-4D8E-A626-0402404F46E2}" type="pres">
      <dgm:prSet presAssocID="{DFA1E7BE-218D-42FB-B172-52B9A006E643}" presName="negativeSpace" presStyleCnt="0"/>
      <dgm:spPr/>
    </dgm:pt>
    <dgm:pt modelId="{95B7DFE2-E9AF-481A-A67D-D4F0118E5D8A}" type="pres">
      <dgm:prSet presAssocID="{DFA1E7BE-218D-42FB-B172-52B9A006E643}" presName="childText" presStyleLbl="conFgAcc1" presStyleIdx="1" presStyleCnt="8">
        <dgm:presLayoutVars>
          <dgm:bulletEnabled val="1"/>
        </dgm:presLayoutVars>
      </dgm:prSet>
      <dgm:spPr/>
    </dgm:pt>
    <dgm:pt modelId="{96A1F7F2-0D05-40DB-8170-0E90A95FF3A5}" type="pres">
      <dgm:prSet presAssocID="{87146D29-D99B-41EB-9668-B8D0B8A8F0D8}" presName="spaceBetweenRectangles" presStyleCnt="0"/>
      <dgm:spPr/>
    </dgm:pt>
    <dgm:pt modelId="{F1FF003A-92C4-4E67-AAFC-6B9AF91FE613}" type="pres">
      <dgm:prSet presAssocID="{D1CA83EB-FDBD-4F3F-9C07-CAD8E86E5B72}" presName="parentLin" presStyleCnt="0"/>
      <dgm:spPr/>
    </dgm:pt>
    <dgm:pt modelId="{CDDE5A63-A014-4C61-B058-A41A3D5001DC}" type="pres">
      <dgm:prSet presAssocID="{D1CA83EB-FDBD-4F3F-9C07-CAD8E86E5B72}" presName="parentLeftMargin" presStyleLbl="node1" presStyleIdx="1" presStyleCnt="8"/>
      <dgm:spPr/>
    </dgm:pt>
    <dgm:pt modelId="{DA72DC95-997C-48C2-AEE0-33C89B75DF9A}" type="pres">
      <dgm:prSet presAssocID="{D1CA83EB-FDBD-4F3F-9C07-CAD8E86E5B72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6402B030-6F32-4919-9479-5C9612E3CAC2}" type="pres">
      <dgm:prSet presAssocID="{D1CA83EB-FDBD-4F3F-9C07-CAD8E86E5B72}" presName="negativeSpace" presStyleCnt="0"/>
      <dgm:spPr/>
    </dgm:pt>
    <dgm:pt modelId="{74CD61CC-D2E0-468C-8796-FC12236E5E5C}" type="pres">
      <dgm:prSet presAssocID="{D1CA83EB-FDBD-4F3F-9C07-CAD8E86E5B72}" presName="childText" presStyleLbl="conFgAcc1" presStyleIdx="2" presStyleCnt="8">
        <dgm:presLayoutVars>
          <dgm:bulletEnabled val="1"/>
        </dgm:presLayoutVars>
      </dgm:prSet>
      <dgm:spPr/>
    </dgm:pt>
    <dgm:pt modelId="{A602FE53-F359-4C24-AFF0-D63EDE1F58E9}" type="pres">
      <dgm:prSet presAssocID="{120B774E-8BB4-4472-8D3E-0E56E6738E25}" presName="spaceBetweenRectangles" presStyleCnt="0"/>
      <dgm:spPr/>
    </dgm:pt>
    <dgm:pt modelId="{9FF5B657-D515-4CAE-A51C-E819A9CD6195}" type="pres">
      <dgm:prSet presAssocID="{E3251BFE-AFD6-4A06-9F8F-862DEB69B776}" presName="parentLin" presStyleCnt="0"/>
      <dgm:spPr/>
    </dgm:pt>
    <dgm:pt modelId="{DB498DF6-C1D1-446F-9857-6E8540BB9B1D}" type="pres">
      <dgm:prSet presAssocID="{E3251BFE-AFD6-4A06-9F8F-862DEB69B776}" presName="parentLeftMargin" presStyleLbl="node1" presStyleIdx="2" presStyleCnt="8"/>
      <dgm:spPr/>
    </dgm:pt>
    <dgm:pt modelId="{AAA822C5-0B1A-459D-B862-C4CCFA4120F1}" type="pres">
      <dgm:prSet presAssocID="{E3251BFE-AFD6-4A06-9F8F-862DEB69B77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F3083CCB-E5C9-4B13-B250-FE90F2E8EFDA}" type="pres">
      <dgm:prSet presAssocID="{E3251BFE-AFD6-4A06-9F8F-862DEB69B776}" presName="negativeSpace" presStyleCnt="0"/>
      <dgm:spPr/>
    </dgm:pt>
    <dgm:pt modelId="{EA0E7A00-8F3D-466D-8DAC-CE06E5F5C991}" type="pres">
      <dgm:prSet presAssocID="{E3251BFE-AFD6-4A06-9F8F-862DEB69B776}" presName="childText" presStyleLbl="conFgAcc1" presStyleIdx="3" presStyleCnt="8">
        <dgm:presLayoutVars>
          <dgm:bulletEnabled val="1"/>
        </dgm:presLayoutVars>
      </dgm:prSet>
      <dgm:spPr/>
    </dgm:pt>
    <dgm:pt modelId="{0B582EDF-ACC8-4F1C-AFFF-2AA50791359D}" type="pres">
      <dgm:prSet presAssocID="{7B3E251D-D088-4361-8A2E-E5E4A8436977}" presName="spaceBetweenRectangles" presStyleCnt="0"/>
      <dgm:spPr/>
    </dgm:pt>
    <dgm:pt modelId="{942BB1E8-87E8-4285-85C6-052053ABCFDA}" type="pres">
      <dgm:prSet presAssocID="{0C2CC9EC-4150-4C7C-A7A9-E06CD13DF748}" presName="parentLin" presStyleCnt="0"/>
      <dgm:spPr/>
    </dgm:pt>
    <dgm:pt modelId="{0FC31C41-8159-478A-9769-673EF1C2AED6}" type="pres">
      <dgm:prSet presAssocID="{0C2CC9EC-4150-4C7C-A7A9-E06CD13DF748}" presName="parentLeftMargin" presStyleLbl="node1" presStyleIdx="3" presStyleCnt="8"/>
      <dgm:spPr/>
    </dgm:pt>
    <dgm:pt modelId="{FE0B48D1-6998-4137-A2E5-425F61CC8315}" type="pres">
      <dgm:prSet presAssocID="{0C2CC9EC-4150-4C7C-A7A9-E06CD13DF74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2B420373-ECC6-4EB3-BEED-1BBF13BAD3A9}" type="pres">
      <dgm:prSet presAssocID="{0C2CC9EC-4150-4C7C-A7A9-E06CD13DF748}" presName="negativeSpace" presStyleCnt="0"/>
      <dgm:spPr/>
    </dgm:pt>
    <dgm:pt modelId="{090237E2-7D1F-45DC-9CFA-B9B261A5F548}" type="pres">
      <dgm:prSet presAssocID="{0C2CC9EC-4150-4C7C-A7A9-E06CD13DF748}" presName="childText" presStyleLbl="conFgAcc1" presStyleIdx="4" presStyleCnt="8">
        <dgm:presLayoutVars>
          <dgm:bulletEnabled val="1"/>
        </dgm:presLayoutVars>
      </dgm:prSet>
      <dgm:spPr/>
    </dgm:pt>
    <dgm:pt modelId="{E8668543-8A26-4813-8E52-F84D5F7D748A}" type="pres">
      <dgm:prSet presAssocID="{D16F5C1A-2333-4F52-B6F3-4573DA245FF9}" presName="spaceBetweenRectangles" presStyleCnt="0"/>
      <dgm:spPr/>
    </dgm:pt>
    <dgm:pt modelId="{BD29F14C-2D9A-418B-9B6C-50BF2544F0DB}" type="pres">
      <dgm:prSet presAssocID="{CAA1133C-2EA1-45C3-8B46-D3EFB4919F16}" presName="parentLin" presStyleCnt="0"/>
      <dgm:spPr/>
    </dgm:pt>
    <dgm:pt modelId="{1775D424-3410-4327-8CC1-E64DC8E856DE}" type="pres">
      <dgm:prSet presAssocID="{CAA1133C-2EA1-45C3-8B46-D3EFB4919F16}" presName="parentLeftMargin" presStyleLbl="node1" presStyleIdx="4" presStyleCnt="8"/>
      <dgm:spPr/>
    </dgm:pt>
    <dgm:pt modelId="{F8BF26C0-EA3C-4E27-9405-86D2434D6360}" type="pres">
      <dgm:prSet presAssocID="{CAA1133C-2EA1-45C3-8B46-D3EFB4919F16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E4F83F25-3E9E-4F85-8BA8-B95E5B7BC42C}" type="pres">
      <dgm:prSet presAssocID="{CAA1133C-2EA1-45C3-8B46-D3EFB4919F16}" presName="negativeSpace" presStyleCnt="0"/>
      <dgm:spPr/>
    </dgm:pt>
    <dgm:pt modelId="{B22C0A6A-0D8A-46B3-9D32-D23FDD97786F}" type="pres">
      <dgm:prSet presAssocID="{CAA1133C-2EA1-45C3-8B46-D3EFB4919F16}" presName="childText" presStyleLbl="conFgAcc1" presStyleIdx="5" presStyleCnt="8">
        <dgm:presLayoutVars>
          <dgm:bulletEnabled val="1"/>
        </dgm:presLayoutVars>
      </dgm:prSet>
      <dgm:spPr/>
    </dgm:pt>
    <dgm:pt modelId="{2360B6E4-D924-44EB-A0BD-F4AE7C62CC54}" type="pres">
      <dgm:prSet presAssocID="{C3D78ACD-70BA-448E-9DCA-153ABC64DF8D}" presName="spaceBetweenRectangles" presStyleCnt="0"/>
      <dgm:spPr/>
    </dgm:pt>
    <dgm:pt modelId="{CE1DE2E5-932F-4D85-9510-6D0A24C924DE}" type="pres">
      <dgm:prSet presAssocID="{3AAB1644-0685-4514-AE88-D0FDD0CA8C1B}" presName="parentLin" presStyleCnt="0"/>
      <dgm:spPr/>
    </dgm:pt>
    <dgm:pt modelId="{5CC791E1-BD2B-4928-81BF-6039DEB677B3}" type="pres">
      <dgm:prSet presAssocID="{3AAB1644-0685-4514-AE88-D0FDD0CA8C1B}" presName="parentLeftMargin" presStyleLbl="node1" presStyleIdx="5" presStyleCnt="8"/>
      <dgm:spPr/>
    </dgm:pt>
    <dgm:pt modelId="{8398FCFC-1DCE-45BF-847B-13261D4A0117}" type="pres">
      <dgm:prSet presAssocID="{3AAB1644-0685-4514-AE88-D0FDD0CA8C1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A6AA7330-FE2F-4654-8A11-3B7E54C4122E}" type="pres">
      <dgm:prSet presAssocID="{3AAB1644-0685-4514-AE88-D0FDD0CA8C1B}" presName="negativeSpace" presStyleCnt="0"/>
      <dgm:spPr/>
    </dgm:pt>
    <dgm:pt modelId="{AA7ECBEE-B16B-454A-AF7E-260C6E0D9D1F}" type="pres">
      <dgm:prSet presAssocID="{3AAB1644-0685-4514-AE88-D0FDD0CA8C1B}" presName="childText" presStyleLbl="conFgAcc1" presStyleIdx="6" presStyleCnt="8">
        <dgm:presLayoutVars>
          <dgm:bulletEnabled val="1"/>
        </dgm:presLayoutVars>
      </dgm:prSet>
      <dgm:spPr/>
    </dgm:pt>
    <dgm:pt modelId="{07D5D855-80DD-4527-AE29-AAB83DAA1ABE}" type="pres">
      <dgm:prSet presAssocID="{B8513372-AE9F-4158-A38C-AB74C836012D}" presName="spaceBetweenRectangles" presStyleCnt="0"/>
      <dgm:spPr/>
    </dgm:pt>
    <dgm:pt modelId="{D3AAC2EA-F1E1-41E4-BAAD-85366A0CF7F1}" type="pres">
      <dgm:prSet presAssocID="{A28A1D5F-0C09-4A7B-A8B3-11D3141ABB3B}" presName="parentLin" presStyleCnt="0"/>
      <dgm:spPr/>
    </dgm:pt>
    <dgm:pt modelId="{251377D9-82F6-4019-9590-E12A4C73A744}" type="pres">
      <dgm:prSet presAssocID="{A28A1D5F-0C09-4A7B-A8B3-11D3141ABB3B}" presName="parentLeftMargin" presStyleLbl="node1" presStyleIdx="6" presStyleCnt="8"/>
      <dgm:spPr/>
    </dgm:pt>
    <dgm:pt modelId="{CFBAEAC7-4C1D-44FD-94D2-5CDB80688419}" type="pres">
      <dgm:prSet presAssocID="{A28A1D5F-0C09-4A7B-A8B3-11D3141ABB3B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7F766EFB-A9BF-4B0F-AA15-D51762E3F3EE}" type="pres">
      <dgm:prSet presAssocID="{A28A1D5F-0C09-4A7B-A8B3-11D3141ABB3B}" presName="negativeSpace" presStyleCnt="0"/>
      <dgm:spPr/>
    </dgm:pt>
    <dgm:pt modelId="{BC3698C4-1ADE-41CD-84E1-356BDF763538}" type="pres">
      <dgm:prSet presAssocID="{A28A1D5F-0C09-4A7B-A8B3-11D3141ABB3B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2C12B102-018E-47F9-8F37-568D81041BD2}" type="presOf" srcId="{CAA1133C-2EA1-45C3-8B46-D3EFB4919F16}" destId="{1775D424-3410-4327-8CC1-E64DC8E856DE}" srcOrd="0" destOrd="0" presId="urn:microsoft.com/office/officeart/2005/8/layout/list1"/>
    <dgm:cxn modelId="{771A1F03-BE64-4FD9-AF0A-59708B3AC69A}" srcId="{B67BD15A-43CD-4571-BE14-881A0DF911B9}" destId="{D1CA83EB-FDBD-4F3F-9C07-CAD8E86E5B72}" srcOrd="2" destOrd="0" parTransId="{9AA89C55-D290-4396-A7AA-8DE7E51FBFA5}" sibTransId="{120B774E-8BB4-4472-8D3E-0E56E6738E25}"/>
    <dgm:cxn modelId="{337A5907-DAC8-4636-887C-22AAD6282507}" srcId="{B67BD15A-43CD-4571-BE14-881A0DF911B9}" destId="{E3251BFE-AFD6-4A06-9F8F-862DEB69B776}" srcOrd="3" destOrd="0" parTransId="{13179716-4093-42EC-8FFC-542737650260}" sibTransId="{7B3E251D-D088-4361-8A2E-E5E4A8436977}"/>
    <dgm:cxn modelId="{C6D6FB07-ED4A-4000-9A52-4E2C46D28EB2}" type="presOf" srcId="{D1CA83EB-FDBD-4F3F-9C07-CAD8E86E5B72}" destId="{CDDE5A63-A014-4C61-B058-A41A3D5001DC}" srcOrd="0" destOrd="0" presId="urn:microsoft.com/office/officeart/2005/8/layout/list1"/>
    <dgm:cxn modelId="{18BC780B-4415-48D4-AB14-8A02552EC3FD}" srcId="{B67BD15A-43CD-4571-BE14-881A0DF911B9}" destId="{CAA1133C-2EA1-45C3-8B46-D3EFB4919F16}" srcOrd="5" destOrd="0" parTransId="{17239153-1600-4694-A522-6DB4CE8142AF}" sibTransId="{C3D78ACD-70BA-448E-9DCA-153ABC64DF8D}"/>
    <dgm:cxn modelId="{CFCBD310-41D6-4484-9604-BE92D7A239B2}" type="presOf" srcId="{DFA1E7BE-218D-42FB-B172-52B9A006E643}" destId="{020D0138-6CE2-4014-AA5F-CBA054865900}" srcOrd="1" destOrd="0" presId="urn:microsoft.com/office/officeart/2005/8/layout/list1"/>
    <dgm:cxn modelId="{1667D41A-5762-4151-BB28-A551F8E1B7B8}" type="presOf" srcId="{A28A1D5F-0C09-4A7B-A8B3-11D3141ABB3B}" destId="{CFBAEAC7-4C1D-44FD-94D2-5CDB80688419}" srcOrd="1" destOrd="0" presId="urn:microsoft.com/office/officeart/2005/8/layout/list1"/>
    <dgm:cxn modelId="{73DB4C28-CA01-4D2E-A624-296E4F2F86CD}" type="presOf" srcId="{CAA1133C-2EA1-45C3-8B46-D3EFB4919F16}" destId="{F8BF26C0-EA3C-4E27-9405-86D2434D6360}" srcOrd="1" destOrd="0" presId="urn:microsoft.com/office/officeart/2005/8/layout/list1"/>
    <dgm:cxn modelId="{9241D25E-F0D2-44A0-A25E-C32EE855E5FF}" type="presOf" srcId="{B67BD15A-43CD-4571-BE14-881A0DF911B9}" destId="{7FF6573C-CED7-4D54-9153-F64C920A9558}" srcOrd="0" destOrd="0" presId="urn:microsoft.com/office/officeart/2005/8/layout/list1"/>
    <dgm:cxn modelId="{9DF94264-BCBD-46A6-A946-3A6980E4CD54}" type="presOf" srcId="{0C2CC9EC-4150-4C7C-A7A9-E06CD13DF748}" destId="{FE0B48D1-6998-4137-A2E5-425F61CC8315}" srcOrd="1" destOrd="0" presId="urn:microsoft.com/office/officeart/2005/8/layout/list1"/>
    <dgm:cxn modelId="{3860356A-2944-418B-BC46-9AE83AF2F6B3}" type="presOf" srcId="{0C2CC9EC-4150-4C7C-A7A9-E06CD13DF748}" destId="{0FC31C41-8159-478A-9769-673EF1C2AED6}" srcOrd="0" destOrd="0" presId="urn:microsoft.com/office/officeart/2005/8/layout/list1"/>
    <dgm:cxn modelId="{2DA1F64F-37D8-42F2-BDAB-D6C3BBCD2DBB}" type="presOf" srcId="{3AAB1644-0685-4514-AE88-D0FDD0CA8C1B}" destId="{5CC791E1-BD2B-4928-81BF-6039DEB677B3}" srcOrd="0" destOrd="0" presId="urn:microsoft.com/office/officeart/2005/8/layout/list1"/>
    <dgm:cxn modelId="{B5BB8C78-FE7C-4F1B-AF6B-52D2ACC14878}" type="presOf" srcId="{3AAB1644-0685-4514-AE88-D0FDD0CA8C1B}" destId="{8398FCFC-1DCE-45BF-847B-13261D4A0117}" srcOrd="1" destOrd="0" presId="urn:microsoft.com/office/officeart/2005/8/layout/list1"/>
    <dgm:cxn modelId="{DABAB382-8C88-4D5E-916A-6CCC19705AEB}" type="presOf" srcId="{DFA1E7BE-218D-42FB-B172-52B9A006E643}" destId="{C6191AF9-9A4B-4605-89A8-148AC7420BDB}" srcOrd="0" destOrd="0" presId="urn:microsoft.com/office/officeart/2005/8/layout/list1"/>
    <dgm:cxn modelId="{698BE288-AF04-4D5F-85F3-765BB728BF76}" srcId="{B67BD15A-43CD-4571-BE14-881A0DF911B9}" destId="{A28A1D5F-0C09-4A7B-A8B3-11D3141ABB3B}" srcOrd="7" destOrd="0" parTransId="{471D5416-714D-441E-90E8-4E55097321B3}" sibTransId="{D03494B7-53A5-4203-AF5B-C62D3F2492D3}"/>
    <dgm:cxn modelId="{AE49F292-B99B-43AA-A526-B4BA99DA92FC}" srcId="{B67BD15A-43CD-4571-BE14-881A0DF911B9}" destId="{DFA1E7BE-218D-42FB-B172-52B9A006E643}" srcOrd="1" destOrd="0" parTransId="{3CE875BE-FA60-41FA-83E4-9A3CD4A9C9B3}" sibTransId="{87146D29-D99B-41EB-9668-B8D0B8A8F0D8}"/>
    <dgm:cxn modelId="{409B7796-C7C5-42FB-B021-DAF2A814E5AD}" type="presOf" srcId="{A28A1D5F-0C09-4A7B-A8B3-11D3141ABB3B}" destId="{251377D9-82F6-4019-9590-E12A4C73A744}" srcOrd="0" destOrd="0" presId="urn:microsoft.com/office/officeart/2005/8/layout/list1"/>
    <dgm:cxn modelId="{09ECA9A7-747D-4942-9A0D-B878BE26BAE0}" type="presOf" srcId="{B6F69318-3FCE-4798-B336-0C32259CA76D}" destId="{A80FFA31-C6E9-454D-8F46-AF62A67EF4BF}" srcOrd="0" destOrd="0" presId="urn:microsoft.com/office/officeart/2005/8/layout/list1"/>
    <dgm:cxn modelId="{33ABA1C3-4BB7-48F4-946A-9CFAD6CA9770}" srcId="{B67BD15A-43CD-4571-BE14-881A0DF911B9}" destId="{3AAB1644-0685-4514-AE88-D0FDD0CA8C1B}" srcOrd="6" destOrd="0" parTransId="{FC024FB7-94E8-4DB2-8C8E-EBD53D789C80}" sibTransId="{B8513372-AE9F-4158-A38C-AB74C836012D}"/>
    <dgm:cxn modelId="{C33236C8-2854-4A02-AB19-DB1E7143159A}" srcId="{B67BD15A-43CD-4571-BE14-881A0DF911B9}" destId="{0C2CC9EC-4150-4C7C-A7A9-E06CD13DF748}" srcOrd="4" destOrd="0" parTransId="{19C40E04-FF35-4A1B-91E7-1BB112B9E117}" sibTransId="{D16F5C1A-2333-4F52-B6F3-4573DA245FF9}"/>
    <dgm:cxn modelId="{7ACF8FDD-14BA-4D6E-9143-3012127F1F1B}" type="presOf" srcId="{E3251BFE-AFD6-4A06-9F8F-862DEB69B776}" destId="{DB498DF6-C1D1-446F-9857-6E8540BB9B1D}" srcOrd="0" destOrd="0" presId="urn:microsoft.com/office/officeart/2005/8/layout/list1"/>
    <dgm:cxn modelId="{D6A378EF-0E86-49D1-A014-93B745E5CF30}" type="presOf" srcId="{E3251BFE-AFD6-4A06-9F8F-862DEB69B776}" destId="{AAA822C5-0B1A-459D-B862-C4CCFA4120F1}" srcOrd="1" destOrd="0" presId="urn:microsoft.com/office/officeart/2005/8/layout/list1"/>
    <dgm:cxn modelId="{AC38E2F1-B329-4E0E-8132-79F8C2482632}" type="presOf" srcId="{B6F69318-3FCE-4798-B336-0C32259CA76D}" destId="{1EE60DEC-EF4F-43C5-ABFC-36C368142AB5}" srcOrd="1" destOrd="0" presId="urn:microsoft.com/office/officeart/2005/8/layout/list1"/>
    <dgm:cxn modelId="{CD5750F3-7E14-4D58-9A93-423FB360F809}" type="presOf" srcId="{D1CA83EB-FDBD-4F3F-9C07-CAD8E86E5B72}" destId="{DA72DC95-997C-48C2-AEE0-33C89B75DF9A}" srcOrd="1" destOrd="0" presId="urn:microsoft.com/office/officeart/2005/8/layout/list1"/>
    <dgm:cxn modelId="{C2C85DF6-1613-4B78-8401-E8FDE62B0376}" srcId="{B67BD15A-43CD-4571-BE14-881A0DF911B9}" destId="{B6F69318-3FCE-4798-B336-0C32259CA76D}" srcOrd="0" destOrd="0" parTransId="{460D048F-EBB2-4B19-A9F7-29C844A58D89}" sibTransId="{E6B9C601-9FE8-4E75-9C0C-C2E54686B595}"/>
    <dgm:cxn modelId="{E93047E3-DD3A-4ADD-8019-08E9ADED2F53}" type="presParOf" srcId="{7FF6573C-CED7-4D54-9153-F64C920A9558}" destId="{06F46968-EAB0-4A4F-9B6C-F9695219A162}" srcOrd="0" destOrd="0" presId="urn:microsoft.com/office/officeart/2005/8/layout/list1"/>
    <dgm:cxn modelId="{BADF453E-024A-45F7-88DE-688639768DF8}" type="presParOf" srcId="{06F46968-EAB0-4A4F-9B6C-F9695219A162}" destId="{A80FFA31-C6E9-454D-8F46-AF62A67EF4BF}" srcOrd="0" destOrd="0" presId="urn:microsoft.com/office/officeart/2005/8/layout/list1"/>
    <dgm:cxn modelId="{E7AA59EE-424B-4FAF-97CB-3CA8E364222A}" type="presParOf" srcId="{06F46968-EAB0-4A4F-9B6C-F9695219A162}" destId="{1EE60DEC-EF4F-43C5-ABFC-36C368142AB5}" srcOrd="1" destOrd="0" presId="urn:microsoft.com/office/officeart/2005/8/layout/list1"/>
    <dgm:cxn modelId="{6578DE6B-6DF3-4038-82FB-FE9F61C83DA4}" type="presParOf" srcId="{7FF6573C-CED7-4D54-9153-F64C920A9558}" destId="{DF036351-260C-4B0F-83FB-7C77944A5809}" srcOrd="1" destOrd="0" presId="urn:microsoft.com/office/officeart/2005/8/layout/list1"/>
    <dgm:cxn modelId="{28B1D7A5-7A24-478D-A451-3B497B99F800}" type="presParOf" srcId="{7FF6573C-CED7-4D54-9153-F64C920A9558}" destId="{B79DC301-1A4B-4747-8D80-6FC5EB5AF055}" srcOrd="2" destOrd="0" presId="urn:microsoft.com/office/officeart/2005/8/layout/list1"/>
    <dgm:cxn modelId="{29B0971B-9E95-4E6E-9D68-4B5F9D530AE4}" type="presParOf" srcId="{7FF6573C-CED7-4D54-9153-F64C920A9558}" destId="{89A22E7F-05A1-49AA-9BB8-76AA0B44C980}" srcOrd="3" destOrd="0" presId="urn:microsoft.com/office/officeart/2005/8/layout/list1"/>
    <dgm:cxn modelId="{6BB68D31-1C3D-4DB0-A181-48BDE2FD20BA}" type="presParOf" srcId="{7FF6573C-CED7-4D54-9153-F64C920A9558}" destId="{696E91C2-B5A6-4045-9E84-BB43EAB36957}" srcOrd="4" destOrd="0" presId="urn:microsoft.com/office/officeart/2005/8/layout/list1"/>
    <dgm:cxn modelId="{01322D43-B0B7-4E73-A102-2854EE62A699}" type="presParOf" srcId="{696E91C2-B5A6-4045-9E84-BB43EAB36957}" destId="{C6191AF9-9A4B-4605-89A8-148AC7420BDB}" srcOrd="0" destOrd="0" presId="urn:microsoft.com/office/officeart/2005/8/layout/list1"/>
    <dgm:cxn modelId="{8E126DA1-95E9-4709-BAE1-27A37255FE95}" type="presParOf" srcId="{696E91C2-B5A6-4045-9E84-BB43EAB36957}" destId="{020D0138-6CE2-4014-AA5F-CBA054865900}" srcOrd="1" destOrd="0" presId="urn:microsoft.com/office/officeart/2005/8/layout/list1"/>
    <dgm:cxn modelId="{EBE134EE-3A36-49F7-BE51-000952C79E2F}" type="presParOf" srcId="{7FF6573C-CED7-4D54-9153-F64C920A9558}" destId="{EC9C3A2D-C39B-4D8E-A626-0402404F46E2}" srcOrd="5" destOrd="0" presId="urn:microsoft.com/office/officeart/2005/8/layout/list1"/>
    <dgm:cxn modelId="{9224DA0F-BCAC-4845-9192-1E3EEA893D27}" type="presParOf" srcId="{7FF6573C-CED7-4D54-9153-F64C920A9558}" destId="{95B7DFE2-E9AF-481A-A67D-D4F0118E5D8A}" srcOrd="6" destOrd="0" presId="urn:microsoft.com/office/officeart/2005/8/layout/list1"/>
    <dgm:cxn modelId="{57FDEB02-55BB-4A93-AB01-E38471E88EA8}" type="presParOf" srcId="{7FF6573C-CED7-4D54-9153-F64C920A9558}" destId="{96A1F7F2-0D05-40DB-8170-0E90A95FF3A5}" srcOrd="7" destOrd="0" presId="urn:microsoft.com/office/officeart/2005/8/layout/list1"/>
    <dgm:cxn modelId="{43AA728D-593D-44E1-8FCF-461C55500D67}" type="presParOf" srcId="{7FF6573C-CED7-4D54-9153-F64C920A9558}" destId="{F1FF003A-92C4-4E67-AAFC-6B9AF91FE613}" srcOrd="8" destOrd="0" presId="urn:microsoft.com/office/officeart/2005/8/layout/list1"/>
    <dgm:cxn modelId="{A3A71965-C79C-4145-922A-0ADD1DD481C3}" type="presParOf" srcId="{F1FF003A-92C4-4E67-AAFC-6B9AF91FE613}" destId="{CDDE5A63-A014-4C61-B058-A41A3D5001DC}" srcOrd="0" destOrd="0" presId="urn:microsoft.com/office/officeart/2005/8/layout/list1"/>
    <dgm:cxn modelId="{65561B01-2FF6-4931-AD9A-6FC555425AB5}" type="presParOf" srcId="{F1FF003A-92C4-4E67-AAFC-6B9AF91FE613}" destId="{DA72DC95-997C-48C2-AEE0-33C89B75DF9A}" srcOrd="1" destOrd="0" presId="urn:microsoft.com/office/officeart/2005/8/layout/list1"/>
    <dgm:cxn modelId="{66FC3175-83C1-4502-AAA0-DF3EE1B3CF50}" type="presParOf" srcId="{7FF6573C-CED7-4D54-9153-F64C920A9558}" destId="{6402B030-6F32-4919-9479-5C9612E3CAC2}" srcOrd="9" destOrd="0" presId="urn:microsoft.com/office/officeart/2005/8/layout/list1"/>
    <dgm:cxn modelId="{1D52595C-5215-404D-89AC-D33BF6CEEB91}" type="presParOf" srcId="{7FF6573C-CED7-4D54-9153-F64C920A9558}" destId="{74CD61CC-D2E0-468C-8796-FC12236E5E5C}" srcOrd="10" destOrd="0" presId="urn:microsoft.com/office/officeart/2005/8/layout/list1"/>
    <dgm:cxn modelId="{6E23D688-F3BE-444A-9D1A-58675C2D3344}" type="presParOf" srcId="{7FF6573C-CED7-4D54-9153-F64C920A9558}" destId="{A602FE53-F359-4C24-AFF0-D63EDE1F58E9}" srcOrd="11" destOrd="0" presId="urn:microsoft.com/office/officeart/2005/8/layout/list1"/>
    <dgm:cxn modelId="{214BB0CD-23F6-4057-866E-0A93E9900F70}" type="presParOf" srcId="{7FF6573C-CED7-4D54-9153-F64C920A9558}" destId="{9FF5B657-D515-4CAE-A51C-E819A9CD6195}" srcOrd="12" destOrd="0" presId="urn:microsoft.com/office/officeart/2005/8/layout/list1"/>
    <dgm:cxn modelId="{D265467B-C075-45EF-B59D-CB06853202E4}" type="presParOf" srcId="{9FF5B657-D515-4CAE-A51C-E819A9CD6195}" destId="{DB498DF6-C1D1-446F-9857-6E8540BB9B1D}" srcOrd="0" destOrd="0" presId="urn:microsoft.com/office/officeart/2005/8/layout/list1"/>
    <dgm:cxn modelId="{AE663C80-A3A2-473D-991C-FAE316DA8F5F}" type="presParOf" srcId="{9FF5B657-D515-4CAE-A51C-E819A9CD6195}" destId="{AAA822C5-0B1A-459D-B862-C4CCFA4120F1}" srcOrd="1" destOrd="0" presId="urn:microsoft.com/office/officeart/2005/8/layout/list1"/>
    <dgm:cxn modelId="{14AECAB7-5869-4579-90C8-85782853E814}" type="presParOf" srcId="{7FF6573C-CED7-4D54-9153-F64C920A9558}" destId="{F3083CCB-E5C9-4B13-B250-FE90F2E8EFDA}" srcOrd="13" destOrd="0" presId="urn:microsoft.com/office/officeart/2005/8/layout/list1"/>
    <dgm:cxn modelId="{29C218C1-664A-498A-8FD5-41B6482F3F04}" type="presParOf" srcId="{7FF6573C-CED7-4D54-9153-F64C920A9558}" destId="{EA0E7A00-8F3D-466D-8DAC-CE06E5F5C991}" srcOrd="14" destOrd="0" presId="urn:microsoft.com/office/officeart/2005/8/layout/list1"/>
    <dgm:cxn modelId="{E575213B-7BFF-4309-9A13-F3E7AC6742D9}" type="presParOf" srcId="{7FF6573C-CED7-4D54-9153-F64C920A9558}" destId="{0B582EDF-ACC8-4F1C-AFFF-2AA50791359D}" srcOrd="15" destOrd="0" presId="urn:microsoft.com/office/officeart/2005/8/layout/list1"/>
    <dgm:cxn modelId="{67528C3A-006A-4AC4-AB79-3A218BA982E0}" type="presParOf" srcId="{7FF6573C-CED7-4D54-9153-F64C920A9558}" destId="{942BB1E8-87E8-4285-85C6-052053ABCFDA}" srcOrd="16" destOrd="0" presId="urn:microsoft.com/office/officeart/2005/8/layout/list1"/>
    <dgm:cxn modelId="{A5AC479B-A30D-4094-9FFE-ADC787A41C05}" type="presParOf" srcId="{942BB1E8-87E8-4285-85C6-052053ABCFDA}" destId="{0FC31C41-8159-478A-9769-673EF1C2AED6}" srcOrd="0" destOrd="0" presId="urn:microsoft.com/office/officeart/2005/8/layout/list1"/>
    <dgm:cxn modelId="{41BF28D2-C96D-4566-B804-FB101D90CF5D}" type="presParOf" srcId="{942BB1E8-87E8-4285-85C6-052053ABCFDA}" destId="{FE0B48D1-6998-4137-A2E5-425F61CC8315}" srcOrd="1" destOrd="0" presId="urn:microsoft.com/office/officeart/2005/8/layout/list1"/>
    <dgm:cxn modelId="{C19F30FB-B584-4120-B9FF-58A4B76DD714}" type="presParOf" srcId="{7FF6573C-CED7-4D54-9153-F64C920A9558}" destId="{2B420373-ECC6-4EB3-BEED-1BBF13BAD3A9}" srcOrd="17" destOrd="0" presId="urn:microsoft.com/office/officeart/2005/8/layout/list1"/>
    <dgm:cxn modelId="{4E73CF07-AEB2-4C50-A227-EC75090D90BC}" type="presParOf" srcId="{7FF6573C-CED7-4D54-9153-F64C920A9558}" destId="{090237E2-7D1F-45DC-9CFA-B9B261A5F548}" srcOrd="18" destOrd="0" presId="urn:microsoft.com/office/officeart/2005/8/layout/list1"/>
    <dgm:cxn modelId="{3F49BDB6-4A31-489A-9C36-FB01BE2FA38E}" type="presParOf" srcId="{7FF6573C-CED7-4D54-9153-F64C920A9558}" destId="{E8668543-8A26-4813-8E52-F84D5F7D748A}" srcOrd="19" destOrd="0" presId="urn:microsoft.com/office/officeart/2005/8/layout/list1"/>
    <dgm:cxn modelId="{379037A3-7DAA-4B6B-8F6F-8BB28BF24AE8}" type="presParOf" srcId="{7FF6573C-CED7-4D54-9153-F64C920A9558}" destId="{BD29F14C-2D9A-418B-9B6C-50BF2544F0DB}" srcOrd="20" destOrd="0" presId="urn:microsoft.com/office/officeart/2005/8/layout/list1"/>
    <dgm:cxn modelId="{BE796320-7F88-4F03-BB54-489C2AB0F3A7}" type="presParOf" srcId="{BD29F14C-2D9A-418B-9B6C-50BF2544F0DB}" destId="{1775D424-3410-4327-8CC1-E64DC8E856DE}" srcOrd="0" destOrd="0" presId="urn:microsoft.com/office/officeart/2005/8/layout/list1"/>
    <dgm:cxn modelId="{CD0B638B-FCA1-4C4C-817C-C87181E04F9D}" type="presParOf" srcId="{BD29F14C-2D9A-418B-9B6C-50BF2544F0DB}" destId="{F8BF26C0-EA3C-4E27-9405-86D2434D6360}" srcOrd="1" destOrd="0" presId="urn:microsoft.com/office/officeart/2005/8/layout/list1"/>
    <dgm:cxn modelId="{6893B16A-D163-4FF9-9724-AFCA8DE50C66}" type="presParOf" srcId="{7FF6573C-CED7-4D54-9153-F64C920A9558}" destId="{E4F83F25-3E9E-4F85-8BA8-B95E5B7BC42C}" srcOrd="21" destOrd="0" presId="urn:microsoft.com/office/officeart/2005/8/layout/list1"/>
    <dgm:cxn modelId="{864AD06A-5756-49D2-B9D1-A72685275FDC}" type="presParOf" srcId="{7FF6573C-CED7-4D54-9153-F64C920A9558}" destId="{B22C0A6A-0D8A-46B3-9D32-D23FDD97786F}" srcOrd="22" destOrd="0" presId="urn:microsoft.com/office/officeart/2005/8/layout/list1"/>
    <dgm:cxn modelId="{78F2D388-3043-4C7B-A53A-2058074BBB46}" type="presParOf" srcId="{7FF6573C-CED7-4D54-9153-F64C920A9558}" destId="{2360B6E4-D924-44EB-A0BD-F4AE7C62CC54}" srcOrd="23" destOrd="0" presId="urn:microsoft.com/office/officeart/2005/8/layout/list1"/>
    <dgm:cxn modelId="{FFE76F4D-A3C0-47F6-8006-64EEBA085764}" type="presParOf" srcId="{7FF6573C-CED7-4D54-9153-F64C920A9558}" destId="{CE1DE2E5-932F-4D85-9510-6D0A24C924DE}" srcOrd="24" destOrd="0" presId="urn:microsoft.com/office/officeart/2005/8/layout/list1"/>
    <dgm:cxn modelId="{2879F01D-1A85-4B10-8B3C-F9D690116246}" type="presParOf" srcId="{CE1DE2E5-932F-4D85-9510-6D0A24C924DE}" destId="{5CC791E1-BD2B-4928-81BF-6039DEB677B3}" srcOrd="0" destOrd="0" presId="urn:microsoft.com/office/officeart/2005/8/layout/list1"/>
    <dgm:cxn modelId="{004C3ABB-C7B4-4769-BAB7-D4E984DE9974}" type="presParOf" srcId="{CE1DE2E5-932F-4D85-9510-6D0A24C924DE}" destId="{8398FCFC-1DCE-45BF-847B-13261D4A0117}" srcOrd="1" destOrd="0" presId="urn:microsoft.com/office/officeart/2005/8/layout/list1"/>
    <dgm:cxn modelId="{B8B725C3-6A76-4B44-A7A1-07BD812E8384}" type="presParOf" srcId="{7FF6573C-CED7-4D54-9153-F64C920A9558}" destId="{A6AA7330-FE2F-4654-8A11-3B7E54C4122E}" srcOrd="25" destOrd="0" presId="urn:microsoft.com/office/officeart/2005/8/layout/list1"/>
    <dgm:cxn modelId="{19CD69ED-BA69-4B6A-BA6A-EB242CC1685F}" type="presParOf" srcId="{7FF6573C-CED7-4D54-9153-F64C920A9558}" destId="{AA7ECBEE-B16B-454A-AF7E-260C6E0D9D1F}" srcOrd="26" destOrd="0" presId="urn:microsoft.com/office/officeart/2005/8/layout/list1"/>
    <dgm:cxn modelId="{09788AD1-1B74-4424-8ADB-2B4AB5E2B1BE}" type="presParOf" srcId="{7FF6573C-CED7-4D54-9153-F64C920A9558}" destId="{07D5D855-80DD-4527-AE29-AAB83DAA1ABE}" srcOrd="27" destOrd="0" presId="urn:microsoft.com/office/officeart/2005/8/layout/list1"/>
    <dgm:cxn modelId="{A0A2DBD5-ED2D-49E6-89CA-E5C08CCE3227}" type="presParOf" srcId="{7FF6573C-CED7-4D54-9153-F64C920A9558}" destId="{D3AAC2EA-F1E1-41E4-BAAD-85366A0CF7F1}" srcOrd="28" destOrd="0" presId="urn:microsoft.com/office/officeart/2005/8/layout/list1"/>
    <dgm:cxn modelId="{4C9FEBCE-5372-4100-BF48-D2FCFE0805E1}" type="presParOf" srcId="{D3AAC2EA-F1E1-41E4-BAAD-85366A0CF7F1}" destId="{251377D9-82F6-4019-9590-E12A4C73A744}" srcOrd="0" destOrd="0" presId="urn:microsoft.com/office/officeart/2005/8/layout/list1"/>
    <dgm:cxn modelId="{07DF905F-9C13-4CE2-91D7-25815B68EFF0}" type="presParOf" srcId="{D3AAC2EA-F1E1-41E4-BAAD-85366A0CF7F1}" destId="{CFBAEAC7-4C1D-44FD-94D2-5CDB80688419}" srcOrd="1" destOrd="0" presId="urn:microsoft.com/office/officeart/2005/8/layout/list1"/>
    <dgm:cxn modelId="{7F130F65-B773-4EF3-96BE-CC97DE67CBAA}" type="presParOf" srcId="{7FF6573C-CED7-4D54-9153-F64C920A9558}" destId="{7F766EFB-A9BF-4B0F-AA15-D51762E3F3EE}" srcOrd="29" destOrd="0" presId="urn:microsoft.com/office/officeart/2005/8/layout/list1"/>
    <dgm:cxn modelId="{BCCF2EF6-F27F-430E-B59E-52D6DAAC6544}" type="presParOf" srcId="{7FF6573C-CED7-4D54-9153-F64C920A9558}" destId="{BC3698C4-1ADE-41CD-84E1-356BDF763538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8F15EAA-B434-41B1-980A-0EE0BB75D6D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E95262-E8F8-458E-81F5-AE75FF57F57A}">
      <dgm:prSet custT="1"/>
      <dgm:spPr/>
      <dgm:t>
        <a:bodyPr/>
        <a:lstStyle/>
        <a:p>
          <a:r>
            <a:rPr lang="ru-RU" sz="1800" b="1" i="0" dirty="0">
              <a:solidFill>
                <a:srgbClr val="7030A0"/>
              </a:solidFill>
            </a:rPr>
            <a:t>Шоу-технология, используемая в воспитательной работе, имеет три основных особенности: </a:t>
          </a:r>
          <a:endParaRPr lang="ru-RU" sz="1800" b="1" dirty="0">
            <a:solidFill>
              <a:srgbClr val="7030A0"/>
            </a:solidFill>
          </a:endParaRPr>
        </a:p>
      </dgm:t>
    </dgm:pt>
    <dgm:pt modelId="{EE3821C3-1D93-47D8-9929-8011E582D997}" type="parTrans" cxnId="{63ECFA06-A893-4C26-A907-990217D87C68}">
      <dgm:prSet/>
      <dgm:spPr/>
      <dgm:t>
        <a:bodyPr/>
        <a:lstStyle/>
        <a:p>
          <a:endParaRPr lang="ru-RU"/>
        </a:p>
      </dgm:t>
    </dgm:pt>
    <dgm:pt modelId="{64F04F11-7D3C-4E83-A3AA-D19C0E960A06}" type="sibTrans" cxnId="{63ECFA06-A893-4C26-A907-990217D87C68}">
      <dgm:prSet/>
      <dgm:spPr/>
      <dgm:t>
        <a:bodyPr/>
        <a:lstStyle/>
        <a:p>
          <a:endParaRPr lang="ru-RU"/>
        </a:p>
      </dgm:t>
    </dgm:pt>
    <dgm:pt modelId="{DD0ED247-E9BB-4F2E-A6A4-CA473212318D}">
      <dgm:prSet custT="1"/>
      <dgm:spPr/>
      <dgm:t>
        <a:bodyPr/>
        <a:lstStyle/>
        <a:p>
          <a:r>
            <a:rPr lang="ru-RU" sz="1800" b="1" i="0" dirty="0">
              <a:solidFill>
                <a:srgbClr val="7030A0"/>
              </a:solidFill>
            </a:rPr>
            <a:t>-  деление участников на выступающих («сцену») и зрителей («зал»);</a:t>
          </a:r>
          <a:endParaRPr lang="ru-RU" sz="1800" b="1" dirty="0">
            <a:solidFill>
              <a:srgbClr val="7030A0"/>
            </a:solidFill>
          </a:endParaRPr>
        </a:p>
      </dgm:t>
    </dgm:pt>
    <dgm:pt modelId="{F6772301-FD80-479E-87CF-2E1881D8898E}" type="parTrans" cxnId="{98ACE9B9-A0D6-47D0-888C-34EB70BF394E}">
      <dgm:prSet/>
      <dgm:spPr/>
      <dgm:t>
        <a:bodyPr/>
        <a:lstStyle/>
        <a:p>
          <a:endParaRPr lang="ru-RU"/>
        </a:p>
      </dgm:t>
    </dgm:pt>
    <dgm:pt modelId="{C3EC2C2C-F87A-4831-BDB9-5A343FCE747B}" type="sibTrans" cxnId="{98ACE9B9-A0D6-47D0-888C-34EB70BF394E}">
      <dgm:prSet/>
      <dgm:spPr/>
      <dgm:t>
        <a:bodyPr/>
        <a:lstStyle/>
        <a:p>
          <a:endParaRPr lang="ru-RU"/>
        </a:p>
      </dgm:t>
    </dgm:pt>
    <dgm:pt modelId="{2DD2731A-4448-4E4E-B603-EEB7F195414E}">
      <dgm:prSet custT="1"/>
      <dgm:spPr/>
      <dgm:t>
        <a:bodyPr/>
        <a:lstStyle/>
        <a:p>
          <a:r>
            <a:rPr lang="ru-RU" sz="1800" b="1" i="0" dirty="0">
              <a:solidFill>
                <a:srgbClr val="7030A0"/>
              </a:solidFill>
            </a:rPr>
            <a:t>-   соревновательность на сцене;</a:t>
          </a:r>
          <a:endParaRPr lang="ru-RU" sz="1800" b="1" dirty="0">
            <a:solidFill>
              <a:srgbClr val="7030A0"/>
            </a:solidFill>
          </a:endParaRPr>
        </a:p>
      </dgm:t>
    </dgm:pt>
    <dgm:pt modelId="{A3330450-8A1E-493A-A447-E557FDF67B48}" type="parTrans" cxnId="{95C8B905-5C77-4AB9-93E7-7D6978D691C9}">
      <dgm:prSet/>
      <dgm:spPr/>
      <dgm:t>
        <a:bodyPr/>
        <a:lstStyle/>
        <a:p>
          <a:endParaRPr lang="ru-RU"/>
        </a:p>
      </dgm:t>
    </dgm:pt>
    <dgm:pt modelId="{03322D10-A88B-4AC0-B9F0-26A74F85FF4A}" type="sibTrans" cxnId="{95C8B905-5C77-4AB9-93E7-7D6978D691C9}">
      <dgm:prSet/>
      <dgm:spPr/>
      <dgm:t>
        <a:bodyPr/>
        <a:lstStyle/>
        <a:p>
          <a:endParaRPr lang="ru-RU"/>
        </a:p>
      </dgm:t>
    </dgm:pt>
    <dgm:pt modelId="{9AEF40A4-7DBA-40D2-9335-01F8FC8DB51E}">
      <dgm:prSet custT="1"/>
      <dgm:spPr/>
      <dgm:t>
        <a:bodyPr/>
        <a:lstStyle/>
        <a:p>
          <a:r>
            <a:rPr lang="ru-RU" sz="1800" b="1" i="0" dirty="0">
              <a:solidFill>
                <a:srgbClr val="7030A0"/>
              </a:solidFill>
            </a:rPr>
            <a:t>-  заготовленный организаторами сценарий шоу-программы</a:t>
          </a:r>
          <a:endParaRPr lang="ru-RU" sz="1800" b="1" dirty="0">
            <a:solidFill>
              <a:srgbClr val="7030A0"/>
            </a:solidFill>
          </a:endParaRPr>
        </a:p>
      </dgm:t>
    </dgm:pt>
    <dgm:pt modelId="{1E14791E-A7B7-4C49-8A91-47AF78E4A18C}" type="parTrans" cxnId="{63DB6C6D-73EF-4B64-AC8C-3EFC4D66A87F}">
      <dgm:prSet/>
      <dgm:spPr/>
      <dgm:t>
        <a:bodyPr/>
        <a:lstStyle/>
        <a:p>
          <a:endParaRPr lang="ru-RU"/>
        </a:p>
      </dgm:t>
    </dgm:pt>
    <dgm:pt modelId="{F89B9575-7C26-4563-A50D-5634DC6CC158}" type="sibTrans" cxnId="{63DB6C6D-73EF-4B64-AC8C-3EFC4D66A87F}">
      <dgm:prSet/>
      <dgm:spPr/>
      <dgm:t>
        <a:bodyPr/>
        <a:lstStyle/>
        <a:p>
          <a:endParaRPr lang="ru-RU"/>
        </a:p>
      </dgm:t>
    </dgm:pt>
    <dgm:pt modelId="{44990C93-0E5C-4F02-8870-6E8352FA274E}" type="pres">
      <dgm:prSet presAssocID="{C8F15EAA-B434-41B1-980A-0EE0BB75D6D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5231F18-2877-45F1-B394-ACB15C8F265D}" type="pres">
      <dgm:prSet presAssocID="{87E95262-E8F8-458E-81F5-AE75FF57F57A}" presName="circle1" presStyleLbl="node1" presStyleIdx="0" presStyleCnt="4"/>
      <dgm:spPr/>
    </dgm:pt>
    <dgm:pt modelId="{64295D60-7096-4953-9C30-48B2D00386BA}" type="pres">
      <dgm:prSet presAssocID="{87E95262-E8F8-458E-81F5-AE75FF57F57A}" presName="space" presStyleCnt="0"/>
      <dgm:spPr/>
    </dgm:pt>
    <dgm:pt modelId="{B03D2538-F477-41F0-985B-3CD26637F9D0}" type="pres">
      <dgm:prSet presAssocID="{87E95262-E8F8-458E-81F5-AE75FF57F57A}" presName="rect1" presStyleLbl="alignAcc1" presStyleIdx="0" presStyleCnt="4" custLinFactNeighborX="2978" custLinFactNeighborY="52792"/>
      <dgm:spPr/>
    </dgm:pt>
    <dgm:pt modelId="{394B466D-CFA0-42E8-A7AF-F5274E7980DB}" type="pres">
      <dgm:prSet presAssocID="{DD0ED247-E9BB-4F2E-A6A4-CA473212318D}" presName="vertSpace2" presStyleLbl="node1" presStyleIdx="0" presStyleCnt="4"/>
      <dgm:spPr/>
    </dgm:pt>
    <dgm:pt modelId="{14809960-B468-4454-B53B-C4CBD9C6D919}" type="pres">
      <dgm:prSet presAssocID="{DD0ED247-E9BB-4F2E-A6A4-CA473212318D}" presName="circle2" presStyleLbl="node1" presStyleIdx="1" presStyleCnt="4"/>
      <dgm:spPr/>
    </dgm:pt>
    <dgm:pt modelId="{F8EA005B-8172-4439-AF49-FA141CFEA1D4}" type="pres">
      <dgm:prSet presAssocID="{DD0ED247-E9BB-4F2E-A6A4-CA473212318D}" presName="rect2" presStyleLbl="alignAcc1" presStyleIdx="1" presStyleCnt="4" custLinFactNeighborX="144" custLinFactNeighborY="-504"/>
      <dgm:spPr/>
    </dgm:pt>
    <dgm:pt modelId="{03583EFD-442C-4F1E-AA72-535BDE3E035F}" type="pres">
      <dgm:prSet presAssocID="{2DD2731A-4448-4E4E-B603-EEB7F195414E}" presName="vertSpace3" presStyleLbl="node1" presStyleIdx="1" presStyleCnt="4"/>
      <dgm:spPr/>
    </dgm:pt>
    <dgm:pt modelId="{59B2459C-7079-4A5F-AB7C-F3024CAF8CDA}" type="pres">
      <dgm:prSet presAssocID="{2DD2731A-4448-4E4E-B603-EEB7F195414E}" presName="circle3" presStyleLbl="node1" presStyleIdx="2" presStyleCnt="4"/>
      <dgm:spPr/>
    </dgm:pt>
    <dgm:pt modelId="{AF361190-6691-4948-BF15-B574B400E755}" type="pres">
      <dgm:prSet presAssocID="{2DD2731A-4448-4E4E-B603-EEB7F195414E}" presName="rect3" presStyleLbl="alignAcc1" presStyleIdx="2" presStyleCnt="4"/>
      <dgm:spPr/>
    </dgm:pt>
    <dgm:pt modelId="{45A5B7FF-ABA2-436B-89B1-DFCC6414A530}" type="pres">
      <dgm:prSet presAssocID="{9AEF40A4-7DBA-40D2-9335-01F8FC8DB51E}" presName="vertSpace4" presStyleLbl="node1" presStyleIdx="2" presStyleCnt="4"/>
      <dgm:spPr/>
    </dgm:pt>
    <dgm:pt modelId="{118A0AF5-D90D-4179-9690-9E00C61DDE04}" type="pres">
      <dgm:prSet presAssocID="{9AEF40A4-7DBA-40D2-9335-01F8FC8DB51E}" presName="circle4" presStyleLbl="node1" presStyleIdx="3" presStyleCnt="4"/>
      <dgm:spPr/>
    </dgm:pt>
    <dgm:pt modelId="{0F62D2FB-726B-44FE-A814-A3DC37B5E9FC}" type="pres">
      <dgm:prSet presAssocID="{9AEF40A4-7DBA-40D2-9335-01F8FC8DB51E}" presName="rect4" presStyleLbl="alignAcc1" presStyleIdx="3" presStyleCnt="4"/>
      <dgm:spPr/>
    </dgm:pt>
    <dgm:pt modelId="{AFB77006-091F-4DD2-A003-99FC68AF3CFD}" type="pres">
      <dgm:prSet presAssocID="{87E95262-E8F8-458E-81F5-AE75FF57F57A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30EF9EBC-68E8-4BD5-A044-993CF925866F}" type="pres">
      <dgm:prSet presAssocID="{DD0ED247-E9BB-4F2E-A6A4-CA473212318D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DBDC4AE-8919-419C-B5FB-0DDB952C7E51}" type="pres">
      <dgm:prSet presAssocID="{2DD2731A-4448-4E4E-B603-EEB7F195414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FCF65ADE-16ED-4251-9144-BC763E7C479C}" type="pres">
      <dgm:prSet presAssocID="{9AEF40A4-7DBA-40D2-9335-01F8FC8DB51E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95C8B905-5C77-4AB9-93E7-7D6978D691C9}" srcId="{C8F15EAA-B434-41B1-980A-0EE0BB75D6D8}" destId="{2DD2731A-4448-4E4E-B603-EEB7F195414E}" srcOrd="2" destOrd="0" parTransId="{A3330450-8A1E-493A-A447-E557FDF67B48}" sibTransId="{03322D10-A88B-4AC0-B9F0-26A74F85FF4A}"/>
    <dgm:cxn modelId="{07D6D405-17B3-4E14-BA68-5E8949FD5158}" type="presOf" srcId="{2DD2731A-4448-4E4E-B603-EEB7F195414E}" destId="{AF361190-6691-4948-BF15-B574B400E755}" srcOrd="0" destOrd="0" presId="urn:microsoft.com/office/officeart/2005/8/layout/target3"/>
    <dgm:cxn modelId="{63ECFA06-A893-4C26-A907-990217D87C68}" srcId="{C8F15EAA-B434-41B1-980A-0EE0BB75D6D8}" destId="{87E95262-E8F8-458E-81F5-AE75FF57F57A}" srcOrd="0" destOrd="0" parTransId="{EE3821C3-1D93-47D8-9929-8011E582D997}" sibTransId="{64F04F11-7D3C-4E83-A3AA-D19C0E960A06}"/>
    <dgm:cxn modelId="{B38D8412-AA56-47BF-BFDB-754D0D297F19}" type="presOf" srcId="{DD0ED247-E9BB-4F2E-A6A4-CA473212318D}" destId="{30EF9EBC-68E8-4BD5-A044-993CF925866F}" srcOrd="1" destOrd="0" presId="urn:microsoft.com/office/officeart/2005/8/layout/target3"/>
    <dgm:cxn modelId="{41634C33-EB80-478E-8F22-831F8AAC35DF}" type="presOf" srcId="{DD0ED247-E9BB-4F2E-A6A4-CA473212318D}" destId="{F8EA005B-8172-4439-AF49-FA141CFEA1D4}" srcOrd="0" destOrd="0" presId="urn:microsoft.com/office/officeart/2005/8/layout/target3"/>
    <dgm:cxn modelId="{4876A05D-321F-4C52-B002-479E4E051C27}" type="presOf" srcId="{C8F15EAA-B434-41B1-980A-0EE0BB75D6D8}" destId="{44990C93-0E5C-4F02-8870-6E8352FA274E}" srcOrd="0" destOrd="0" presId="urn:microsoft.com/office/officeart/2005/8/layout/target3"/>
    <dgm:cxn modelId="{63DB6C6D-73EF-4B64-AC8C-3EFC4D66A87F}" srcId="{C8F15EAA-B434-41B1-980A-0EE0BB75D6D8}" destId="{9AEF40A4-7DBA-40D2-9335-01F8FC8DB51E}" srcOrd="3" destOrd="0" parTransId="{1E14791E-A7B7-4C49-8A91-47AF78E4A18C}" sibTransId="{F89B9575-7C26-4563-A50D-5634DC6CC158}"/>
    <dgm:cxn modelId="{72332E8B-FE73-4911-984E-1E75F19EEBE7}" type="presOf" srcId="{2DD2731A-4448-4E4E-B603-EEB7F195414E}" destId="{4DBDC4AE-8919-419C-B5FB-0DDB952C7E51}" srcOrd="1" destOrd="0" presId="urn:microsoft.com/office/officeart/2005/8/layout/target3"/>
    <dgm:cxn modelId="{BACB2EAB-7E27-428C-9024-B16CA01029C5}" type="presOf" srcId="{87E95262-E8F8-458E-81F5-AE75FF57F57A}" destId="{B03D2538-F477-41F0-985B-3CD26637F9D0}" srcOrd="0" destOrd="0" presId="urn:microsoft.com/office/officeart/2005/8/layout/target3"/>
    <dgm:cxn modelId="{98ACE9B9-A0D6-47D0-888C-34EB70BF394E}" srcId="{C8F15EAA-B434-41B1-980A-0EE0BB75D6D8}" destId="{DD0ED247-E9BB-4F2E-A6A4-CA473212318D}" srcOrd="1" destOrd="0" parTransId="{F6772301-FD80-479E-87CF-2E1881D8898E}" sibTransId="{C3EC2C2C-F87A-4831-BDB9-5A343FCE747B}"/>
    <dgm:cxn modelId="{FCCD3FC7-5AA6-48F3-BDCC-D80B417382D6}" type="presOf" srcId="{87E95262-E8F8-458E-81F5-AE75FF57F57A}" destId="{AFB77006-091F-4DD2-A003-99FC68AF3CFD}" srcOrd="1" destOrd="0" presId="urn:microsoft.com/office/officeart/2005/8/layout/target3"/>
    <dgm:cxn modelId="{96E83FEF-1C5D-49E2-8206-19417B9ED3C4}" type="presOf" srcId="{9AEF40A4-7DBA-40D2-9335-01F8FC8DB51E}" destId="{0F62D2FB-726B-44FE-A814-A3DC37B5E9FC}" srcOrd="0" destOrd="0" presId="urn:microsoft.com/office/officeart/2005/8/layout/target3"/>
    <dgm:cxn modelId="{71072BF0-2969-4091-A0C0-E809CDD34CBF}" type="presOf" srcId="{9AEF40A4-7DBA-40D2-9335-01F8FC8DB51E}" destId="{FCF65ADE-16ED-4251-9144-BC763E7C479C}" srcOrd="1" destOrd="0" presId="urn:microsoft.com/office/officeart/2005/8/layout/target3"/>
    <dgm:cxn modelId="{AD02EAA5-8B9F-4C7C-B673-13EBC3A3851F}" type="presParOf" srcId="{44990C93-0E5C-4F02-8870-6E8352FA274E}" destId="{F5231F18-2877-45F1-B394-ACB15C8F265D}" srcOrd="0" destOrd="0" presId="urn:microsoft.com/office/officeart/2005/8/layout/target3"/>
    <dgm:cxn modelId="{90C45377-C6F3-4908-AFA5-1EFA3437DB09}" type="presParOf" srcId="{44990C93-0E5C-4F02-8870-6E8352FA274E}" destId="{64295D60-7096-4953-9C30-48B2D00386BA}" srcOrd="1" destOrd="0" presId="urn:microsoft.com/office/officeart/2005/8/layout/target3"/>
    <dgm:cxn modelId="{2D0DABB2-A7E6-4723-8064-06D3E3554C68}" type="presParOf" srcId="{44990C93-0E5C-4F02-8870-6E8352FA274E}" destId="{B03D2538-F477-41F0-985B-3CD26637F9D0}" srcOrd="2" destOrd="0" presId="urn:microsoft.com/office/officeart/2005/8/layout/target3"/>
    <dgm:cxn modelId="{163DCEA9-30D8-48D7-8273-1A19A323563F}" type="presParOf" srcId="{44990C93-0E5C-4F02-8870-6E8352FA274E}" destId="{394B466D-CFA0-42E8-A7AF-F5274E7980DB}" srcOrd="3" destOrd="0" presId="urn:microsoft.com/office/officeart/2005/8/layout/target3"/>
    <dgm:cxn modelId="{46E76AF8-9C73-44A9-9FBE-317A4963D74A}" type="presParOf" srcId="{44990C93-0E5C-4F02-8870-6E8352FA274E}" destId="{14809960-B468-4454-B53B-C4CBD9C6D919}" srcOrd="4" destOrd="0" presId="urn:microsoft.com/office/officeart/2005/8/layout/target3"/>
    <dgm:cxn modelId="{3FB74552-8D04-4CF4-9AB4-BBEC4BEF0E77}" type="presParOf" srcId="{44990C93-0E5C-4F02-8870-6E8352FA274E}" destId="{F8EA005B-8172-4439-AF49-FA141CFEA1D4}" srcOrd="5" destOrd="0" presId="urn:microsoft.com/office/officeart/2005/8/layout/target3"/>
    <dgm:cxn modelId="{DC323399-C5BF-4691-8446-632ACAFBF1E7}" type="presParOf" srcId="{44990C93-0E5C-4F02-8870-6E8352FA274E}" destId="{03583EFD-442C-4F1E-AA72-535BDE3E035F}" srcOrd="6" destOrd="0" presId="urn:microsoft.com/office/officeart/2005/8/layout/target3"/>
    <dgm:cxn modelId="{7D00D2CA-03FB-486F-BD8C-278F3BEF033E}" type="presParOf" srcId="{44990C93-0E5C-4F02-8870-6E8352FA274E}" destId="{59B2459C-7079-4A5F-AB7C-F3024CAF8CDA}" srcOrd="7" destOrd="0" presId="urn:microsoft.com/office/officeart/2005/8/layout/target3"/>
    <dgm:cxn modelId="{C6245C43-2BC7-4389-A15A-C56FF4659AC0}" type="presParOf" srcId="{44990C93-0E5C-4F02-8870-6E8352FA274E}" destId="{AF361190-6691-4948-BF15-B574B400E755}" srcOrd="8" destOrd="0" presId="urn:microsoft.com/office/officeart/2005/8/layout/target3"/>
    <dgm:cxn modelId="{B3058839-3B6C-45B7-8137-9384404192E3}" type="presParOf" srcId="{44990C93-0E5C-4F02-8870-6E8352FA274E}" destId="{45A5B7FF-ABA2-436B-89B1-DFCC6414A530}" srcOrd="9" destOrd="0" presId="urn:microsoft.com/office/officeart/2005/8/layout/target3"/>
    <dgm:cxn modelId="{8773ADEF-8059-489E-9A07-F78B02B5B791}" type="presParOf" srcId="{44990C93-0E5C-4F02-8870-6E8352FA274E}" destId="{118A0AF5-D90D-4179-9690-9E00C61DDE04}" srcOrd="10" destOrd="0" presId="urn:microsoft.com/office/officeart/2005/8/layout/target3"/>
    <dgm:cxn modelId="{96492620-DC0E-4745-B840-159D3DE90C51}" type="presParOf" srcId="{44990C93-0E5C-4F02-8870-6E8352FA274E}" destId="{0F62D2FB-726B-44FE-A814-A3DC37B5E9FC}" srcOrd="11" destOrd="0" presId="urn:microsoft.com/office/officeart/2005/8/layout/target3"/>
    <dgm:cxn modelId="{5041E58F-ABC8-4CC9-A91B-6EA40DF67EF5}" type="presParOf" srcId="{44990C93-0E5C-4F02-8870-6E8352FA274E}" destId="{AFB77006-091F-4DD2-A003-99FC68AF3CFD}" srcOrd="12" destOrd="0" presId="urn:microsoft.com/office/officeart/2005/8/layout/target3"/>
    <dgm:cxn modelId="{B7395C08-2E91-45A1-B82E-EECDE2C0C2A7}" type="presParOf" srcId="{44990C93-0E5C-4F02-8870-6E8352FA274E}" destId="{30EF9EBC-68E8-4BD5-A044-993CF925866F}" srcOrd="13" destOrd="0" presId="urn:microsoft.com/office/officeart/2005/8/layout/target3"/>
    <dgm:cxn modelId="{4D03ECB2-31E5-47E6-AFCC-F5247BBA90B0}" type="presParOf" srcId="{44990C93-0E5C-4F02-8870-6E8352FA274E}" destId="{4DBDC4AE-8919-419C-B5FB-0DDB952C7E51}" srcOrd="14" destOrd="0" presId="urn:microsoft.com/office/officeart/2005/8/layout/target3"/>
    <dgm:cxn modelId="{5EA4C1A1-CB95-4F8F-A49A-C105A5E103E6}" type="presParOf" srcId="{44990C93-0E5C-4F02-8870-6E8352FA274E}" destId="{FCF65ADE-16ED-4251-9144-BC763E7C479C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D2A306E-3603-406F-B6C2-53DDCD41BEC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6081E2C-1C23-40CF-9E58-091E60096087}">
      <dgm:prSet custT="1"/>
      <dgm:spPr/>
      <dgm:t>
        <a:bodyPr/>
        <a:lstStyle/>
        <a:p>
          <a:r>
            <a:rPr lang="ru-RU" sz="2000" b="1" dirty="0">
              <a:solidFill>
                <a:schemeClr val="tx2"/>
              </a:solidFill>
            </a:rPr>
            <a:t>Схема реализации технологии: </a:t>
          </a:r>
        </a:p>
      </dgm:t>
    </dgm:pt>
    <dgm:pt modelId="{2A63C0BC-5104-4719-A60F-729821102191}" type="parTrans" cxnId="{5CF20613-1057-42C1-A5E2-0C54DAB29159}">
      <dgm:prSet/>
      <dgm:spPr/>
      <dgm:t>
        <a:bodyPr/>
        <a:lstStyle/>
        <a:p>
          <a:endParaRPr lang="ru-RU" sz="2000" b="1"/>
        </a:p>
      </dgm:t>
    </dgm:pt>
    <dgm:pt modelId="{5494B014-2FDE-4B90-A682-726DCFCE1857}" type="sibTrans" cxnId="{5CF20613-1057-42C1-A5E2-0C54DAB29159}">
      <dgm:prSet/>
      <dgm:spPr/>
      <dgm:t>
        <a:bodyPr/>
        <a:lstStyle/>
        <a:p>
          <a:endParaRPr lang="ru-RU" sz="2000" b="1"/>
        </a:p>
      </dgm:t>
    </dgm:pt>
    <dgm:pt modelId="{D925EA9F-D3B7-431A-9FF2-B19E01805538}">
      <dgm:prSet custT="1"/>
      <dgm:spPr/>
      <dgm:t>
        <a:bodyPr/>
        <a:lstStyle/>
        <a:p>
          <a:r>
            <a:rPr lang="ru-RU" sz="2000" b="1"/>
            <a:t>подготовка шоу-программы </a:t>
          </a:r>
        </a:p>
      </dgm:t>
    </dgm:pt>
    <dgm:pt modelId="{13CD5586-3318-4865-91C2-8E3521FF95EB}" type="parTrans" cxnId="{0897F103-62C9-46CC-B0F6-7CDECA0E167C}">
      <dgm:prSet/>
      <dgm:spPr/>
      <dgm:t>
        <a:bodyPr/>
        <a:lstStyle/>
        <a:p>
          <a:endParaRPr lang="ru-RU" sz="2000" b="1"/>
        </a:p>
      </dgm:t>
    </dgm:pt>
    <dgm:pt modelId="{88FF001B-C37C-4B05-83F6-4C8AC11F4F41}" type="sibTrans" cxnId="{0897F103-62C9-46CC-B0F6-7CDECA0E167C}">
      <dgm:prSet/>
      <dgm:spPr/>
      <dgm:t>
        <a:bodyPr/>
        <a:lstStyle/>
        <a:p>
          <a:endParaRPr lang="ru-RU" sz="2000" b="1"/>
        </a:p>
      </dgm:t>
    </dgm:pt>
    <dgm:pt modelId="{743544FC-376D-4C2C-9932-0D62593C9D39}">
      <dgm:prSet custT="1"/>
      <dgm:spPr/>
      <dgm:t>
        <a:bodyPr/>
        <a:lstStyle/>
        <a:p>
          <a:r>
            <a:rPr lang="ru-RU" sz="2000" b="1"/>
            <a:t>проведение воспитательного шоу </a:t>
          </a:r>
        </a:p>
      </dgm:t>
    </dgm:pt>
    <dgm:pt modelId="{14D8CCE4-C08F-4F45-AA94-46697410DCFC}" type="parTrans" cxnId="{33973ECF-22DE-4381-A8BB-87491D941733}">
      <dgm:prSet/>
      <dgm:spPr/>
      <dgm:t>
        <a:bodyPr/>
        <a:lstStyle/>
        <a:p>
          <a:endParaRPr lang="ru-RU" sz="2000" b="1"/>
        </a:p>
      </dgm:t>
    </dgm:pt>
    <dgm:pt modelId="{3DDEE054-9675-4E72-8C55-C062113D1B47}" type="sibTrans" cxnId="{33973ECF-22DE-4381-A8BB-87491D941733}">
      <dgm:prSet/>
      <dgm:spPr/>
      <dgm:t>
        <a:bodyPr/>
        <a:lstStyle/>
        <a:p>
          <a:endParaRPr lang="ru-RU" sz="2000" b="1"/>
        </a:p>
      </dgm:t>
    </dgm:pt>
    <dgm:pt modelId="{B40E19C1-7F3A-49EA-82A2-D0776024DF75}">
      <dgm:prSet custT="1"/>
      <dgm:spPr/>
      <dgm:t>
        <a:bodyPr/>
        <a:lstStyle/>
        <a:p>
          <a:r>
            <a:rPr lang="ru-RU" sz="2000" b="1" dirty="0"/>
            <a:t>подведение итогов</a:t>
          </a:r>
        </a:p>
      </dgm:t>
    </dgm:pt>
    <dgm:pt modelId="{AFAD506F-4C8A-4E4B-8B4D-FDADD43EB211}" type="parTrans" cxnId="{3F40E794-A062-4884-89BC-09D67BBC96FE}">
      <dgm:prSet/>
      <dgm:spPr/>
      <dgm:t>
        <a:bodyPr/>
        <a:lstStyle/>
        <a:p>
          <a:endParaRPr lang="ru-RU" sz="2000" b="1"/>
        </a:p>
      </dgm:t>
    </dgm:pt>
    <dgm:pt modelId="{79CF7D71-4396-4ED2-B908-DCB350D6C812}" type="sibTrans" cxnId="{3F40E794-A062-4884-89BC-09D67BBC96FE}">
      <dgm:prSet/>
      <dgm:spPr/>
      <dgm:t>
        <a:bodyPr/>
        <a:lstStyle/>
        <a:p>
          <a:endParaRPr lang="ru-RU" sz="2000" b="1"/>
        </a:p>
      </dgm:t>
    </dgm:pt>
    <dgm:pt modelId="{0FA708EF-D662-4117-AD27-548B5D266F3F}" type="pres">
      <dgm:prSet presAssocID="{4D2A306E-3603-406F-B6C2-53DDCD41BEC3}" presName="CompostProcess" presStyleCnt="0">
        <dgm:presLayoutVars>
          <dgm:dir/>
          <dgm:resizeHandles val="exact"/>
        </dgm:presLayoutVars>
      </dgm:prSet>
      <dgm:spPr/>
    </dgm:pt>
    <dgm:pt modelId="{39835770-B790-4D71-B381-6E425E753B6C}" type="pres">
      <dgm:prSet presAssocID="{4D2A306E-3603-406F-B6C2-53DDCD41BEC3}" presName="arrow" presStyleLbl="bgShp" presStyleIdx="0" presStyleCnt="1"/>
      <dgm:spPr/>
    </dgm:pt>
    <dgm:pt modelId="{807B56EC-1365-4388-8C08-DC88E78B6E64}" type="pres">
      <dgm:prSet presAssocID="{4D2A306E-3603-406F-B6C2-53DDCD41BEC3}" presName="linearProcess" presStyleCnt="0"/>
      <dgm:spPr/>
    </dgm:pt>
    <dgm:pt modelId="{F5D767E6-8611-41A5-B384-A7EF887E017F}" type="pres">
      <dgm:prSet presAssocID="{36081E2C-1C23-40CF-9E58-091E60096087}" presName="textNode" presStyleLbl="node1" presStyleIdx="0" presStyleCnt="4">
        <dgm:presLayoutVars>
          <dgm:bulletEnabled val="1"/>
        </dgm:presLayoutVars>
      </dgm:prSet>
      <dgm:spPr/>
    </dgm:pt>
    <dgm:pt modelId="{FDA35C9C-2E02-49C3-A8BB-54A3939044D5}" type="pres">
      <dgm:prSet presAssocID="{5494B014-2FDE-4B90-A682-726DCFCE1857}" presName="sibTrans" presStyleCnt="0"/>
      <dgm:spPr/>
    </dgm:pt>
    <dgm:pt modelId="{679AD793-7EAC-41B9-B8B6-84FA74DF0477}" type="pres">
      <dgm:prSet presAssocID="{D925EA9F-D3B7-431A-9FF2-B19E01805538}" presName="textNode" presStyleLbl="node1" presStyleIdx="1" presStyleCnt="4">
        <dgm:presLayoutVars>
          <dgm:bulletEnabled val="1"/>
        </dgm:presLayoutVars>
      </dgm:prSet>
      <dgm:spPr/>
    </dgm:pt>
    <dgm:pt modelId="{BBA7FF9A-266B-4765-9CCE-93DB0B2699C5}" type="pres">
      <dgm:prSet presAssocID="{88FF001B-C37C-4B05-83F6-4C8AC11F4F41}" presName="sibTrans" presStyleCnt="0"/>
      <dgm:spPr/>
    </dgm:pt>
    <dgm:pt modelId="{62ADD3CC-5CCD-47B5-A3C3-7B632848BBD0}" type="pres">
      <dgm:prSet presAssocID="{743544FC-376D-4C2C-9932-0D62593C9D39}" presName="textNode" presStyleLbl="node1" presStyleIdx="2" presStyleCnt="4">
        <dgm:presLayoutVars>
          <dgm:bulletEnabled val="1"/>
        </dgm:presLayoutVars>
      </dgm:prSet>
      <dgm:spPr/>
    </dgm:pt>
    <dgm:pt modelId="{057AD912-28BD-4FBA-B3CA-79C73E435343}" type="pres">
      <dgm:prSet presAssocID="{3DDEE054-9675-4E72-8C55-C062113D1B47}" presName="sibTrans" presStyleCnt="0"/>
      <dgm:spPr/>
    </dgm:pt>
    <dgm:pt modelId="{070B46E2-D531-4DD8-96D0-02DCFDF5482D}" type="pres">
      <dgm:prSet presAssocID="{B40E19C1-7F3A-49EA-82A2-D0776024DF7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9A9F4000-065A-4BAF-B173-CCD22ADDB8D5}" type="presOf" srcId="{B40E19C1-7F3A-49EA-82A2-D0776024DF75}" destId="{070B46E2-D531-4DD8-96D0-02DCFDF5482D}" srcOrd="0" destOrd="0" presId="urn:microsoft.com/office/officeart/2005/8/layout/hProcess9"/>
    <dgm:cxn modelId="{0897F103-62C9-46CC-B0F6-7CDECA0E167C}" srcId="{4D2A306E-3603-406F-B6C2-53DDCD41BEC3}" destId="{D925EA9F-D3B7-431A-9FF2-B19E01805538}" srcOrd="1" destOrd="0" parTransId="{13CD5586-3318-4865-91C2-8E3521FF95EB}" sibTransId="{88FF001B-C37C-4B05-83F6-4C8AC11F4F41}"/>
    <dgm:cxn modelId="{5CF20613-1057-42C1-A5E2-0C54DAB29159}" srcId="{4D2A306E-3603-406F-B6C2-53DDCD41BEC3}" destId="{36081E2C-1C23-40CF-9E58-091E60096087}" srcOrd="0" destOrd="0" parTransId="{2A63C0BC-5104-4719-A60F-729821102191}" sibTransId="{5494B014-2FDE-4B90-A682-726DCFCE1857}"/>
    <dgm:cxn modelId="{8B65635A-5755-4A0A-837C-DE630CE481F8}" type="presOf" srcId="{4D2A306E-3603-406F-B6C2-53DDCD41BEC3}" destId="{0FA708EF-D662-4117-AD27-548B5D266F3F}" srcOrd="0" destOrd="0" presId="urn:microsoft.com/office/officeart/2005/8/layout/hProcess9"/>
    <dgm:cxn modelId="{6182E387-6D12-48DC-AFF2-BCB5B9E856BF}" type="presOf" srcId="{D925EA9F-D3B7-431A-9FF2-B19E01805538}" destId="{679AD793-7EAC-41B9-B8B6-84FA74DF0477}" srcOrd="0" destOrd="0" presId="urn:microsoft.com/office/officeart/2005/8/layout/hProcess9"/>
    <dgm:cxn modelId="{502D268F-8EF6-4B1B-8597-9CDC66F46918}" type="presOf" srcId="{36081E2C-1C23-40CF-9E58-091E60096087}" destId="{F5D767E6-8611-41A5-B384-A7EF887E017F}" srcOrd="0" destOrd="0" presId="urn:microsoft.com/office/officeart/2005/8/layout/hProcess9"/>
    <dgm:cxn modelId="{3F40E794-A062-4884-89BC-09D67BBC96FE}" srcId="{4D2A306E-3603-406F-B6C2-53DDCD41BEC3}" destId="{B40E19C1-7F3A-49EA-82A2-D0776024DF75}" srcOrd="3" destOrd="0" parTransId="{AFAD506F-4C8A-4E4B-8B4D-FDADD43EB211}" sibTransId="{79CF7D71-4396-4ED2-B908-DCB350D6C812}"/>
    <dgm:cxn modelId="{33973ECF-22DE-4381-A8BB-87491D941733}" srcId="{4D2A306E-3603-406F-B6C2-53DDCD41BEC3}" destId="{743544FC-376D-4C2C-9932-0D62593C9D39}" srcOrd="2" destOrd="0" parTransId="{14D8CCE4-C08F-4F45-AA94-46697410DCFC}" sibTransId="{3DDEE054-9675-4E72-8C55-C062113D1B47}"/>
    <dgm:cxn modelId="{87B9CDEA-B896-49DB-ABF6-68323C3B3DCA}" type="presOf" srcId="{743544FC-376D-4C2C-9932-0D62593C9D39}" destId="{62ADD3CC-5CCD-47B5-A3C3-7B632848BBD0}" srcOrd="0" destOrd="0" presId="urn:microsoft.com/office/officeart/2005/8/layout/hProcess9"/>
    <dgm:cxn modelId="{98E283CD-6B6A-419B-9708-CDE0B5F4DCE8}" type="presParOf" srcId="{0FA708EF-D662-4117-AD27-548B5D266F3F}" destId="{39835770-B790-4D71-B381-6E425E753B6C}" srcOrd="0" destOrd="0" presId="urn:microsoft.com/office/officeart/2005/8/layout/hProcess9"/>
    <dgm:cxn modelId="{B471B663-1E8F-4202-B111-A1EF48062FA1}" type="presParOf" srcId="{0FA708EF-D662-4117-AD27-548B5D266F3F}" destId="{807B56EC-1365-4388-8C08-DC88E78B6E64}" srcOrd="1" destOrd="0" presId="urn:microsoft.com/office/officeart/2005/8/layout/hProcess9"/>
    <dgm:cxn modelId="{089C9D71-24F4-45E8-9F95-7FEAE74EC359}" type="presParOf" srcId="{807B56EC-1365-4388-8C08-DC88E78B6E64}" destId="{F5D767E6-8611-41A5-B384-A7EF887E017F}" srcOrd="0" destOrd="0" presId="urn:microsoft.com/office/officeart/2005/8/layout/hProcess9"/>
    <dgm:cxn modelId="{AD5558A4-591E-4DF5-B585-ADA803AE8E17}" type="presParOf" srcId="{807B56EC-1365-4388-8C08-DC88E78B6E64}" destId="{FDA35C9C-2E02-49C3-A8BB-54A3939044D5}" srcOrd="1" destOrd="0" presId="urn:microsoft.com/office/officeart/2005/8/layout/hProcess9"/>
    <dgm:cxn modelId="{08BC09C5-387E-4ACA-9FF1-9C50A87E641C}" type="presParOf" srcId="{807B56EC-1365-4388-8C08-DC88E78B6E64}" destId="{679AD793-7EAC-41B9-B8B6-84FA74DF0477}" srcOrd="2" destOrd="0" presId="urn:microsoft.com/office/officeart/2005/8/layout/hProcess9"/>
    <dgm:cxn modelId="{B6A2E222-4240-4418-BC29-94EDC93E5ACB}" type="presParOf" srcId="{807B56EC-1365-4388-8C08-DC88E78B6E64}" destId="{BBA7FF9A-266B-4765-9CCE-93DB0B2699C5}" srcOrd="3" destOrd="0" presId="urn:microsoft.com/office/officeart/2005/8/layout/hProcess9"/>
    <dgm:cxn modelId="{99C7A225-15D8-4014-9D36-F9FEDDBA38A0}" type="presParOf" srcId="{807B56EC-1365-4388-8C08-DC88E78B6E64}" destId="{62ADD3CC-5CCD-47B5-A3C3-7B632848BBD0}" srcOrd="4" destOrd="0" presId="urn:microsoft.com/office/officeart/2005/8/layout/hProcess9"/>
    <dgm:cxn modelId="{E6531EE6-0B86-4248-9451-A2329B6F16D2}" type="presParOf" srcId="{807B56EC-1365-4388-8C08-DC88E78B6E64}" destId="{057AD912-28BD-4FBA-B3CA-79C73E435343}" srcOrd="5" destOrd="0" presId="urn:microsoft.com/office/officeart/2005/8/layout/hProcess9"/>
    <dgm:cxn modelId="{3D0C4BC8-E73C-4204-90E5-C2406AE3E98C}" type="presParOf" srcId="{807B56EC-1365-4388-8C08-DC88E78B6E64}" destId="{070B46E2-D531-4DD8-96D0-02DCFDF5482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612F10-E92A-496F-B1CC-1659421A100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44D6E4-0908-4237-B97D-DAA532322C3F}">
      <dgm:prSet custT="1"/>
      <dgm:spPr/>
      <dgm:t>
        <a:bodyPr/>
        <a:lstStyle/>
        <a:p>
          <a:r>
            <a:rPr lang="ru-RU" sz="1800" b="1" i="1" dirty="0"/>
            <a:t>Концепция проекта</a:t>
          </a:r>
          <a:r>
            <a:rPr lang="ru-RU" sz="1800" b="1" i="0" dirty="0"/>
            <a:t> </a:t>
          </a:r>
          <a:endParaRPr lang="ru-RU" sz="1800" b="1" dirty="0"/>
        </a:p>
      </dgm:t>
    </dgm:pt>
    <dgm:pt modelId="{03E8643F-C9D6-4B7D-8D78-FD7657BA1017}" type="parTrans" cxnId="{C3D661A1-3B80-484A-B349-FBD48702B9AA}">
      <dgm:prSet/>
      <dgm:spPr/>
      <dgm:t>
        <a:bodyPr/>
        <a:lstStyle/>
        <a:p>
          <a:endParaRPr lang="ru-RU"/>
        </a:p>
      </dgm:t>
    </dgm:pt>
    <dgm:pt modelId="{4C5D8F69-A9DF-472D-8F4F-EAC788C3E6EE}" type="sibTrans" cxnId="{C3D661A1-3B80-484A-B349-FBD48702B9AA}">
      <dgm:prSet/>
      <dgm:spPr/>
      <dgm:t>
        <a:bodyPr/>
        <a:lstStyle/>
        <a:p>
          <a:endParaRPr lang="ru-RU"/>
        </a:p>
      </dgm:t>
    </dgm:pt>
    <dgm:pt modelId="{D22EADD7-B380-4CF4-B8D1-E732F965A9E0}">
      <dgm:prSet custT="1"/>
      <dgm:spPr/>
      <dgm:t>
        <a:bodyPr/>
        <a:lstStyle/>
        <a:p>
          <a:r>
            <a:rPr lang="ru-RU" sz="1800" b="1" i="1" dirty="0"/>
            <a:t>Создание команды</a:t>
          </a:r>
          <a:endParaRPr lang="ru-RU" sz="1800" b="1" dirty="0"/>
        </a:p>
      </dgm:t>
    </dgm:pt>
    <dgm:pt modelId="{138CA5AF-6E0A-4A32-B2E8-CA28A8B372F5}" type="parTrans" cxnId="{D095D7D0-3FB0-4FAA-99DD-898A34B5F258}">
      <dgm:prSet/>
      <dgm:spPr/>
      <dgm:t>
        <a:bodyPr/>
        <a:lstStyle/>
        <a:p>
          <a:endParaRPr lang="ru-RU"/>
        </a:p>
      </dgm:t>
    </dgm:pt>
    <dgm:pt modelId="{B7EC182F-26CF-48BD-8462-5304189A849A}" type="sibTrans" cxnId="{D095D7D0-3FB0-4FAA-99DD-898A34B5F258}">
      <dgm:prSet/>
      <dgm:spPr/>
      <dgm:t>
        <a:bodyPr/>
        <a:lstStyle/>
        <a:p>
          <a:endParaRPr lang="ru-RU"/>
        </a:p>
      </dgm:t>
    </dgm:pt>
    <dgm:pt modelId="{60AAE8CE-72C5-46FB-BF32-5F77EDCA0DBC}">
      <dgm:prSet custT="1"/>
      <dgm:spPr/>
      <dgm:t>
        <a:bodyPr/>
        <a:lstStyle/>
        <a:p>
          <a:r>
            <a:rPr lang="ru-RU" sz="1800" b="1" i="1" dirty="0"/>
            <a:t>Реализация </a:t>
          </a:r>
          <a:endParaRPr lang="ru-RU" sz="1800" b="1" dirty="0"/>
        </a:p>
      </dgm:t>
    </dgm:pt>
    <dgm:pt modelId="{34B5EE2D-94C2-4DC3-B098-7487976AFC20}" type="parTrans" cxnId="{E8C67FF0-0369-49BC-91BD-2CEA4B18A827}">
      <dgm:prSet/>
      <dgm:spPr/>
      <dgm:t>
        <a:bodyPr/>
        <a:lstStyle/>
        <a:p>
          <a:endParaRPr lang="ru-RU"/>
        </a:p>
      </dgm:t>
    </dgm:pt>
    <dgm:pt modelId="{AACA7C94-E407-4FCA-8D88-D0515C607D89}" type="sibTrans" cxnId="{E8C67FF0-0369-49BC-91BD-2CEA4B18A827}">
      <dgm:prSet/>
      <dgm:spPr/>
      <dgm:t>
        <a:bodyPr/>
        <a:lstStyle/>
        <a:p>
          <a:endParaRPr lang="ru-RU"/>
        </a:p>
      </dgm:t>
    </dgm:pt>
    <dgm:pt modelId="{20EEE103-271B-465A-BB29-AED30ABAA045}">
      <dgm:prSet custT="1"/>
      <dgm:spPr/>
      <dgm:t>
        <a:bodyPr/>
        <a:lstStyle/>
        <a:p>
          <a:r>
            <a:rPr lang="ru-RU" sz="1800" b="1" i="1" dirty="0"/>
            <a:t>Воплощение</a:t>
          </a:r>
          <a:endParaRPr lang="ru-RU" sz="1800" b="1" dirty="0"/>
        </a:p>
      </dgm:t>
    </dgm:pt>
    <dgm:pt modelId="{572FD2CA-0415-4AD0-A968-4B9935C5D136}" type="parTrans" cxnId="{42088D5C-C0B6-4527-971F-B9BBE599019A}">
      <dgm:prSet/>
      <dgm:spPr/>
      <dgm:t>
        <a:bodyPr/>
        <a:lstStyle/>
        <a:p>
          <a:endParaRPr lang="ru-RU"/>
        </a:p>
      </dgm:t>
    </dgm:pt>
    <dgm:pt modelId="{2D6FFA5A-7558-4605-8FAE-DBDE1B72790B}" type="sibTrans" cxnId="{42088D5C-C0B6-4527-971F-B9BBE599019A}">
      <dgm:prSet/>
      <dgm:spPr/>
      <dgm:t>
        <a:bodyPr/>
        <a:lstStyle/>
        <a:p>
          <a:endParaRPr lang="ru-RU"/>
        </a:p>
      </dgm:t>
    </dgm:pt>
    <dgm:pt modelId="{AFEC2D32-E4F9-417C-BCDD-F380081CF866}">
      <dgm:prSet custT="1"/>
      <dgm:spPr/>
      <dgm:t>
        <a:bodyPr/>
        <a:lstStyle/>
        <a:p>
          <a:r>
            <a:rPr lang="ru-RU" sz="1800" b="1" i="1" dirty="0"/>
            <a:t>Завершение</a:t>
          </a:r>
          <a:endParaRPr lang="ru-RU" sz="1800" b="1" dirty="0"/>
        </a:p>
      </dgm:t>
    </dgm:pt>
    <dgm:pt modelId="{39CD6827-BFED-4F94-9CBB-73C020FDD134}" type="parTrans" cxnId="{6E8735FD-6629-40E5-99A7-6F8F5C9D6248}">
      <dgm:prSet/>
      <dgm:spPr/>
      <dgm:t>
        <a:bodyPr/>
        <a:lstStyle/>
        <a:p>
          <a:endParaRPr lang="ru-RU"/>
        </a:p>
      </dgm:t>
    </dgm:pt>
    <dgm:pt modelId="{B2EF3874-1C69-49C0-BEE7-1AC5B6CFCDF9}" type="sibTrans" cxnId="{6E8735FD-6629-40E5-99A7-6F8F5C9D6248}">
      <dgm:prSet/>
      <dgm:spPr/>
      <dgm:t>
        <a:bodyPr/>
        <a:lstStyle/>
        <a:p>
          <a:endParaRPr lang="ru-RU"/>
        </a:p>
      </dgm:t>
    </dgm:pt>
    <dgm:pt modelId="{043274B7-4823-42B5-8096-AE0FEF55551E}">
      <dgm:prSet custT="1"/>
      <dgm:spPr/>
      <dgm:t>
        <a:bodyPr/>
        <a:lstStyle/>
        <a:p>
          <a:r>
            <a:rPr lang="ru-RU" sz="1800" b="1" i="1" dirty="0"/>
            <a:t>Отчет</a:t>
          </a:r>
          <a:endParaRPr lang="ru-RU" sz="1800" b="1" dirty="0"/>
        </a:p>
      </dgm:t>
    </dgm:pt>
    <dgm:pt modelId="{F0246613-7B1A-48DD-89AF-6884F29E47A8}" type="parTrans" cxnId="{AA88161E-37FF-4D8C-B8FE-AF1A516ACF53}">
      <dgm:prSet/>
      <dgm:spPr/>
      <dgm:t>
        <a:bodyPr/>
        <a:lstStyle/>
        <a:p>
          <a:endParaRPr lang="ru-RU"/>
        </a:p>
      </dgm:t>
    </dgm:pt>
    <dgm:pt modelId="{B635A6BD-F943-4FEB-B3B4-9BA977FD9F2F}" type="sibTrans" cxnId="{AA88161E-37FF-4D8C-B8FE-AF1A516ACF53}">
      <dgm:prSet/>
      <dgm:spPr/>
      <dgm:t>
        <a:bodyPr/>
        <a:lstStyle/>
        <a:p>
          <a:endParaRPr lang="ru-RU"/>
        </a:p>
      </dgm:t>
    </dgm:pt>
    <dgm:pt modelId="{1F615C2A-6B73-4D78-9195-B911CC377E30}">
      <dgm:prSet custT="1"/>
      <dgm:spPr/>
      <dgm:t>
        <a:bodyPr/>
        <a:lstStyle/>
        <a:p>
          <a:r>
            <a:rPr lang="ru-RU" sz="1800" b="1" i="1" dirty="0"/>
            <a:t>Презентация проекта</a:t>
          </a:r>
          <a:endParaRPr lang="ru-RU" sz="1800" b="1" dirty="0"/>
        </a:p>
      </dgm:t>
    </dgm:pt>
    <dgm:pt modelId="{FF5DCA87-F49B-4168-BA2F-639C596DBA55}" type="parTrans" cxnId="{983B8E7B-6D3F-45F3-98FC-7931AFC2027F}">
      <dgm:prSet/>
      <dgm:spPr/>
      <dgm:t>
        <a:bodyPr/>
        <a:lstStyle/>
        <a:p>
          <a:endParaRPr lang="ru-RU"/>
        </a:p>
      </dgm:t>
    </dgm:pt>
    <dgm:pt modelId="{FC339974-A89B-4BF5-AE81-21A8EF98F3F3}" type="sibTrans" cxnId="{983B8E7B-6D3F-45F3-98FC-7931AFC2027F}">
      <dgm:prSet/>
      <dgm:spPr/>
      <dgm:t>
        <a:bodyPr/>
        <a:lstStyle/>
        <a:p>
          <a:endParaRPr lang="ru-RU"/>
        </a:p>
      </dgm:t>
    </dgm:pt>
    <dgm:pt modelId="{42143A84-EF6F-48EE-8D5A-EEFC1EC44A2A}" type="pres">
      <dgm:prSet presAssocID="{2F612F10-E92A-496F-B1CC-1659421A1000}" presName="Name0" presStyleCnt="0">
        <dgm:presLayoutVars>
          <dgm:dir/>
          <dgm:animLvl val="lvl"/>
          <dgm:resizeHandles val="exact"/>
        </dgm:presLayoutVars>
      </dgm:prSet>
      <dgm:spPr/>
    </dgm:pt>
    <dgm:pt modelId="{2DA5CC76-2997-4AA2-8E76-5D1A48304887}" type="pres">
      <dgm:prSet presAssocID="{AC44D6E4-0908-4237-B97D-DAA532322C3F}" presName="linNode" presStyleCnt="0"/>
      <dgm:spPr/>
    </dgm:pt>
    <dgm:pt modelId="{BBBC56B4-4088-41BC-B8E0-6815E0B6A745}" type="pres">
      <dgm:prSet presAssocID="{AC44D6E4-0908-4237-B97D-DAA532322C3F}" presName="parentText" presStyleLbl="node1" presStyleIdx="0" presStyleCnt="7">
        <dgm:presLayoutVars>
          <dgm:chMax val="1"/>
          <dgm:bulletEnabled val="1"/>
        </dgm:presLayoutVars>
      </dgm:prSet>
      <dgm:spPr/>
    </dgm:pt>
    <dgm:pt modelId="{C3BC379B-7D09-48F7-B3BA-F869642A5B5E}" type="pres">
      <dgm:prSet presAssocID="{4C5D8F69-A9DF-472D-8F4F-EAC788C3E6EE}" presName="sp" presStyleCnt="0"/>
      <dgm:spPr/>
    </dgm:pt>
    <dgm:pt modelId="{CFF0DE3A-352F-42E2-B082-DD8853BA6412}" type="pres">
      <dgm:prSet presAssocID="{D22EADD7-B380-4CF4-B8D1-E732F965A9E0}" presName="linNode" presStyleCnt="0"/>
      <dgm:spPr/>
    </dgm:pt>
    <dgm:pt modelId="{97D0827B-DF89-4FC1-8143-ADE55D2EEEEA}" type="pres">
      <dgm:prSet presAssocID="{D22EADD7-B380-4CF4-B8D1-E732F965A9E0}" presName="parentText" presStyleLbl="node1" presStyleIdx="1" presStyleCnt="7">
        <dgm:presLayoutVars>
          <dgm:chMax val="1"/>
          <dgm:bulletEnabled val="1"/>
        </dgm:presLayoutVars>
      </dgm:prSet>
      <dgm:spPr/>
    </dgm:pt>
    <dgm:pt modelId="{2AC9BE50-5938-4F72-B7EB-A6F5FF9E0E5B}" type="pres">
      <dgm:prSet presAssocID="{B7EC182F-26CF-48BD-8462-5304189A849A}" presName="sp" presStyleCnt="0"/>
      <dgm:spPr/>
    </dgm:pt>
    <dgm:pt modelId="{4C914BEA-1E4F-481B-8092-B2C5E0B38CC7}" type="pres">
      <dgm:prSet presAssocID="{60AAE8CE-72C5-46FB-BF32-5F77EDCA0DBC}" presName="linNode" presStyleCnt="0"/>
      <dgm:spPr/>
    </dgm:pt>
    <dgm:pt modelId="{A5882CAF-947C-4B3C-9923-F774997A8045}" type="pres">
      <dgm:prSet presAssocID="{60AAE8CE-72C5-46FB-BF32-5F77EDCA0DBC}" presName="parentText" presStyleLbl="node1" presStyleIdx="2" presStyleCnt="7">
        <dgm:presLayoutVars>
          <dgm:chMax val="1"/>
          <dgm:bulletEnabled val="1"/>
        </dgm:presLayoutVars>
      </dgm:prSet>
      <dgm:spPr/>
    </dgm:pt>
    <dgm:pt modelId="{9AC7FF42-6866-499F-9683-A49831A3DBFF}" type="pres">
      <dgm:prSet presAssocID="{AACA7C94-E407-4FCA-8D88-D0515C607D89}" presName="sp" presStyleCnt="0"/>
      <dgm:spPr/>
    </dgm:pt>
    <dgm:pt modelId="{4A306468-5E2D-4A17-AB31-FFB6AD2ABA5E}" type="pres">
      <dgm:prSet presAssocID="{20EEE103-271B-465A-BB29-AED30ABAA045}" presName="linNode" presStyleCnt="0"/>
      <dgm:spPr/>
    </dgm:pt>
    <dgm:pt modelId="{8D4025AC-56C8-4915-958B-B201CE33DDCC}" type="pres">
      <dgm:prSet presAssocID="{20EEE103-271B-465A-BB29-AED30ABAA045}" presName="parentText" presStyleLbl="node1" presStyleIdx="3" presStyleCnt="7">
        <dgm:presLayoutVars>
          <dgm:chMax val="1"/>
          <dgm:bulletEnabled val="1"/>
        </dgm:presLayoutVars>
      </dgm:prSet>
      <dgm:spPr/>
    </dgm:pt>
    <dgm:pt modelId="{7B01AC5A-ADA1-46B0-93C0-5B7293694E30}" type="pres">
      <dgm:prSet presAssocID="{2D6FFA5A-7558-4605-8FAE-DBDE1B72790B}" presName="sp" presStyleCnt="0"/>
      <dgm:spPr/>
    </dgm:pt>
    <dgm:pt modelId="{048237A7-E3F8-420C-9CEA-95A6B0D535EC}" type="pres">
      <dgm:prSet presAssocID="{AFEC2D32-E4F9-417C-BCDD-F380081CF866}" presName="linNode" presStyleCnt="0"/>
      <dgm:spPr/>
    </dgm:pt>
    <dgm:pt modelId="{0E1D5D8E-326D-4417-8F3E-7B89D23C508A}" type="pres">
      <dgm:prSet presAssocID="{AFEC2D32-E4F9-417C-BCDD-F380081CF866}" presName="parentText" presStyleLbl="node1" presStyleIdx="4" presStyleCnt="7">
        <dgm:presLayoutVars>
          <dgm:chMax val="1"/>
          <dgm:bulletEnabled val="1"/>
        </dgm:presLayoutVars>
      </dgm:prSet>
      <dgm:spPr/>
    </dgm:pt>
    <dgm:pt modelId="{90279193-ABDD-4EBD-A5B4-62AAA40D9455}" type="pres">
      <dgm:prSet presAssocID="{B2EF3874-1C69-49C0-BEE7-1AC5B6CFCDF9}" presName="sp" presStyleCnt="0"/>
      <dgm:spPr/>
    </dgm:pt>
    <dgm:pt modelId="{F2A9A4DD-7A7B-4A2B-98CB-CF9D081C7E22}" type="pres">
      <dgm:prSet presAssocID="{043274B7-4823-42B5-8096-AE0FEF55551E}" presName="linNode" presStyleCnt="0"/>
      <dgm:spPr/>
    </dgm:pt>
    <dgm:pt modelId="{608963FA-D0E3-4929-8972-673BBD18F497}" type="pres">
      <dgm:prSet presAssocID="{043274B7-4823-42B5-8096-AE0FEF55551E}" presName="parentText" presStyleLbl="node1" presStyleIdx="5" presStyleCnt="7">
        <dgm:presLayoutVars>
          <dgm:chMax val="1"/>
          <dgm:bulletEnabled val="1"/>
        </dgm:presLayoutVars>
      </dgm:prSet>
      <dgm:spPr/>
    </dgm:pt>
    <dgm:pt modelId="{16881EEE-B5D4-4BCD-AFFB-BC8BE3A54673}" type="pres">
      <dgm:prSet presAssocID="{B635A6BD-F943-4FEB-B3B4-9BA977FD9F2F}" presName="sp" presStyleCnt="0"/>
      <dgm:spPr/>
    </dgm:pt>
    <dgm:pt modelId="{F158F768-1311-43F5-B776-24F01B0C40BC}" type="pres">
      <dgm:prSet presAssocID="{1F615C2A-6B73-4D78-9195-B911CC377E30}" presName="linNode" presStyleCnt="0"/>
      <dgm:spPr/>
    </dgm:pt>
    <dgm:pt modelId="{1B3E928A-7649-4FCC-82AE-DA4461A12C42}" type="pres">
      <dgm:prSet presAssocID="{1F615C2A-6B73-4D78-9195-B911CC377E30}" presName="parentText" presStyleLbl="node1" presStyleIdx="6" presStyleCnt="7">
        <dgm:presLayoutVars>
          <dgm:chMax val="1"/>
          <dgm:bulletEnabled val="1"/>
        </dgm:presLayoutVars>
      </dgm:prSet>
      <dgm:spPr/>
    </dgm:pt>
  </dgm:ptLst>
  <dgm:cxnLst>
    <dgm:cxn modelId="{AA88161E-37FF-4D8C-B8FE-AF1A516ACF53}" srcId="{2F612F10-E92A-496F-B1CC-1659421A1000}" destId="{043274B7-4823-42B5-8096-AE0FEF55551E}" srcOrd="5" destOrd="0" parTransId="{F0246613-7B1A-48DD-89AF-6884F29E47A8}" sibTransId="{B635A6BD-F943-4FEB-B3B4-9BA977FD9F2F}"/>
    <dgm:cxn modelId="{7E1F371F-2418-464D-BBAE-60CFC5313E79}" type="presOf" srcId="{AFEC2D32-E4F9-417C-BCDD-F380081CF866}" destId="{0E1D5D8E-326D-4417-8F3E-7B89D23C508A}" srcOrd="0" destOrd="0" presId="urn:microsoft.com/office/officeart/2005/8/layout/vList5"/>
    <dgm:cxn modelId="{3F092037-D3FE-4245-ACD2-516E7BAC972A}" type="presOf" srcId="{2F612F10-E92A-496F-B1CC-1659421A1000}" destId="{42143A84-EF6F-48EE-8D5A-EEFC1EC44A2A}" srcOrd="0" destOrd="0" presId="urn:microsoft.com/office/officeart/2005/8/layout/vList5"/>
    <dgm:cxn modelId="{42088D5C-C0B6-4527-971F-B9BBE599019A}" srcId="{2F612F10-E92A-496F-B1CC-1659421A1000}" destId="{20EEE103-271B-465A-BB29-AED30ABAA045}" srcOrd="3" destOrd="0" parTransId="{572FD2CA-0415-4AD0-A968-4B9935C5D136}" sibTransId="{2D6FFA5A-7558-4605-8FAE-DBDE1B72790B}"/>
    <dgm:cxn modelId="{FEF4F741-7C5C-4D92-98F3-743974EAB9EA}" type="presOf" srcId="{D22EADD7-B380-4CF4-B8D1-E732F965A9E0}" destId="{97D0827B-DF89-4FC1-8143-ADE55D2EEEEA}" srcOrd="0" destOrd="0" presId="urn:microsoft.com/office/officeart/2005/8/layout/vList5"/>
    <dgm:cxn modelId="{A878DC73-117F-4076-A07C-388A5CAA5894}" type="presOf" srcId="{043274B7-4823-42B5-8096-AE0FEF55551E}" destId="{608963FA-D0E3-4929-8972-673BBD18F497}" srcOrd="0" destOrd="0" presId="urn:microsoft.com/office/officeart/2005/8/layout/vList5"/>
    <dgm:cxn modelId="{47DFC558-A1FA-4045-8962-8BC803565AFC}" type="presOf" srcId="{1F615C2A-6B73-4D78-9195-B911CC377E30}" destId="{1B3E928A-7649-4FCC-82AE-DA4461A12C42}" srcOrd="0" destOrd="0" presId="urn:microsoft.com/office/officeart/2005/8/layout/vList5"/>
    <dgm:cxn modelId="{983B8E7B-6D3F-45F3-98FC-7931AFC2027F}" srcId="{2F612F10-E92A-496F-B1CC-1659421A1000}" destId="{1F615C2A-6B73-4D78-9195-B911CC377E30}" srcOrd="6" destOrd="0" parTransId="{FF5DCA87-F49B-4168-BA2F-639C596DBA55}" sibTransId="{FC339974-A89B-4BF5-AE81-21A8EF98F3F3}"/>
    <dgm:cxn modelId="{31897695-19D9-489C-B63C-0C6C864AABBD}" type="presOf" srcId="{20EEE103-271B-465A-BB29-AED30ABAA045}" destId="{8D4025AC-56C8-4915-958B-B201CE33DDCC}" srcOrd="0" destOrd="0" presId="urn:microsoft.com/office/officeart/2005/8/layout/vList5"/>
    <dgm:cxn modelId="{C3D661A1-3B80-484A-B349-FBD48702B9AA}" srcId="{2F612F10-E92A-496F-B1CC-1659421A1000}" destId="{AC44D6E4-0908-4237-B97D-DAA532322C3F}" srcOrd="0" destOrd="0" parTransId="{03E8643F-C9D6-4B7D-8D78-FD7657BA1017}" sibTransId="{4C5D8F69-A9DF-472D-8F4F-EAC788C3E6EE}"/>
    <dgm:cxn modelId="{D095D7D0-3FB0-4FAA-99DD-898A34B5F258}" srcId="{2F612F10-E92A-496F-B1CC-1659421A1000}" destId="{D22EADD7-B380-4CF4-B8D1-E732F965A9E0}" srcOrd="1" destOrd="0" parTransId="{138CA5AF-6E0A-4A32-B2E8-CA28A8B372F5}" sibTransId="{B7EC182F-26CF-48BD-8462-5304189A849A}"/>
    <dgm:cxn modelId="{AF8BA9DC-9FCF-4263-B48F-D71D682CE91D}" type="presOf" srcId="{60AAE8CE-72C5-46FB-BF32-5F77EDCA0DBC}" destId="{A5882CAF-947C-4B3C-9923-F774997A8045}" srcOrd="0" destOrd="0" presId="urn:microsoft.com/office/officeart/2005/8/layout/vList5"/>
    <dgm:cxn modelId="{C69C23E8-B881-4FE7-987B-493CB4C4C6FB}" type="presOf" srcId="{AC44D6E4-0908-4237-B97D-DAA532322C3F}" destId="{BBBC56B4-4088-41BC-B8E0-6815E0B6A745}" srcOrd="0" destOrd="0" presId="urn:microsoft.com/office/officeart/2005/8/layout/vList5"/>
    <dgm:cxn modelId="{E8C67FF0-0369-49BC-91BD-2CEA4B18A827}" srcId="{2F612F10-E92A-496F-B1CC-1659421A1000}" destId="{60AAE8CE-72C5-46FB-BF32-5F77EDCA0DBC}" srcOrd="2" destOrd="0" parTransId="{34B5EE2D-94C2-4DC3-B098-7487976AFC20}" sibTransId="{AACA7C94-E407-4FCA-8D88-D0515C607D89}"/>
    <dgm:cxn modelId="{6E8735FD-6629-40E5-99A7-6F8F5C9D6248}" srcId="{2F612F10-E92A-496F-B1CC-1659421A1000}" destId="{AFEC2D32-E4F9-417C-BCDD-F380081CF866}" srcOrd="4" destOrd="0" parTransId="{39CD6827-BFED-4F94-9CBB-73C020FDD134}" sibTransId="{B2EF3874-1C69-49C0-BEE7-1AC5B6CFCDF9}"/>
    <dgm:cxn modelId="{84BDAACC-FAD2-45C8-A18E-DE291A931B3E}" type="presParOf" srcId="{42143A84-EF6F-48EE-8D5A-EEFC1EC44A2A}" destId="{2DA5CC76-2997-4AA2-8E76-5D1A48304887}" srcOrd="0" destOrd="0" presId="urn:microsoft.com/office/officeart/2005/8/layout/vList5"/>
    <dgm:cxn modelId="{8A4AB49E-04D9-4EF0-9FA5-7A6A5EC1B864}" type="presParOf" srcId="{2DA5CC76-2997-4AA2-8E76-5D1A48304887}" destId="{BBBC56B4-4088-41BC-B8E0-6815E0B6A745}" srcOrd="0" destOrd="0" presId="urn:microsoft.com/office/officeart/2005/8/layout/vList5"/>
    <dgm:cxn modelId="{667C1AF4-8235-456E-AFA3-1E8FC48B5E77}" type="presParOf" srcId="{42143A84-EF6F-48EE-8D5A-EEFC1EC44A2A}" destId="{C3BC379B-7D09-48F7-B3BA-F869642A5B5E}" srcOrd="1" destOrd="0" presId="urn:microsoft.com/office/officeart/2005/8/layout/vList5"/>
    <dgm:cxn modelId="{4285A558-3F68-41E5-AB30-42CFEDA9C7A3}" type="presParOf" srcId="{42143A84-EF6F-48EE-8D5A-EEFC1EC44A2A}" destId="{CFF0DE3A-352F-42E2-B082-DD8853BA6412}" srcOrd="2" destOrd="0" presId="urn:microsoft.com/office/officeart/2005/8/layout/vList5"/>
    <dgm:cxn modelId="{EED77332-4A83-47F1-8C9B-A00EDBD46F26}" type="presParOf" srcId="{CFF0DE3A-352F-42E2-B082-DD8853BA6412}" destId="{97D0827B-DF89-4FC1-8143-ADE55D2EEEEA}" srcOrd="0" destOrd="0" presId="urn:microsoft.com/office/officeart/2005/8/layout/vList5"/>
    <dgm:cxn modelId="{ABD85DAC-BCFC-4572-B385-A577D93E88B8}" type="presParOf" srcId="{42143A84-EF6F-48EE-8D5A-EEFC1EC44A2A}" destId="{2AC9BE50-5938-4F72-B7EB-A6F5FF9E0E5B}" srcOrd="3" destOrd="0" presId="urn:microsoft.com/office/officeart/2005/8/layout/vList5"/>
    <dgm:cxn modelId="{84129AB5-737F-4F0A-A355-4F063B4E4B65}" type="presParOf" srcId="{42143A84-EF6F-48EE-8D5A-EEFC1EC44A2A}" destId="{4C914BEA-1E4F-481B-8092-B2C5E0B38CC7}" srcOrd="4" destOrd="0" presId="urn:microsoft.com/office/officeart/2005/8/layout/vList5"/>
    <dgm:cxn modelId="{18A06CA0-D69E-459B-B1AF-1706875C0903}" type="presParOf" srcId="{4C914BEA-1E4F-481B-8092-B2C5E0B38CC7}" destId="{A5882CAF-947C-4B3C-9923-F774997A8045}" srcOrd="0" destOrd="0" presId="urn:microsoft.com/office/officeart/2005/8/layout/vList5"/>
    <dgm:cxn modelId="{E4EAEBF4-6D73-43A7-812D-1495D185880C}" type="presParOf" srcId="{42143A84-EF6F-48EE-8D5A-EEFC1EC44A2A}" destId="{9AC7FF42-6866-499F-9683-A49831A3DBFF}" srcOrd="5" destOrd="0" presId="urn:microsoft.com/office/officeart/2005/8/layout/vList5"/>
    <dgm:cxn modelId="{A9E59039-038B-453E-B52E-EA1B26CD1C14}" type="presParOf" srcId="{42143A84-EF6F-48EE-8D5A-EEFC1EC44A2A}" destId="{4A306468-5E2D-4A17-AB31-FFB6AD2ABA5E}" srcOrd="6" destOrd="0" presId="urn:microsoft.com/office/officeart/2005/8/layout/vList5"/>
    <dgm:cxn modelId="{D6DD5CE9-4A5E-4290-A329-025A5BBB628E}" type="presParOf" srcId="{4A306468-5E2D-4A17-AB31-FFB6AD2ABA5E}" destId="{8D4025AC-56C8-4915-958B-B201CE33DDCC}" srcOrd="0" destOrd="0" presId="urn:microsoft.com/office/officeart/2005/8/layout/vList5"/>
    <dgm:cxn modelId="{0BC9C414-9807-4544-98D3-6D05D61390B7}" type="presParOf" srcId="{42143A84-EF6F-48EE-8D5A-EEFC1EC44A2A}" destId="{7B01AC5A-ADA1-46B0-93C0-5B7293694E30}" srcOrd="7" destOrd="0" presId="urn:microsoft.com/office/officeart/2005/8/layout/vList5"/>
    <dgm:cxn modelId="{E56D82EF-0F3A-4BC7-9B5D-CDF53279C85A}" type="presParOf" srcId="{42143A84-EF6F-48EE-8D5A-EEFC1EC44A2A}" destId="{048237A7-E3F8-420C-9CEA-95A6B0D535EC}" srcOrd="8" destOrd="0" presId="urn:microsoft.com/office/officeart/2005/8/layout/vList5"/>
    <dgm:cxn modelId="{3E96AC7B-818A-420F-8D7E-85CD58FEC594}" type="presParOf" srcId="{048237A7-E3F8-420C-9CEA-95A6B0D535EC}" destId="{0E1D5D8E-326D-4417-8F3E-7B89D23C508A}" srcOrd="0" destOrd="0" presId="urn:microsoft.com/office/officeart/2005/8/layout/vList5"/>
    <dgm:cxn modelId="{6E26962C-3DA1-46B8-9B4C-E673A1CA02E1}" type="presParOf" srcId="{42143A84-EF6F-48EE-8D5A-EEFC1EC44A2A}" destId="{90279193-ABDD-4EBD-A5B4-62AAA40D9455}" srcOrd="9" destOrd="0" presId="urn:microsoft.com/office/officeart/2005/8/layout/vList5"/>
    <dgm:cxn modelId="{91B4A904-BF4B-4752-9B11-BCE8272C4BC4}" type="presParOf" srcId="{42143A84-EF6F-48EE-8D5A-EEFC1EC44A2A}" destId="{F2A9A4DD-7A7B-4A2B-98CB-CF9D081C7E22}" srcOrd="10" destOrd="0" presId="urn:microsoft.com/office/officeart/2005/8/layout/vList5"/>
    <dgm:cxn modelId="{34E29CEF-65F9-4029-96B1-47FCA4BF3FDD}" type="presParOf" srcId="{F2A9A4DD-7A7B-4A2B-98CB-CF9D081C7E22}" destId="{608963FA-D0E3-4929-8972-673BBD18F497}" srcOrd="0" destOrd="0" presId="urn:microsoft.com/office/officeart/2005/8/layout/vList5"/>
    <dgm:cxn modelId="{EDD2EF3F-3E9A-41A5-BB75-4F8EE5467D7B}" type="presParOf" srcId="{42143A84-EF6F-48EE-8D5A-EEFC1EC44A2A}" destId="{16881EEE-B5D4-4BCD-AFFB-BC8BE3A54673}" srcOrd="11" destOrd="0" presId="urn:microsoft.com/office/officeart/2005/8/layout/vList5"/>
    <dgm:cxn modelId="{96797D1A-0CFE-4004-8101-886785F0FD8C}" type="presParOf" srcId="{42143A84-EF6F-48EE-8D5A-EEFC1EC44A2A}" destId="{F158F768-1311-43F5-B776-24F01B0C40BC}" srcOrd="12" destOrd="0" presId="urn:microsoft.com/office/officeart/2005/8/layout/vList5"/>
    <dgm:cxn modelId="{4DBE6B3A-9A84-471A-BE61-6ED0DED69807}" type="presParOf" srcId="{F158F768-1311-43F5-B776-24F01B0C40BC}" destId="{1B3E928A-7649-4FCC-82AE-DA4461A12C42}" srcOrd="0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E28A4E-863C-482A-87CB-F64651EC4DF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8DE212A-3D5C-4F91-9D78-A36B4EFF3319}">
      <dgm:prSet/>
      <dgm:spPr/>
      <dgm:t>
        <a:bodyPr/>
        <a:lstStyle/>
        <a:p>
          <a:r>
            <a:rPr lang="ru-RU" b="1" i="1"/>
            <a:t>позволяет</a:t>
          </a:r>
          <a:r>
            <a:rPr lang="ru-RU" b="1"/>
            <a:t> совершенствовать подготовку студентов</a:t>
          </a:r>
          <a:br>
            <a:rPr lang="en-US" b="1"/>
          </a:br>
          <a:r>
            <a:rPr lang="ru-RU" b="1"/>
            <a:t> к профессиональной деятельности,</a:t>
          </a:r>
          <a:r>
            <a:rPr lang="ru-RU" b="1" i="1"/>
            <a:t> </a:t>
          </a:r>
          <a:endParaRPr lang="ru-RU"/>
        </a:p>
      </dgm:t>
    </dgm:pt>
    <dgm:pt modelId="{58DA327D-4E40-4E73-A656-1A9B614F6F41}" type="parTrans" cxnId="{FBDE96E6-4CD5-41D3-8DD0-5B03B4A803EA}">
      <dgm:prSet/>
      <dgm:spPr/>
      <dgm:t>
        <a:bodyPr/>
        <a:lstStyle/>
        <a:p>
          <a:endParaRPr lang="ru-RU"/>
        </a:p>
      </dgm:t>
    </dgm:pt>
    <dgm:pt modelId="{916339C7-23DE-41AA-9E19-25774078EB3F}" type="sibTrans" cxnId="{FBDE96E6-4CD5-41D3-8DD0-5B03B4A803EA}">
      <dgm:prSet/>
      <dgm:spPr/>
      <dgm:t>
        <a:bodyPr/>
        <a:lstStyle/>
        <a:p>
          <a:endParaRPr lang="ru-RU"/>
        </a:p>
      </dgm:t>
    </dgm:pt>
    <dgm:pt modelId="{1ADDB2B0-9561-46D6-9F40-A606D824C4B6}">
      <dgm:prSet/>
      <dgm:spPr/>
      <dgm:t>
        <a:bodyPr/>
        <a:lstStyle/>
        <a:p>
          <a:r>
            <a:rPr lang="ru-RU" b="1" i="1"/>
            <a:t>содействует </a:t>
          </a:r>
          <a:r>
            <a:rPr lang="ru-RU" b="1"/>
            <a:t>достижению ключевых компетентностей в различных сферах жизненного самоопределения студента, </a:t>
          </a:r>
          <a:endParaRPr lang="ru-RU"/>
        </a:p>
      </dgm:t>
    </dgm:pt>
    <dgm:pt modelId="{C3E9EEBE-90E7-4E9B-A670-52D4A56144C8}" type="parTrans" cxnId="{78023466-AF36-448B-8ACB-5BC31DE6A36D}">
      <dgm:prSet/>
      <dgm:spPr/>
      <dgm:t>
        <a:bodyPr/>
        <a:lstStyle/>
        <a:p>
          <a:endParaRPr lang="ru-RU"/>
        </a:p>
      </dgm:t>
    </dgm:pt>
    <dgm:pt modelId="{FB8B7533-1DC5-4858-806A-E23013179B06}" type="sibTrans" cxnId="{78023466-AF36-448B-8ACB-5BC31DE6A36D}">
      <dgm:prSet/>
      <dgm:spPr/>
      <dgm:t>
        <a:bodyPr/>
        <a:lstStyle/>
        <a:p>
          <a:endParaRPr lang="ru-RU"/>
        </a:p>
      </dgm:t>
    </dgm:pt>
    <dgm:pt modelId="{AE5E0172-5301-448A-9270-7C634322AD45}">
      <dgm:prSet/>
      <dgm:spPr/>
      <dgm:t>
        <a:bodyPr/>
        <a:lstStyle/>
        <a:p>
          <a:r>
            <a:rPr lang="ru-RU" b="1" i="1"/>
            <a:t>обеспечивает</a:t>
          </a:r>
          <a:r>
            <a:rPr lang="ru-RU" b="1"/>
            <a:t> профессиональную мобильность</a:t>
          </a:r>
          <a:br>
            <a:rPr lang="en-US" b="1"/>
          </a:br>
          <a:r>
            <a:rPr lang="ru-RU" b="1"/>
            <a:t> и конкурентоспособность выпускника </a:t>
          </a:r>
          <a:endParaRPr lang="ru-RU"/>
        </a:p>
      </dgm:t>
    </dgm:pt>
    <dgm:pt modelId="{17A8DDDB-A99B-4F42-BEC8-80CABF774BA2}" type="parTrans" cxnId="{551E86E0-10F5-49EC-85F0-21385E372B2F}">
      <dgm:prSet/>
      <dgm:spPr/>
      <dgm:t>
        <a:bodyPr/>
        <a:lstStyle/>
        <a:p>
          <a:endParaRPr lang="ru-RU"/>
        </a:p>
      </dgm:t>
    </dgm:pt>
    <dgm:pt modelId="{526078FB-B1A6-496B-B3BF-79BFFF10D490}" type="sibTrans" cxnId="{551E86E0-10F5-49EC-85F0-21385E372B2F}">
      <dgm:prSet/>
      <dgm:spPr/>
      <dgm:t>
        <a:bodyPr/>
        <a:lstStyle/>
        <a:p>
          <a:endParaRPr lang="ru-RU"/>
        </a:p>
      </dgm:t>
    </dgm:pt>
    <dgm:pt modelId="{B773B99E-CDB6-4855-A6A7-41301B73AD9B}" type="pres">
      <dgm:prSet presAssocID="{91E28A4E-863C-482A-87CB-F64651EC4DF9}" presName="Name0" presStyleCnt="0">
        <dgm:presLayoutVars>
          <dgm:chMax val="7"/>
          <dgm:chPref val="7"/>
          <dgm:dir/>
        </dgm:presLayoutVars>
      </dgm:prSet>
      <dgm:spPr/>
    </dgm:pt>
    <dgm:pt modelId="{251C5244-C326-4041-B514-E44546C52A01}" type="pres">
      <dgm:prSet presAssocID="{91E28A4E-863C-482A-87CB-F64651EC4DF9}" presName="Name1" presStyleCnt="0"/>
      <dgm:spPr/>
    </dgm:pt>
    <dgm:pt modelId="{99A40108-1575-40B9-BCAD-3C27DF283082}" type="pres">
      <dgm:prSet presAssocID="{91E28A4E-863C-482A-87CB-F64651EC4DF9}" presName="cycle" presStyleCnt="0"/>
      <dgm:spPr/>
    </dgm:pt>
    <dgm:pt modelId="{3EB119FB-F300-4EDF-AE9F-FC63029AB790}" type="pres">
      <dgm:prSet presAssocID="{91E28A4E-863C-482A-87CB-F64651EC4DF9}" presName="srcNode" presStyleLbl="node1" presStyleIdx="0" presStyleCnt="3"/>
      <dgm:spPr/>
    </dgm:pt>
    <dgm:pt modelId="{ABEDC89D-CD12-4A39-B920-35D70DB69BEB}" type="pres">
      <dgm:prSet presAssocID="{91E28A4E-863C-482A-87CB-F64651EC4DF9}" presName="conn" presStyleLbl="parChTrans1D2" presStyleIdx="0" presStyleCnt="1"/>
      <dgm:spPr/>
    </dgm:pt>
    <dgm:pt modelId="{D13640CC-B4E1-44DB-939A-4898EE2FC1BE}" type="pres">
      <dgm:prSet presAssocID="{91E28A4E-863C-482A-87CB-F64651EC4DF9}" presName="extraNode" presStyleLbl="node1" presStyleIdx="0" presStyleCnt="3"/>
      <dgm:spPr/>
    </dgm:pt>
    <dgm:pt modelId="{12425DF3-2ACF-4BCC-AB31-7F57E752609D}" type="pres">
      <dgm:prSet presAssocID="{91E28A4E-863C-482A-87CB-F64651EC4DF9}" presName="dstNode" presStyleLbl="node1" presStyleIdx="0" presStyleCnt="3"/>
      <dgm:spPr/>
    </dgm:pt>
    <dgm:pt modelId="{F96390A5-8E1B-4C88-92AF-224807E9BAFD}" type="pres">
      <dgm:prSet presAssocID="{D8DE212A-3D5C-4F91-9D78-A36B4EFF3319}" presName="text_1" presStyleLbl="node1" presStyleIdx="0" presStyleCnt="3">
        <dgm:presLayoutVars>
          <dgm:bulletEnabled val="1"/>
        </dgm:presLayoutVars>
      </dgm:prSet>
      <dgm:spPr/>
    </dgm:pt>
    <dgm:pt modelId="{DADBA54D-B9E8-4C71-B0DF-52C4A6868FD4}" type="pres">
      <dgm:prSet presAssocID="{D8DE212A-3D5C-4F91-9D78-A36B4EFF3319}" presName="accent_1" presStyleCnt="0"/>
      <dgm:spPr/>
    </dgm:pt>
    <dgm:pt modelId="{5014F544-009C-4DF9-BA8C-CE94277B6D22}" type="pres">
      <dgm:prSet presAssocID="{D8DE212A-3D5C-4F91-9D78-A36B4EFF3319}" presName="accentRepeatNode" presStyleLbl="solidFgAcc1" presStyleIdx="0" presStyleCnt="3"/>
      <dgm:spPr/>
    </dgm:pt>
    <dgm:pt modelId="{BB9FFA3A-6BC4-4FF4-8B6D-408769BF833D}" type="pres">
      <dgm:prSet presAssocID="{1ADDB2B0-9561-46D6-9F40-A606D824C4B6}" presName="text_2" presStyleLbl="node1" presStyleIdx="1" presStyleCnt="3">
        <dgm:presLayoutVars>
          <dgm:bulletEnabled val="1"/>
        </dgm:presLayoutVars>
      </dgm:prSet>
      <dgm:spPr/>
    </dgm:pt>
    <dgm:pt modelId="{9EB00D9C-1003-4ABD-BBA1-0535F8CD0586}" type="pres">
      <dgm:prSet presAssocID="{1ADDB2B0-9561-46D6-9F40-A606D824C4B6}" presName="accent_2" presStyleCnt="0"/>
      <dgm:spPr/>
    </dgm:pt>
    <dgm:pt modelId="{F827A5E4-2BDB-4799-85B4-1AAED85397DD}" type="pres">
      <dgm:prSet presAssocID="{1ADDB2B0-9561-46D6-9F40-A606D824C4B6}" presName="accentRepeatNode" presStyleLbl="solidFgAcc1" presStyleIdx="1" presStyleCnt="3"/>
      <dgm:spPr/>
    </dgm:pt>
    <dgm:pt modelId="{C28E36E0-EC16-47E0-9AB5-E918B54B315C}" type="pres">
      <dgm:prSet presAssocID="{AE5E0172-5301-448A-9270-7C634322AD45}" presName="text_3" presStyleLbl="node1" presStyleIdx="2" presStyleCnt="3">
        <dgm:presLayoutVars>
          <dgm:bulletEnabled val="1"/>
        </dgm:presLayoutVars>
      </dgm:prSet>
      <dgm:spPr/>
    </dgm:pt>
    <dgm:pt modelId="{4E9BFF35-831C-4E50-B544-EEE3C05F50FB}" type="pres">
      <dgm:prSet presAssocID="{AE5E0172-5301-448A-9270-7C634322AD45}" presName="accent_3" presStyleCnt="0"/>
      <dgm:spPr/>
    </dgm:pt>
    <dgm:pt modelId="{4FE1D56C-2FBF-4B07-8488-F017D08FEE62}" type="pres">
      <dgm:prSet presAssocID="{AE5E0172-5301-448A-9270-7C634322AD45}" presName="accentRepeatNode" presStyleLbl="solidFgAcc1" presStyleIdx="2" presStyleCnt="3"/>
      <dgm:spPr/>
    </dgm:pt>
  </dgm:ptLst>
  <dgm:cxnLst>
    <dgm:cxn modelId="{AD33F605-82C8-47AD-AB9E-C89488C0CCB8}" type="presOf" srcId="{916339C7-23DE-41AA-9E19-25774078EB3F}" destId="{ABEDC89D-CD12-4A39-B920-35D70DB69BEB}" srcOrd="0" destOrd="0" presId="urn:microsoft.com/office/officeart/2008/layout/VerticalCurvedList"/>
    <dgm:cxn modelId="{C30DF40B-41B0-4570-8DA7-4358F41F7760}" type="presOf" srcId="{91E28A4E-863C-482A-87CB-F64651EC4DF9}" destId="{B773B99E-CDB6-4855-A6A7-41301B73AD9B}" srcOrd="0" destOrd="0" presId="urn:microsoft.com/office/officeart/2008/layout/VerticalCurvedList"/>
    <dgm:cxn modelId="{59107E19-3746-4110-8307-6D8A99504651}" type="presOf" srcId="{AE5E0172-5301-448A-9270-7C634322AD45}" destId="{C28E36E0-EC16-47E0-9AB5-E918B54B315C}" srcOrd="0" destOrd="0" presId="urn:microsoft.com/office/officeart/2008/layout/VerticalCurvedList"/>
    <dgm:cxn modelId="{78023466-AF36-448B-8ACB-5BC31DE6A36D}" srcId="{91E28A4E-863C-482A-87CB-F64651EC4DF9}" destId="{1ADDB2B0-9561-46D6-9F40-A606D824C4B6}" srcOrd="1" destOrd="0" parTransId="{C3E9EEBE-90E7-4E9B-A670-52D4A56144C8}" sibTransId="{FB8B7533-1DC5-4858-806A-E23013179B06}"/>
    <dgm:cxn modelId="{551E86E0-10F5-49EC-85F0-21385E372B2F}" srcId="{91E28A4E-863C-482A-87CB-F64651EC4DF9}" destId="{AE5E0172-5301-448A-9270-7C634322AD45}" srcOrd="2" destOrd="0" parTransId="{17A8DDDB-A99B-4F42-BEC8-80CABF774BA2}" sibTransId="{526078FB-B1A6-496B-B3BF-79BFFF10D490}"/>
    <dgm:cxn modelId="{E08C45E2-B7B3-4C8C-82BF-739026A800CB}" type="presOf" srcId="{1ADDB2B0-9561-46D6-9F40-A606D824C4B6}" destId="{BB9FFA3A-6BC4-4FF4-8B6D-408769BF833D}" srcOrd="0" destOrd="0" presId="urn:microsoft.com/office/officeart/2008/layout/VerticalCurvedList"/>
    <dgm:cxn modelId="{DF5488E6-4AC6-477F-96CA-FCBAEEEC5CCD}" type="presOf" srcId="{D8DE212A-3D5C-4F91-9D78-A36B4EFF3319}" destId="{F96390A5-8E1B-4C88-92AF-224807E9BAFD}" srcOrd="0" destOrd="0" presId="urn:microsoft.com/office/officeart/2008/layout/VerticalCurvedList"/>
    <dgm:cxn modelId="{FBDE96E6-4CD5-41D3-8DD0-5B03B4A803EA}" srcId="{91E28A4E-863C-482A-87CB-F64651EC4DF9}" destId="{D8DE212A-3D5C-4F91-9D78-A36B4EFF3319}" srcOrd="0" destOrd="0" parTransId="{58DA327D-4E40-4E73-A656-1A9B614F6F41}" sibTransId="{916339C7-23DE-41AA-9E19-25774078EB3F}"/>
    <dgm:cxn modelId="{9420D97B-1F7B-4F53-A22F-B8B1095799FB}" type="presParOf" srcId="{B773B99E-CDB6-4855-A6A7-41301B73AD9B}" destId="{251C5244-C326-4041-B514-E44546C52A01}" srcOrd="0" destOrd="0" presId="urn:microsoft.com/office/officeart/2008/layout/VerticalCurvedList"/>
    <dgm:cxn modelId="{2ECBF80C-A40C-4D9B-BE42-1C463837CAAB}" type="presParOf" srcId="{251C5244-C326-4041-B514-E44546C52A01}" destId="{99A40108-1575-40B9-BCAD-3C27DF283082}" srcOrd="0" destOrd="0" presId="urn:microsoft.com/office/officeart/2008/layout/VerticalCurvedList"/>
    <dgm:cxn modelId="{2EFB65BB-68FB-414F-8C4E-44147575E03E}" type="presParOf" srcId="{99A40108-1575-40B9-BCAD-3C27DF283082}" destId="{3EB119FB-F300-4EDF-AE9F-FC63029AB790}" srcOrd="0" destOrd="0" presId="urn:microsoft.com/office/officeart/2008/layout/VerticalCurvedList"/>
    <dgm:cxn modelId="{0526DBAA-FD90-47E4-9239-6CB239EBF6B1}" type="presParOf" srcId="{99A40108-1575-40B9-BCAD-3C27DF283082}" destId="{ABEDC89D-CD12-4A39-B920-35D70DB69BEB}" srcOrd="1" destOrd="0" presId="urn:microsoft.com/office/officeart/2008/layout/VerticalCurvedList"/>
    <dgm:cxn modelId="{A93CF095-6E09-4C4F-8430-E3BB8F291B55}" type="presParOf" srcId="{99A40108-1575-40B9-BCAD-3C27DF283082}" destId="{D13640CC-B4E1-44DB-939A-4898EE2FC1BE}" srcOrd="2" destOrd="0" presId="urn:microsoft.com/office/officeart/2008/layout/VerticalCurvedList"/>
    <dgm:cxn modelId="{4D2526BA-FD2F-44AE-AFA3-85205FE2B5DA}" type="presParOf" srcId="{99A40108-1575-40B9-BCAD-3C27DF283082}" destId="{12425DF3-2ACF-4BCC-AB31-7F57E752609D}" srcOrd="3" destOrd="0" presId="urn:microsoft.com/office/officeart/2008/layout/VerticalCurvedList"/>
    <dgm:cxn modelId="{3E551E60-1383-4D29-88B7-32D2AD6BF28E}" type="presParOf" srcId="{251C5244-C326-4041-B514-E44546C52A01}" destId="{F96390A5-8E1B-4C88-92AF-224807E9BAFD}" srcOrd="1" destOrd="0" presId="urn:microsoft.com/office/officeart/2008/layout/VerticalCurvedList"/>
    <dgm:cxn modelId="{A99EAEAE-DFC2-4B79-8837-A87117510137}" type="presParOf" srcId="{251C5244-C326-4041-B514-E44546C52A01}" destId="{DADBA54D-B9E8-4C71-B0DF-52C4A6868FD4}" srcOrd="2" destOrd="0" presId="urn:microsoft.com/office/officeart/2008/layout/VerticalCurvedList"/>
    <dgm:cxn modelId="{685392FB-C33F-4EFC-AF32-CF4B9507D46E}" type="presParOf" srcId="{DADBA54D-B9E8-4C71-B0DF-52C4A6868FD4}" destId="{5014F544-009C-4DF9-BA8C-CE94277B6D22}" srcOrd="0" destOrd="0" presId="urn:microsoft.com/office/officeart/2008/layout/VerticalCurvedList"/>
    <dgm:cxn modelId="{5CE18F14-1B5C-487A-B21A-8D874E9067C3}" type="presParOf" srcId="{251C5244-C326-4041-B514-E44546C52A01}" destId="{BB9FFA3A-6BC4-4FF4-8B6D-408769BF833D}" srcOrd="3" destOrd="0" presId="urn:microsoft.com/office/officeart/2008/layout/VerticalCurvedList"/>
    <dgm:cxn modelId="{E14D1266-4CDB-409E-AA0D-F947A39CD8A8}" type="presParOf" srcId="{251C5244-C326-4041-B514-E44546C52A01}" destId="{9EB00D9C-1003-4ABD-BBA1-0535F8CD0586}" srcOrd="4" destOrd="0" presId="urn:microsoft.com/office/officeart/2008/layout/VerticalCurvedList"/>
    <dgm:cxn modelId="{4ECA23B8-35DA-4531-871B-9A99428784B6}" type="presParOf" srcId="{9EB00D9C-1003-4ABD-BBA1-0535F8CD0586}" destId="{F827A5E4-2BDB-4799-85B4-1AAED85397DD}" srcOrd="0" destOrd="0" presId="urn:microsoft.com/office/officeart/2008/layout/VerticalCurvedList"/>
    <dgm:cxn modelId="{0787C47A-0D5F-438F-B326-0CCFC3AACD4A}" type="presParOf" srcId="{251C5244-C326-4041-B514-E44546C52A01}" destId="{C28E36E0-EC16-47E0-9AB5-E918B54B315C}" srcOrd="5" destOrd="0" presId="urn:microsoft.com/office/officeart/2008/layout/VerticalCurvedList"/>
    <dgm:cxn modelId="{E43A19DC-AEBA-4F44-90F6-7AC8611C2337}" type="presParOf" srcId="{251C5244-C326-4041-B514-E44546C52A01}" destId="{4E9BFF35-831C-4E50-B544-EEE3C05F50FB}" srcOrd="6" destOrd="0" presId="urn:microsoft.com/office/officeart/2008/layout/VerticalCurvedList"/>
    <dgm:cxn modelId="{302BBF6D-4B78-4DE3-A371-17AF7D0704F4}" type="presParOf" srcId="{4E9BFF35-831C-4E50-B544-EEE3C05F50FB}" destId="{4FE1D56C-2FBF-4B07-8488-F017D08FEE6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BC509-FD38-4CF3-B685-DB8EDDC79760}">
      <dsp:nvSpPr>
        <dsp:cNvPr id="0" name=""/>
        <dsp:cNvSpPr/>
      </dsp:nvSpPr>
      <dsp:spPr>
        <a:xfrm>
          <a:off x="0" y="358"/>
          <a:ext cx="3810000" cy="67869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Очные занятия чередуются с самостоятельной работой</a:t>
          </a:r>
        </a:p>
      </dsp:txBody>
      <dsp:txXfrm>
        <a:off x="33131" y="33489"/>
        <a:ext cx="3743738" cy="612429"/>
      </dsp:txXfrm>
    </dsp:sp>
    <dsp:sp modelId="{11E225F7-CE88-4883-9988-CC9EB689F6C8}">
      <dsp:nvSpPr>
        <dsp:cNvPr id="0" name=""/>
        <dsp:cNvSpPr/>
      </dsp:nvSpPr>
      <dsp:spPr>
        <a:xfrm>
          <a:off x="0" y="691705"/>
          <a:ext cx="3810000" cy="67869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Каждая тема разбивается на подтемы (шаги). </a:t>
          </a:r>
        </a:p>
      </dsp:txBody>
      <dsp:txXfrm>
        <a:off x="33131" y="724836"/>
        <a:ext cx="3743738" cy="612429"/>
      </dsp:txXfrm>
    </dsp:sp>
    <dsp:sp modelId="{7203E223-0395-4CF1-BDBA-3810A822CE3A}">
      <dsp:nvSpPr>
        <dsp:cNvPr id="0" name=""/>
        <dsp:cNvSpPr/>
      </dsp:nvSpPr>
      <dsp:spPr>
        <a:xfrm>
          <a:off x="0" y="1383053"/>
          <a:ext cx="3810000" cy="67869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/>
            <a:t>Каждый этап (шаг) имеет законченную структуру: видеолекция (теоретический материал), самоконтроль, взаимоконтроль </a:t>
          </a:r>
        </a:p>
      </dsp:txBody>
      <dsp:txXfrm>
        <a:off x="33131" y="1416184"/>
        <a:ext cx="3743738" cy="6124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248657-B565-480C-9EEA-2369B6279F53}">
      <dsp:nvSpPr>
        <dsp:cNvPr id="0" name=""/>
        <dsp:cNvSpPr/>
      </dsp:nvSpPr>
      <dsp:spPr>
        <a:xfrm>
          <a:off x="565174" y="0"/>
          <a:ext cx="1442897" cy="1840430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1CE2EB-C209-4E3A-B4B1-862B7B5655AC}">
      <dsp:nvSpPr>
        <dsp:cNvPr id="0" name=""/>
        <dsp:cNvSpPr/>
      </dsp:nvSpPr>
      <dsp:spPr>
        <a:xfrm>
          <a:off x="488787" y="736172"/>
          <a:ext cx="1111030" cy="1104258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/>
        </a:p>
      </dsp:txBody>
      <dsp:txXfrm>
        <a:off x="488787" y="736172"/>
        <a:ext cx="1111030" cy="11042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3D2C0-FC98-42F0-A5D9-3BEEA2BDD7C0}">
      <dsp:nvSpPr>
        <dsp:cNvPr id="0" name=""/>
        <dsp:cNvSpPr/>
      </dsp:nvSpPr>
      <dsp:spPr>
        <a:xfrm>
          <a:off x="0" y="200"/>
          <a:ext cx="8085584" cy="1511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Профессиональное воспитание  - </a:t>
          </a:r>
          <a:br>
            <a:rPr lang="ru-RU" sz="2400" b="1" kern="1200" dirty="0"/>
          </a:br>
          <a:r>
            <a:rPr lang="ru-RU" sz="2400" b="1" kern="1200" dirty="0"/>
            <a:t>процесс формирования и развития личности будущего профессионала, формирование профессиональной компетентности</a:t>
          </a:r>
          <a:endParaRPr lang="ru-RU" sz="2400" kern="1200" dirty="0"/>
        </a:p>
      </dsp:txBody>
      <dsp:txXfrm>
        <a:off x="73798" y="73998"/>
        <a:ext cx="7937988" cy="13641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321B1-7254-495E-965D-213641F77C3E}">
      <dsp:nvSpPr>
        <dsp:cNvPr id="0" name=""/>
        <dsp:cNvSpPr/>
      </dsp:nvSpPr>
      <dsp:spPr>
        <a:xfrm rot="10800000">
          <a:off x="2164022" y="1546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Задачи:</a:t>
          </a:r>
          <a:endParaRPr lang="ru-RU" sz="1800" kern="1200" dirty="0"/>
        </a:p>
      </dsp:txBody>
      <dsp:txXfrm rot="10800000">
        <a:off x="2289678" y="1546"/>
        <a:ext cx="7966963" cy="502624"/>
      </dsp:txXfrm>
    </dsp:sp>
    <dsp:sp modelId="{23022BBF-4D71-4037-9091-43D0F7ECD2F2}">
      <dsp:nvSpPr>
        <dsp:cNvPr id="0" name=""/>
        <dsp:cNvSpPr/>
      </dsp:nvSpPr>
      <dsp:spPr>
        <a:xfrm>
          <a:off x="1912710" y="1546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17B2FF-75F7-4390-9A31-25DCB1B25721}">
      <dsp:nvSpPr>
        <dsp:cNvPr id="0" name=""/>
        <dsp:cNvSpPr/>
      </dsp:nvSpPr>
      <dsp:spPr>
        <a:xfrm rot="10800000">
          <a:off x="2164022" y="637340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профессиональное просвещение и создание образа будущей профессии; </a:t>
          </a:r>
          <a:endParaRPr lang="ru-RU" sz="1800" kern="1200"/>
        </a:p>
      </dsp:txBody>
      <dsp:txXfrm rot="10800000">
        <a:off x="2289678" y="637340"/>
        <a:ext cx="7966963" cy="502624"/>
      </dsp:txXfrm>
    </dsp:sp>
    <dsp:sp modelId="{82EFA2AB-84E5-408C-A896-544E9D9377F8}">
      <dsp:nvSpPr>
        <dsp:cNvPr id="0" name=""/>
        <dsp:cNvSpPr/>
      </dsp:nvSpPr>
      <dsp:spPr>
        <a:xfrm>
          <a:off x="1912710" y="637340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CEDE16-0D62-49CE-B097-544857BA985F}">
      <dsp:nvSpPr>
        <dsp:cNvPr id="0" name=""/>
        <dsp:cNvSpPr/>
      </dsp:nvSpPr>
      <dsp:spPr>
        <a:xfrm rot="10800000">
          <a:off x="2164022" y="1273134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профессиональная ориентация, развитие интересов и склонностей, приближенных к профессиональным; </a:t>
          </a:r>
          <a:endParaRPr lang="ru-RU" sz="1800" kern="1200" dirty="0"/>
        </a:p>
      </dsp:txBody>
      <dsp:txXfrm rot="10800000">
        <a:off x="2289678" y="1273134"/>
        <a:ext cx="7966963" cy="502624"/>
      </dsp:txXfrm>
    </dsp:sp>
    <dsp:sp modelId="{EE92A688-7CEB-4930-8C4F-EFFDCFB3A3E2}">
      <dsp:nvSpPr>
        <dsp:cNvPr id="0" name=""/>
        <dsp:cNvSpPr/>
      </dsp:nvSpPr>
      <dsp:spPr>
        <a:xfrm>
          <a:off x="1912710" y="1273134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44B00-5B6E-49D8-B322-9A2677553A95}">
      <dsp:nvSpPr>
        <dsp:cNvPr id="0" name=""/>
        <dsp:cNvSpPr/>
      </dsp:nvSpPr>
      <dsp:spPr>
        <a:xfrm rot="10800000">
          <a:off x="2164022" y="1908927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активизация познавательного интереса к учебным предметам, связанным с будущей профессией; </a:t>
          </a:r>
          <a:endParaRPr lang="ru-RU" sz="1800" kern="1200" dirty="0"/>
        </a:p>
      </dsp:txBody>
      <dsp:txXfrm rot="10800000">
        <a:off x="2289678" y="1908927"/>
        <a:ext cx="7966963" cy="502624"/>
      </dsp:txXfrm>
    </dsp:sp>
    <dsp:sp modelId="{B54C991D-ECB6-4415-90A2-124FE25D8349}">
      <dsp:nvSpPr>
        <dsp:cNvPr id="0" name=""/>
        <dsp:cNvSpPr/>
      </dsp:nvSpPr>
      <dsp:spPr>
        <a:xfrm>
          <a:off x="1912710" y="1908927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C1FBBB-2D08-466B-BCB3-B1492378E9E8}">
      <dsp:nvSpPr>
        <dsp:cNvPr id="0" name=""/>
        <dsp:cNvSpPr/>
      </dsp:nvSpPr>
      <dsp:spPr>
        <a:xfrm rot="10800000">
          <a:off x="2164022" y="2544721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развитие самосознания и формирование профессионального идеала, образа «Я – специалист»; </a:t>
          </a:r>
          <a:endParaRPr lang="ru-RU" sz="1800" kern="1200"/>
        </a:p>
      </dsp:txBody>
      <dsp:txXfrm rot="10800000">
        <a:off x="2289678" y="2544721"/>
        <a:ext cx="7966963" cy="502624"/>
      </dsp:txXfrm>
    </dsp:sp>
    <dsp:sp modelId="{9E6DF72A-4244-4D2F-8AE5-0531DC0F606D}">
      <dsp:nvSpPr>
        <dsp:cNvPr id="0" name=""/>
        <dsp:cNvSpPr/>
      </dsp:nvSpPr>
      <dsp:spPr>
        <a:xfrm>
          <a:off x="1912710" y="2544721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339CB-8B43-4025-89C7-B2F823FEA198}">
      <dsp:nvSpPr>
        <dsp:cNvPr id="0" name=""/>
        <dsp:cNvSpPr/>
      </dsp:nvSpPr>
      <dsp:spPr>
        <a:xfrm rot="10800000">
          <a:off x="2164022" y="3180514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определение возможностей продолжения профессионального образования по выбранной специальности; </a:t>
          </a:r>
          <a:endParaRPr lang="ru-RU" sz="1800" kern="1200"/>
        </a:p>
      </dsp:txBody>
      <dsp:txXfrm rot="10800000">
        <a:off x="2289678" y="3180514"/>
        <a:ext cx="7966963" cy="502624"/>
      </dsp:txXfrm>
    </dsp:sp>
    <dsp:sp modelId="{5EB4BD57-B016-45F2-B5AD-70B9CFACAAF8}">
      <dsp:nvSpPr>
        <dsp:cNvPr id="0" name=""/>
        <dsp:cNvSpPr/>
      </dsp:nvSpPr>
      <dsp:spPr>
        <a:xfrm>
          <a:off x="1912710" y="3180514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E0C40-9CF4-47DF-A29C-A8937F2AC298}">
      <dsp:nvSpPr>
        <dsp:cNvPr id="0" name=""/>
        <dsp:cNvSpPr/>
      </dsp:nvSpPr>
      <dsp:spPr>
        <a:xfrm rot="10800000">
          <a:off x="2164022" y="3816308"/>
          <a:ext cx="8092619" cy="50262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64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/>
            <a:t>формирование профессионально значимых качеств.</a:t>
          </a:r>
          <a:endParaRPr lang="ru-RU" sz="1800" kern="1200"/>
        </a:p>
      </dsp:txBody>
      <dsp:txXfrm rot="10800000">
        <a:off x="2289678" y="3816308"/>
        <a:ext cx="7966963" cy="502624"/>
      </dsp:txXfrm>
    </dsp:sp>
    <dsp:sp modelId="{7597B7A1-2C8A-42F8-A37B-BB51A6EDAA4F}">
      <dsp:nvSpPr>
        <dsp:cNvPr id="0" name=""/>
        <dsp:cNvSpPr/>
      </dsp:nvSpPr>
      <dsp:spPr>
        <a:xfrm>
          <a:off x="1912710" y="3816308"/>
          <a:ext cx="502624" cy="50262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00DF4-41F0-4CF6-B98C-A6E0CBA82CC4}">
      <dsp:nvSpPr>
        <dsp:cNvPr id="0" name=""/>
        <dsp:cNvSpPr/>
      </dsp:nvSpPr>
      <dsp:spPr>
        <a:xfrm>
          <a:off x="2451482" y="16095"/>
          <a:ext cx="4886403" cy="4886403"/>
        </a:xfrm>
        <a:prstGeom prst="circularArrow">
          <a:avLst>
            <a:gd name="adj1" fmla="val 5274"/>
            <a:gd name="adj2" fmla="val 312630"/>
            <a:gd name="adj3" fmla="val 14208721"/>
            <a:gd name="adj4" fmla="val 17138386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8D1CD9-0494-4364-AAAB-E7AC272DBCEC}">
      <dsp:nvSpPr>
        <dsp:cNvPr id="0" name=""/>
        <dsp:cNvSpPr/>
      </dsp:nvSpPr>
      <dsp:spPr>
        <a:xfrm>
          <a:off x="3955593" y="21787"/>
          <a:ext cx="1878180" cy="93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1" kern="1200"/>
            <a:t>направлены </a:t>
          </a:r>
          <a:r>
            <a:rPr lang="ru-RU" sz="2000" b="0" i="0" kern="1200"/>
            <a:t>на: </a:t>
          </a:r>
          <a:endParaRPr lang="ru-RU" sz="2000" kern="1200"/>
        </a:p>
      </dsp:txBody>
      <dsp:txXfrm>
        <a:off x="4001436" y="67630"/>
        <a:ext cx="1786494" cy="847404"/>
      </dsp:txXfrm>
    </dsp:sp>
    <dsp:sp modelId="{A203D364-453F-4B0E-B5F9-048CA8764005}">
      <dsp:nvSpPr>
        <dsp:cNvPr id="0" name=""/>
        <dsp:cNvSpPr/>
      </dsp:nvSpPr>
      <dsp:spPr>
        <a:xfrm>
          <a:off x="4994803" y="1075748"/>
          <a:ext cx="5127603" cy="93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духовно-нравственное развитие, формирование творческого потенциала; </a:t>
          </a:r>
          <a:endParaRPr lang="ru-RU" sz="1400" kern="1200" dirty="0"/>
        </a:p>
      </dsp:txBody>
      <dsp:txXfrm>
        <a:off x="5040646" y="1121591"/>
        <a:ext cx="5035917" cy="847404"/>
      </dsp:txXfrm>
    </dsp:sp>
    <dsp:sp modelId="{5315AAF6-FB36-4AEB-B1F9-B40304BF0177}">
      <dsp:nvSpPr>
        <dsp:cNvPr id="0" name=""/>
        <dsp:cNvSpPr/>
      </dsp:nvSpPr>
      <dsp:spPr>
        <a:xfrm>
          <a:off x="4838933" y="2732232"/>
          <a:ext cx="5283473" cy="93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совершенствование художественной культуры, формирование мировоззрения личности, основу которого составляет патриотизм, нравственность, потребность в социально-значимой деятельности; </a:t>
          </a:r>
          <a:endParaRPr lang="ru-RU" sz="1400" kern="1200" dirty="0"/>
        </a:p>
      </dsp:txBody>
      <dsp:txXfrm>
        <a:off x="4884776" y="2778075"/>
        <a:ext cx="5191787" cy="847404"/>
      </dsp:txXfrm>
    </dsp:sp>
    <dsp:sp modelId="{40BFC02D-CBD0-4A95-95E4-3F50D742FC77}">
      <dsp:nvSpPr>
        <dsp:cNvPr id="0" name=""/>
        <dsp:cNvSpPr/>
      </dsp:nvSpPr>
      <dsp:spPr>
        <a:xfrm>
          <a:off x="0" y="1135861"/>
          <a:ext cx="4820201" cy="858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овладение общечеловеческими ценностями, историческим опытом и патриотическими традициями; </a:t>
          </a:r>
          <a:endParaRPr lang="ru-RU" sz="1400" kern="1200" dirty="0"/>
        </a:p>
      </dsp:txBody>
      <dsp:txXfrm>
        <a:off x="41930" y="1177791"/>
        <a:ext cx="4736341" cy="775088"/>
      </dsp:txXfrm>
    </dsp:sp>
    <dsp:sp modelId="{1EECC2C2-FA29-47AE-B2F2-DA9E68329304}">
      <dsp:nvSpPr>
        <dsp:cNvPr id="0" name=""/>
        <dsp:cNvSpPr/>
      </dsp:nvSpPr>
      <dsp:spPr>
        <a:xfrm>
          <a:off x="0" y="2703040"/>
          <a:ext cx="4617395" cy="93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создание условий для творческого развития учащегося в атмосфере сотрудничества и сотворчества; </a:t>
          </a:r>
          <a:endParaRPr lang="ru-RU" sz="1400" kern="1200" dirty="0"/>
        </a:p>
      </dsp:txBody>
      <dsp:txXfrm>
        <a:off x="45843" y="2748883"/>
        <a:ext cx="4525709" cy="847404"/>
      </dsp:txXfrm>
    </dsp:sp>
    <dsp:sp modelId="{E78A23AA-6B36-4CB1-B637-C36B09F145AA}">
      <dsp:nvSpPr>
        <dsp:cNvPr id="0" name=""/>
        <dsp:cNvSpPr/>
      </dsp:nvSpPr>
      <dsp:spPr>
        <a:xfrm>
          <a:off x="2758063" y="3968131"/>
          <a:ext cx="4255413" cy="9390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развитие эмоциональной культуры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(А. Ф. и В. А. Воловик, Г. П. Черный). </a:t>
          </a:r>
          <a:endParaRPr lang="ru-RU" sz="1400" kern="1200" dirty="0"/>
        </a:p>
      </dsp:txBody>
      <dsp:txXfrm>
        <a:off x="2803906" y="4013974"/>
        <a:ext cx="4163727" cy="8474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DC301-1A4B-4747-8D80-6FC5EB5AF055}">
      <dsp:nvSpPr>
        <dsp:cNvPr id="0" name=""/>
        <dsp:cNvSpPr/>
      </dsp:nvSpPr>
      <dsp:spPr>
        <a:xfrm>
          <a:off x="0" y="334358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E60DEC-EF4F-43C5-ABFC-36C368142AB5}">
      <dsp:nvSpPr>
        <dsp:cNvPr id="0" name=""/>
        <dsp:cNvSpPr/>
      </dsp:nvSpPr>
      <dsp:spPr>
        <a:xfrm>
          <a:off x="447327" y="127718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концерт</a:t>
          </a:r>
          <a:endParaRPr lang="ru-RU" sz="2000" b="1" kern="1200" dirty="0"/>
        </a:p>
      </dsp:txBody>
      <dsp:txXfrm>
        <a:off x="467502" y="147893"/>
        <a:ext cx="6222228" cy="372930"/>
      </dsp:txXfrm>
    </dsp:sp>
    <dsp:sp modelId="{95B7DFE2-E9AF-481A-A67D-D4F0118E5D8A}">
      <dsp:nvSpPr>
        <dsp:cNvPr id="0" name=""/>
        <dsp:cNvSpPr/>
      </dsp:nvSpPr>
      <dsp:spPr>
        <a:xfrm>
          <a:off x="0" y="969398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0D0138-6CE2-4014-AA5F-CBA054865900}">
      <dsp:nvSpPr>
        <dsp:cNvPr id="0" name=""/>
        <dsp:cNvSpPr/>
      </dsp:nvSpPr>
      <dsp:spPr>
        <a:xfrm>
          <a:off x="447327" y="762758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литературно-музыкальная композиция </a:t>
          </a:r>
          <a:endParaRPr lang="ru-RU" sz="2000" b="1" kern="1200" dirty="0"/>
        </a:p>
      </dsp:txBody>
      <dsp:txXfrm>
        <a:off x="467502" y="782933"/>
        <a:ext cx="6222228" cy="372930"/>
      </dsp:txXfrm>
    </dsp:sp>
    <dsp:sp modelId="{74CD61CC-D2E0-468C-8796-FC12236E5E5C}">
      <dsp:nvSpPr>
        <dsp:cNvPr id="0" name=""/>
        <dsp:cNvSpPr/>
      </dsp:nvSpPr>
      <dsp:spPr>
        <a:xfrm>
          <a:off x="0" y="1604438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2DC95-997C-48C2-AEE0-33C89B75DF9A}">
      <dsp:nvSpPr>
        <dsp:cNvPr id="0" name=""/>
        <dsp:cNvSpPr/>
      </dsp:nvSpPr>
      <dsp:spPr>
        <a:xfrm>
          <a:off x="447327" y="139779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шоу-программа</a:t>
          </a:r>
          <a:endParaRPr lang="ru-RU" sz="2000" b="1" kern="1200" dirty="0"/>
        </a:p>
      </dsp:txBody>
      <dsp:txXfrm>
        <a:off x="467502" y="1417974"/>
        <a:ext cx="6222228" cy="372930"/>
      </dsp:txXfrm>
    </dsp:sp>
    <dsp:sp modelId="{EA0E7A00-8F3D-466D-8DAC-CE06E5F5C991}">
      <dsp:nvSpPr>
        <dsp:cNvPr id="0" name=""/>
        <dsp:cNvSpPr/>
      </dsp:nvSpPr>
      <dsp:spPr>
        <a:xfrm>
          <a:off x="0" y="2239479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A822C5-0B1A-459D-B862-C4CCFA4120F1}">
      <dsp:nvSpPr>
        <dsp:cNvPr id="0" name=""/>
        <dsp:cNvSpPr/>
      </dsp:nvSpPr>
      <dsp:spPr>
        <a:xfrm>
          <a:off x="447327" y="203283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игровая программа</a:t>
          </a:r>
          <a:endParaRPr lang="ru-RU" sz="2000" b="1" kern="1200" dirty="0"/>
        </a:p>
      </dsp:txBody>
      <dsp:txXfrm>
        <a:off x="467502" y="2053014"/>
        <a:ext cx="6222228" cy="372930"/>
      </dsp:txXfrm>
    </dsp:sp>
    <dsp:sp modelId="{090237E2-7D1F-45DC-9CFA-B9B261A5F548}">
      <dsp:nvSpPr>
        <dsp:cNvPr id="0" name=""/>
        <dsp:cNvSpPr/>
      </dsp:nvSpPr>
      <dsp:spPr>
        <a:xfrm>
          <a:off x="0" y="2874519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B48D1-6998-4137-A2E5-425F61CC8315}">
      <dsp:nvSpPr>
        <dsp:cNvPr id="0" name=""/>
        <dsp:cNvSpPr/>
      </dsp:nvSpPr>
      <dsp:spPr>
        <a:xfrm>
          <a:off x="447327" y="266787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театрализованное представление</a:t>
          </a:r>
          <a:endParaRPr lang="ru-RU" sz="2000" b="1" kern="1200" dirty="0"/>
        </a:p>
      </dsp:txBody>
      <dsp:txXfrm>
        <a:off x="467502" y="2688054"/>
        <a:ext cx="6222228" cy="372930"/>
      </dsp:txXfrm>
    </dsp:sp>
    <dsp:sp modelId="{B22C0A6A-0D8A-46B3-9D32-D23FDD97786F}">
      <dsp:nvSpPr>
        <dsp:cNvPr id="0" name=""/>
        <dsp:cNvSpPr/>
      </dsp:nvSpPr>
      <dsp:spPr>
        <a:xfrm>
          <a:off x="0" y="3509559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BF26C0-EA3C-4E27-9405-86D2434D6360}">
      <dsp:nvSpPr>
        <dsp:cNvPr id="0" name=""/>
        <dsp:cNvSpPr/>
      </dsp:nvSpPr>
      <dsp:spPr>
        <a:xfrm>
          <a:off x="447327" y="330291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спектакль</a:t>
          </a:r>
          <a:endParaRPr lang="ru-RU" sz="2000" b="1" kern="1200" dirty="0"/>
        </a:p>
      </dsp:txBody>
      <dsp:txXfrm>
        <a:off x="467502" y="3323094"/>
        <a:ext cx="6222228" cy="372930"/>
      </dsp:txXfrm>
    </dsp:sp>
    <dsp:sp modelId="{AA7ECBEE-B16B-454A-AF7E-260C6E0D9D1F}">
      <dsp:nvSpPr>
        <dsp:cNvPr id="0" name=""/>
        <dsp:cNvSpPr/>
      </dsp:nvSpPr>
      <dsp:spPr>
        <a:xfrm>
          <a:off x="0" y="4144599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98FCFC-1DCE-45BF-847B-13261D4A0117}">
      <dsp:nvSpPr>
        <dsp:cNvPr id="0" name=""/>
        <dsp:cNvSpPr/>
      </dsp:nvSpPr>
      <dsp:spPr>
        <a:xfrm>
          <a:off x="447327" y="393795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все виды вечеров отдыха</a:t>
          </a:r>
          <a:endParaRPr lang="ru-RU" sz="2000" b="1" kern="1200" dirty="0"/>
        </a:p>
      </dsp:txBody>
      <dsp:txXfrm>
        <a:off x="467502" y="3958134"/>
        <a:ext cx="6222228" cy="372930"/>
      </dsp:txXfrm>
    </dsp:sp>
    <dsp:sp modelId="{BC3698C4-1ADE-41CD-84E1-356BDF763538}">
      <dsp:nvSpPr>
        <dsp:cNvPr id="0" name=""/>
        <dsp:cNvSpPr/>
      </dsp:nvSpPr>
      <dsp:spPr>
        <a:xfrm>
          <a:off x="0" y="4779638"/>
          <a:ext cx="8946541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BAEAC7-4C1D-44FD-94D2-5CDB80688419}">
      <dsp:nvSpPr>
        <dsp:cNvPr id="0" name=""/>
        <dsp:cNvSpPr/>
      </dsp:nvSpPr>
      <dsp:spPr>
        <a:xfrm>
          <a:off x="447327" y="4572999"/>
          <a:ext cx="6262578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711" tIns="0" rIns="23671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праздник</a:t>
          </a:r>
          <a:endParaRPr lang="ru-RU" sz="2000" b="1" kern="1200" dirty="0"/>
        </a:p>
      </dsp:txBody>
      <dsp:txXfrm>
        <a:off x="467502" y="4593174"/>
        <a:ext cx="6222228" cy="3729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231F18-2877-45F1-B394-ACB15C8F265D}">
      <dsp:nvSpPr>
        <dsp:cNvPr id="0" name=""/>
        <dsp:cNvSpPr/>
      </dsp:nvSpPr>
      <dsp:spPr>
        <a:xfrm>
          <a:off x="0" y="0"/>
          <a:ext cx="3054655" cy="305465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D2538-F477-41F0-985B-3CD26637F9D0}">
      <dsp:nvSpPr>
        <dsp:cNvPr id="0" name=""/>
        <dsp:cNvSpPr/>
      </dsp:nvSpPr>
      <dsp:spPr>
        <a:xfrm>
          <a:off x="1527327" y="0"/>
          <a:ext cx="7419213" cy="30546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solidFill>
                <a:srgbClr val="7030A0"/>
              </a:solidFill>
            </a:rPr>
            <a:t>Шоу-технология, используемая в воспитательной работе, имеет три основных особенности: 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1527327" y="0"/>
        <a:ext cx="7419213" cy="649114"/>
      </dsp:txXfrm>
    </dsp:sp>
    <dsp:sp modelId="{14809960-B468-4454-B53B-C4CBD9C6D919}">
      <dsp:nvSpPr>
        <dsp:cNvPr id="0" name=""/>
        <dsp:cNvSpPr/>
      </dsp:nvSpPr>
      <dsp:spPr>
        <a:xfrm>
          <a:off x="400923" y="649114"/>
          <a:ext cx="2252808" cy="225280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A005B-8172-4439-AF49-FA141CFEA1D4}">
      <dsp:nvSpPr>
        <dsp:cNvPr id="0" name=""/>
        <dsp:cNvSpPr/>
      </dsp:nvSpPr>
      <dsp:spPr>
        <a:xfrm>
          <a:off x="1527327" y="637760"/>
          <a:ext cx="7419213" cy="225280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solidFill>
                <a:srgbClr val="7030A0"/>
              </a:solidFill>
            </a:rPr>
            <a:t>-  деление участников на выступающих («сцену») и зрителей («зал»);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1527327" y="637760"/>
        <a:ext cx="7419213" cy="649114"/>
      </dsp:txXfrm>
    </dsp:sp>
    <dsp:sp modelId="{59B2459C-7079-4A5F-AB7C-F3024CAF8CDA}">
      <dsp:nvSpPr>
        <dsp:cNvPr id="0" name=""/>
        <dsp:cNvSpPr/>
      </dsp:nvSpPr>
      <dsp:spPr>
        <a:xfrm>
          <a:off x="801847" y="1298228"/>
          <a:ext cx="1450961" cy="145096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361190-6691-4948-BF15-B574B400E755}">
      <dsp:nvSpPr>
        <dsp:cNvPr id="0" name=""/>
        <dsp:cNvSpPr/>
      </dsp:nvSpPr>
      <dsp:spPr>
        <a:xfrm>
          <a:off x="1527327" y="1298228"/>
          <a:ext cx="7419213" cy="145096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solidFill>
                <a:srgbClr val="7030A0"/>
              </a:solidFill>
            </a:rPr>
            <a:t>-   соревновательность на сцене;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1527327" y="1298228"/>
        <a:ext cx="7419213" cy="649114"/>
      </dsp:txXfrm>
    </dsp:sp>
    <dsp:sp modelId="{118A0AF5-D90D-4179-9690-9E00C61DDE04}">
      <dsp:nvSpPr>
        <dsp:cNvPr id="0" name=""/>
        <dsp:cNvSpPr/>
      </dsp:nvSpPr>
      <dsp:spPr>
        <a:xfrm>
          <a:off x="1202770" y="1947343"/>
          <a:ext cx="649114" cy="64911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62D2FB-726B-44FE-A814-A3DC37B5E9FC}">
      <dsp:nvSpPr>
        <dsp:cNvPr id="0" name=""/>
        <dsp:cNvSpPr/>
      </dsp:nvSpPr>
      <dsp:spPr>
        <a:xfrm>
          <a:off x="1527327" y="1947343"/>
          <a:ext cx="7419213" cy="6491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solidFill>
                <a:srgbClr val="7030A0"/>
              </a:solidFill>
            </a:rPr>
            <a:t>-  заготовленный организаторами сценарий шоу-программы</a:t>
          </a:r>
          <a:endParaRPr lang="ru-RU" sz="1800" b="1" kern="1200" dirty="0">
            <a:solidFill>
              <a:srgbClr val="7030A0"/>
            </a:solidFill>
          </a:endParaRPr>
        </a:p>
      </dsp:txBody>
      <dsp:txXfrm>
        <a:off x="1527327" y="1947343"/>
        <a:ext cx="7419213" cy="6491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835770-B790-4D71-B381-6E425E753B6C}">
      <dsp:nvSpPr>
        <dsp:cNvPr id="0" name=""/>
        <dsp:cNvSpPr/>
      </dsp:nvSpPr>
      <dsp:spPr>
        <a:xfrm>
          <a:off x="833748" y="0"/>
          <a:ext cx="9449149" cy="210688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D767E6-8611-41A5-B384-A7EF887E017F}">
      <dsp:nvSpPr>
        <dsp:cNvPr id="0" name=""/>
        <dsp:cNvSpPr/>
      </dsp:nvSpPr>
      <dsp:spPr>
        <a:xfrm>
          <a:off x="3799" y="632065"/>
          <a:ext cx="2468677" cy="8427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2"/>
              </a:solidFill>
            </a:rPr>
            <a:t>Схема реализации технологии: </a:t>
          </a:r>
        </a:p>
      </dsp:txBody>
      <dsp:txXfrm>
        <a:off x="44939" y="673205"/>
        <a:ext cx="2386397" cy="760474"/>
      </dsp:txXfrm>
    </dsp:sp>
    <dsp:sp modelId="{679AD793-7EAC-41B9-B8B6-84FA74DF0477}">
      <dsp:nvSpPr>
        <dsp:cNvPr id="0" name=""/>
        <dsp:cNvSpPr/>
      </dsp:nvSpPr>
      <dsp:spPr>
        <a:xfrm>
          <a:off x="2883922" y="632065"/>
          <a:ext cx="2468677" cy="8427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/>
            <a:t>подготовка шоу-программы </a:t>
          </a:r>
        </a:p>
      </dsp:txBody>
      <dsp:txXfrm>
        <a:off x="2925062" y="673205"/>
        <a:ext cx="2386397" cy="760474"/>
      </dsp:txXfrm>
    </dsp:sp>
    <dsp:sp modelId="{62ADD3CC-5CCD-47B5-A3C3-7B632848BBD0}">
      <dsp:nvSpPr>
        <dsp:cNvPr id="0" name=""/>
        <dsp:cNvSpPr/>
      </dsp:nvSpPr>
      <dsp:spPr>
        <a:xfrm>
          <a:off x="5764046" y="632065"/>
          <a:ext cx="2468677" cy="8427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/>
            <a:t>проведение воспитательного шоу </a:t>
          </a:r>
        </a:p>
      </dsp:txBody>
      <dsp:txXfrm>
        <a:off x="5805186" y="673205"/>
        <a:ext cx="2386397" cy="760474"/>
      </dsp:txXfrm>
    </dsp:sp>
    <dsp:sp modelId="{070B46E2-D531-4DD8-96D0-02DCFDF5482D}">
      <dsp:nvSpPr>
        <dsp:cNvPr id="0" name=""/>
        <dsp:cNvSpPr/>
      </dsp:nvSpPr>
      <dsp:spPr>
        <a:xfrm>
          <a:off x="8644169" y="632065"/>
          <a:ext cx="2468677" cy="8427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подведение итогов</a:t>
          </a:r>
        </a:p>
      </dsp:txBody>
      <dsp:txXfrm>
        <a:off x="8685309" y="673205"/>
        <a:ext cx="2386397" cy="7604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C56B4-4088-41BC-B8E0-6815E0B6A745}">
      <dsp:nvSpPr>
        <dsp:cNvPr id="0" name=""/>
        <dsp:cNvSpPr/>
      </dsp:nvSpPr>
      <dsp:spPr>
        <a:xfrm>
          <a:off x="3214966" y="378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Концепция проекта</a:t>
          </a:r>
          <a:r>
            <a:rPr lang="ru-RU" sz="1800" b="1" i="0" kern="1200" dirty="0"/>
            <a:t> </a:t>
          </a:r>
          <a:endParaRPr lang="ru-RU" sz="1800" b="1" kern="1200" dirty="0"/>
        </a:p>
      </dsp:txBody>
      <dsp:txXfrm>
        <a:off x="3244597" y="30009"/>
        <a:ext cx="3557575" cy="547738"/>
      </dsp:txXfrm>
    </dsp:sp>
    <dsp:sp modelId="{97D0827B-DF89-4FC1-8143-ADE55D2EEEEA}">
      <dsp:nvSpPr>
        <dsp:cNvPr id="0" name=""/>
        <dsp:cNvSpPr/>
      </dsp:nvSpPr>
      <dsp:spPr>
        <a:xfrm>
          <a:off x="3214966" y="637728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Создание команды</a:t>
          </a:r>
          <a:endParaRPr lang="ru-RU" sz="1800" b="1" kern="1200" dirty="0"/>
        </a:p>
      </dsp:txBody>
      <dsp:txXfrm>
        <a:off x="3244597" y="667359"/>
        <a:ext cx="3557575" cy="547738"/>
      </dsp:txXfrm>
    </dsp:sp>
    <dsp:sp modelId="{A5882CAF-947C-4B3C-9923-F774997A8045}">
      <dsp:nvSpPr>
        <dsp:cNvPr id="0" name=""/>
        <dsp:cNvSpPr/>
      </dsp:nvSpPr>
      <dsp:spPr>
        <a:xfrm>
          <a:off x="3214966" y="1275078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Реализация </a:t>
          </a:r>
          <a:endParaRPr lang="ru-RU" sz="1800" b="1" kern="1200" dirty="0"/>
        </a:p>
      </dsp:txBody>
      <dsp:txXfrm>
        <a:off x="3244597" y="1304709"/>
        <a:ext cx="3557575" cy="547738"/>
      </dsp:txXfrm>
    </dsp:sp>
    <dsp:sp modelId="{8D4025AC-56C8-4915-958B-B201CE33DDCC}">
      <dsp:nvSpPr>
        <dsp:cNvPr id="0" name=""/>
        <dsp:cNvSpPr/>
      </dsp:nvSpPr>
      <dsp:spPr>
        <a:xfrm>
          <a:off x="3214966" y="1912428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Воплощение</a:t>
          </a:r>
          <a:endParaRPr lang="ru-RU" sz="1800" b="1" kern="1200" dirty="0"/>
        </a:p>
      </dsp:txBody>
      <dsp:txXfrm>
        <a:off x="3244597" y="1942059"/>
        <a:ext cx="3557575" cy="547738"/>
      </dsp:txXfrm>
    </dsp:sp>
    <dsp:sp modelId="{0E1D5D8E-326D-4417-8F3E-7B89D23C508A}">
      <dsp:nvSpPr>
        <dsp:cNvPr id="0" name=""/>
        <dsp:cNvSpPr/>
      </dsp:nvSpPr>
      <dsp:spPr>
        <a:xfrm>
          <a:off x="3214966" y="2549779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Завершение</a:t>
          </a:r>
          <a:endParaRPr lang="ru-RU" sz="1800" b="1" kern="1200" dirty="0"/>
        </a:p>
      </dsp:txBody>
      <dsp:txXfrm>
        <a:off x="3244597" y="2579410"/>
        <a:ext cx="3557575" cy="547738"/>
      </dsp:txXfrm>
    </dsp:sp>
    <dsp:sp modelId="{608963FA-D0E3-4929-8972-673BBD18F497}">
      <dsp:nvSpPr>
        <dsp:cNvPr id="0" name=""/>
        <dsp:cNvSpPr/>
      </dsp:nvSpPr>
      <dsp:spPr>
        <a:xfrm>
          <a:off x="3214966" y="3187129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Отчет</a:t>
          </a:r>
          <a:endParaRPr lang="ru-RU" sz="1800" b="1" kern="1200" dirty="0"/>
        </a:p>
      </dsp:txBody>
      <dsp:txXfrm>
        <a:off x="3244597" y="3216760"/>
        <a:ext cx="3557575" cy="547738"/>
      </dsp:txXfrm>
    </dsp:sp>
    <dsp:sp modelId="{1B3E928A-7649-4FCC-82AE-DA4461A12C42}">
      <dsp:nvSpPr>
        <dsp:cNvPr id="0" name=""/>
        <dsp:cNvSpPr/>
      </dsp:nvSpPr>
      <dsp:spPr>
        <a:xfrm>
          <a:off x="3214966" y="3824479"/>
          <a:ext cx="3616837" cy="607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/>
            <a:t>Презентация проекта</a:t>
          </a:r>
          <a:endParaRPr lang="ru-RU" sz="1800" b="1" kern="1200" dirty="0"/>
        </a:p>
      </dsp:txBody>
      <dsp:txXfrm>
        <a:off x="3244597" y="3854110"/>
        <a:ext cx="3557575" cy="5477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DC89D-CD12-4A39-B920-35D70DB69BEB}">
      <dsp:nvSpPr>
        <dsp:cNvPr id="0" name=""/>
        <dsp:cNvSpPr/>
      </dsp:nvSpPr>
      <dsp:spPr>
        <a:xfrm>
          <a:off x="-3146818" y="-484347"/>
          <a:ext cx="3753270" cy="3753270"/>
        </a:xfrm>
        <a:prstGeom prst="blockArc">
          <a:avLst>
            <a:gd name="adj1" fmla="val 18900000"/>
            <a:gd name="adj2" fmla="val 2700000"/>
            <a:gd name="adj3" fmla="val 575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6390A5-8E1B-4C88-92AF-224807E9BAFD}">
      <dsp:nvSpPr>
        <dsp:cNvPr id="0" name=""/>
        <dsp:cNvSpPr/>
      </dsp:nvSpPr>
      <dsp:spPr>
        <a:xfrm>
          <a:off x="389946" y="278457"/>
          <a:ext cx="7723683" cy="556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05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/>
            <a:t>позволяет</a:t>
          </a:r>
          <a:r>
            <a:rPr lang="ru-RU" sz="1600" b="1" kern="1200"/>
            <a:t> совершенствовать подготовку студентов</a:t>
          </a:r>
          <a:br>
            <a:rPr lang="en-US" sz="1600" b="1" kern="1200"/>
          </a:br>
          <a:r>
            <a:rPr lang="ru-RU" sz="1600" b="1" kern="1200"/>
            <a:t> к профессиональной деятельности,</a:t>
          </a:r>
          <a:r>
            <a:rPr lang="ru-RU" sz="1600" b="1" i="1" kern="1200"/>
            <a:t> </a:t>
          </a:r>
          <a:endParaRPr lang="ru-RU" sz="1600" kern="1200"/>
        </a:p>
      </dsp:txBody>
      <dsp:txXfrm>
        <a:off x="389946" y="278457"/>
        <a:ext cx="7723683" cy="556915"/>
      </dsp:txXfrm>
    </dsp:sp>
    <dsp:sp modelId="{5014F544-009C-4DF9-BA8C-CE94277B6D22}">
      <dsp:nvSpPr>
        <dsp:cNvPr id="0" name=""/>
        <dsp:cNvSpPr/>
      </dsp:nvSpPr>
      <dsp:spPr>
        <a:xfrm>
          <a:off x="41874" y="208843"/>
          <a:ext cx="696144" cy="6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9FFA3A-6BC4-4FF4-8B6D-408769BF833D}">
      <dsp:nvSpPr>
        <dsp:cNvPr id="0" name=""/>
        <dsp:cNvSpPr/>
      </dsp:nvSpPr>
      <dsp:spPr>
        <a:xfrm>
          <a:off x="592385" y="1113830"/>
          <a:ext cx="7521245" cy="556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05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/>
            <a:t>содействует </a:t>
          </a:r>
          <a:r>
            <a:rPr lang="ru-RU" sz="1600" b="1" kern="1200"/>
            <a:t>достижению ключевых компетентностей в различных сферах жизненного самоопределения студента, </a:t>
          </a:r>
          <a:endParaRPr lang="ru-RU" sz="1600" kern="1200"/>
        </a:p>
      </dsp:txBody>
      <dsp:txXfrm>
        <a:off x="592385" y="1113830"/>
        <a:ext cx="7521245" cy="556915"/>
      </dsp:txXfrm>
    </dsp:sp>
    <dsp:sp modelId="{F827A5E4-2BDB-4799-85B4-1AAED85397DD}">
      <dsp:nvSpPr>
        <dsp:cNvPr id="0" name=""/>
        <dsp:cNvSpPr/>
      </dsp:nvSpPr>
      <dsp:spPr>
        <a:xfrm>
          <a:off x="244313" y="1044216"/>
          <a:ext cx="696144" cy="6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E36E0-EC16-47E0-9AB5-E918B54B315C}">
      <dsp:nvSpPr>
        <dsp:cNvPr id="0" name=""/>
        <dsp:cNvSpPr/>
      </dsp:nvSpPr>
      <dsp:spPr>
        <a:xfrm>
          <a:off x="389946" y="1949203"/>
          <a:ext cx="7723683" cy="5569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2051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/>
            <a:t>обеспечивает</a:t>
          </a:r>
          <a:r>
            <a:rPr lang="ru-RU" sz="1600" b="1" kern="1200"/>
            <a:t> профессиональную мобильность</a:t>
          </a:r>
          <a:br>
            <a:rPr lang="en-US" sz="1600" b="1" kern="1200"/>
          </a:br>
          <a:r>
            <a:rPr lang="ru-RU" sz="1600" b="1" kern="1200"/>
            <a:t> и конкурентоспособность выпускника </a:t>
          </a:r>
          <a:endParaRPr lang="ru-RU" sz="1600" kern="1200"/>
        </a:p>
      </dsp:txBody>
      <dsp:txXfrm>
        <a:off x="389946" y="1949203"/>
        <a:ext cx="7723683" cy="556915"/>
      </dsp:txXfrm>
    </dsp:sp>
    <dsp:sp modelId="{4FE1D56C-2FBF-4B07-8488-F017D08FEE62}">
      <dsp:nvSpPr>
        <dsp:cNvPr id="0" name=""/>
        <dsp:cNvSpPr/>
      </dsp:nvSpPr>
      <dsp:spPr>
        <a:xfrm>
          <a:off x="41874" y="1879588"/>
          <a:ext cx="696144" cy="69614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DB1A6-0F2A-4A01-BADD-9D14E9590692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D6836-6034-45C1-8497-B99C590C71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3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44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794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386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699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570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665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66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34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6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55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07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794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369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843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568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239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9925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234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1833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97163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6816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5374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1395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9345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546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1F3863"/>
                </a:solidFill>
                <a:latin typeface="Trebuchet MS"/>
                <a:cs typeface="Trebuchet MS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75" dirty="0"/>
              <a:pPr marL="38100">
                <a:lnSpc>
                  <a:spcPct val="100000"/>
                </a:lnSpc>
                <a:spcBef>
                  <a:spcPts val="35"/>
                </a:spcBef>
              </a:pPr>
              <a:t>‹#›</a:t>
            </a:fld>
            <a:endParaRPr spc="75" dirty="0"/>
          </a:p>
        </p:txBody>
      </p:sp>
    </p:spTree>
    <p:extLst>
      <p:ext uri="{BB962C8B-B14F-4D97-AF65-F5344CB8AC3E}">
        <p14:creationId xmlns:p14="http://schemas.microsoft.com/office/powerpoint/2010/main" val="2540450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846FB8-09A3-4ECC-B2DF-F113535A0779}" type="datetimeFigureOut">
              <a:rPr lang="ru-RU" smtClean="0"/>
              <a:t>21.04.2026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658327A-B6D1-467C-BE66-475661A985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05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4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3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42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68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71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7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75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7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76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diagramLayout" Target="../diagrams/layout9.xml"/><Relationship Id="rId7" Type="http://schemas.openxmlformats.org/officeDocument/2006/relationships/image" Target="../media/image77.jpg"/><Relationship Id="rId12" Type="http://schemas.openxmlformats.org/officeDocument/2006/relationships/image" Target="../media/image8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openxmlformats.org/officeDocument/2006/relationships/image" Target="../media/image81.png"/><Relationship Id="rId5" Type="http://schemas.openxmlformats.org/officeDocument/2006/relationships/diagramColors" Target="../diagrams/colors9.xml"/><Relationship Id="rId10" Type="http://schemas.openxmlformats.org/officeDocument/2006/relationships/image" Target="../media/image80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7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0CBFF3F-65E6-49AC-8E81-E9E7C6F0C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8765" y="854356"/>
            <a:ext cx="8144134" cy="644379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800" b="1" cap="all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Конкурсное мероприятие </a:t>
            </a:r>
            <a:r>
              <a:rPr lang="ru-RU" sz="1800" b="1" cap="al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- МАСТЕР»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3D390C-C976-4929-A5F2-449279A2C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7068" y="3756237"/>
            <a:ext cx="8825658" cy="861420"/>
          </a:xfrm>
        </p:spPr>
        <p:txBody>
          <a:bodyPr>
            <a:normAutofit fontScale="85000" lnSpcReduction="10000"/>
          </a:bodyPr>
          <a:lstStyle/>
          <a:p>
            <a:pPr indent="450215" algn="r">
              <a:lnSpc>
                <a:spcPct val="120000"/>
              </a:lnSpc>
              <a:spcBef>
                <a:spcPts val="0"/>
              </a:spcBef>
            </a:pPr>
            <a:endParaRPr lang="ru-RU" sz="1800" b="1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r">
              <a:lnSpc>
                <a:spcPct val="120000"/>
              </a:lnSpc>
              <a:spcBef>
                <a:spcPts val="0"/>
              </a:spcBef>
            </a:pPr>
            <a:r>
              <a:rPr lang="ru-RU" sz="1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Бондарева Е. В., кандидат педагогических наук , г. Волгоград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D0019B-5F33-487B-B1CB-166140D20D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899" y="817646"/>
            <a:ext cx="1907850" cy="22841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37C08D-81FE-411E-B9C2-E90EAD742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2" y="817646"/>
            <a:ext cx="2350925" cy="1697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988F73-9497-4C82-85AD-0616E1B986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664" y="5028276"/>
            <a:ext cx="2110252" cy="16803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620589-AF33-400E-8C36-3E12CD98BE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845" y="5014885"/>
            <a:ext cx="2110252" cy="1582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7D77658-AA78-4136-B208-21D676A6ED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281" y="5014885"/>
            <a:ext cx="2082700" cy="15041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6A25736-C81E-423E-B245-CD93279DB0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48" y="3553108"/>
            <a:ext cx="1420646" cy="1894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object 8">
            <a:extLst>
              <a:ext uri="{FF2B5EF4-FFF2-40B4-BE49-F238E27FC236}">
                <a16:creationId xmlns:a16="http://schemas.microsoft.com/office/drawing/2014/main" id="{44714A15-E4BF-469F-A0E8-D5D714410DF8}"/>
              </a:ext>
            </a:extLst>
          </p:cNvPr>
          <p:cNvSpPr txBox="1">
            <a:spLocks/>
          </p:cNvSpPr>
          <p:nvPr/>
        </p:nvSpPr>
        <p:spPr>
          <a:xfrm>
            <a:off x="2789956" y="2251421"/>
            <a:ext cx="6822943" cy="752129"/>
          </a:xfrm>
          <a:prstGeom prst="rect">
            <a:avLst/>
          </a:prstGeom>
          <a:effectLst/>
        </p:spPr>
        <p:txBody>
          <a:bodyPr vert="horz" wrap="square" lIns="0" tIns="13335" rIns="0" bIns="0" rtlCol="0" anchor="b">
            <a:sp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 marR="1501775" algn="ctr">
              <a:spcBef>
                <a:spcPts val="105"/>
              </a:spcBef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РЕАЛИЗАЦИИ концепции ПРОФИ-класс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AFFC0B-EE08-4F08-A83E-35E42A38A1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899" y="4977076"/>
            <a:ext cx="2242846" cy="1481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67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59733E-AC27-57D5-0953-FE77E40C1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730" y="340582"/>
            <a:ext cx="1981372" cy="15485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801FF-C707-1AA6-2478-5676A06A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7741DA-9224-8BA2-84CE-51E10BF27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Calibri" pitchFamily="34" charset="0"/>
                <a:cs typeface="Arial" pitchFamily="34" charset="0"/>
              </a:rPr>
              <a:t>Концепции подготовки педагогических кадров для системы образования на период до 2030 года (Распоряжение Правительства Российской Федерации от 24.06.2022 г. № 1688-р)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Calibri" pitchFamily="34" charset="0"/>
                <a:cs typeface="Arial" pitchFamily="34" charset="0"/>
              </a:rPr>
              <a:t>Ядро высшего педагогического образования. (Решение Коллегии Министерства просвещения Российской Федерации от 25.11.2021 г.)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Calibri" pitchFamily="34" charset="0"/>
                <a:cs typeface="Arial" pitchFamily="34" charset="0"/>
              </a:rPr>
              <a:t>Ядро среднего профессионального педагогического образования (Решение Коллегии Министерства просвещения Российской Федерации от 08.04.2022 № ПК-1вн)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Calibri" pitchFamily="34" charset="0"/>
                <a:cs typeface="Arial" pitchFamily="34" charset="0"/>
              </a:rPr>
              <a:t>ФГОС СПО по педагогическим специальностям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50C5A784-49FD-1B08-4E7D-326F37D5F227}"/>
              </a:ext>
            </a:extLst>
          </p:cNvPr>
          <p:cNvSpPr txBox="1">
            <a:spLocks/>
          </p:cNvSpPr>
          <p:nvPr/>
        </p:nvSpPr>
        <p:spPr>
          <a:xfrm>
            <a:off x="933132" y="273151"/>
            <a:ext cx="10325735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1F3863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3818254" algn="l"/>
              </a:tabLst>
              <a:defRPr/>
            </a:pPr>
            <a:r>
              <a:rPr kumimoji="0" lang="ru-RU" sz="2200" b="1" i="0" u="none" strike="noStrike" kern="0" cap="none" spc="105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/>
                <a:ea typeface="+mj-ea"/>
              </a:rPr>
              <a:t>НОРМАТИВНЫЕ ОСНОВЫ РАЗРАБОТКИ И РЕАЛИЗВЦИИ ИНТЕГРИРОВАННЫХ ПРОГРАММ «КОЛЛЕДЖ-ВУЗ»</a:t>
            </a:r>
            <a:endParaRPr kumimoji="0" lang="ru-RU" sz="2200" b="1" i="0" u="none" strike="noStrike" kern="0" cap="none" spc="85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rebuchet MS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8430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1380629"/>
            <a:ext cx="6297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25"/>
              </a:lnSpc>
            </a:pP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Парадокс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рактики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: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к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огда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т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еория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н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аботает</a:t>
            </a:r>
            <a:endParaRPr lang="en-US" sz="37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33492" y="2845395"/>
            <a:ext cx="629701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Что самое трудное в работе учителя начальных классов? Принять решение здесь и сейчас в уникальной, нестандартной педагогической ситуации. Я столкнулась с парадоксом: студенты блестяще сдавали теорию, но на первой же практике терялись.</a:t>
            </a:r>
            <a:endParaRPr lang="en-US" sz="1458" dirty="0"/>
          </a:p>
        </p:txBody>
      </p:sp>
      <p:sp>
        <p:nvSpPr>
          <p:cNvPr id="5" name="Text 2"/>
          <p:cNvSpPr/>
          <p:nvPr/>
        </p:nvSpPr>
        <p:spPr>
          <a:xfrm>
            <a:off x="5233492" y="4267696"/>
            <a:ext cx="6297018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Они знали, как </a:t>
            </a:r>
            <a:r>
              <a:rPr lang="en-US" sz="1458" i="1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должно</a:t>
            </a: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выглядеть занятие, но не знали, что делать, когда все идет не по плану. Как создать «безопасную среду для педагогической ошибки» в колледже, где можно прожить сложность до выхода в школу?</a:t>
            </a:r>
            <a:endParaRPr lang="en-US" sz="14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4948" y="368895"/>
            <a:ext cx="8821969" cy="40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167"/>
              </a:lnSpc>
            </a:pPr>
            <a:r>
              <a:rPr lang="en-US" sz="2500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Новая</a:t>
            </a:r>
            <a:r>
              <a:rPr lang="en-US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ф</a:t>
            </a:r>
            <a:r>
              <a:rPr lang="en-US" sz="2500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илософия</a:t>
            </a:r>
            <a:r>
              <a:rPr lang="en-US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у</a:t>
            </a:r>
            <a:r>
              <a:rPr lang="en-US" sz="2500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чебного</a:t>
            </a:r>
            <a:r>
              <a:rPr lang="en-US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00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з</a:t>
            </a:r>
            <a:r>
              <a:rPr lang="en-US" sz="2500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анятия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948" y="948135"/>
            <a:ext cx="4395986" cy="43959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79634" y="5479393"/>
            <a:ext cx="4395986" cy="483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Цель: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роживание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рофессионального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о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пыта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563733" y="5995084"/>
            <a:ext cx="4395986" cy="520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00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Мы стремимся не просто передать готовые знания, а создать среду, где будущие учителя смогут активно проживать профессиональный опыт, готовясь к реальным вызовам.</a:t>
            </a:r>
            <a:endParaRPr lang="en-US" sz="10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968" y="948135"/>
            <a:ext cx="4395986" cy="439598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45491" y="5396905"/>
            <a:ext cx="4395986" cy="483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От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ередачи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з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наний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к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рактическому</a:t>
            </a:r>
            <a:r>
              <a:rPr lang="en-US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500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т</a:t>
            </a:r>
            <a:r>
              <a:rPr lang="en-US" sz="1500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ренажеру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748128" y="5897448"/>
            <a:ext cx="4395986" cy="520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33"/>
              </a:lnSpc>
            </a:pPr>
            <a:r>
              <a:rPr lang="en-US" sz="1000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Наши занятия — это не лекции, а полноценные профессиональные тренажеры, где студенты учатся применять знания, анализировать и принимать решения.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1156891"/>
            <a:ext cx="1036131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625"/>
              </a:lnSpc>
            </a:pP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Трансформация: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т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с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имуляции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к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еальности</a:t>
            </a:r>
            <a:endParaRPr lang="en-US" sz="37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2125564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endParaRPr lang="en-US" sz="1458" dirty="0"/>
          </a:p>
        </p:txBody>
      </p:sp>
      <p:sp>
        <p:nvSpPr>
          <p:cNvPr id="4" name="Shape 2"/>
          <p:cNvSpPr/>
          <p:nvPr/>
        </p:nvSpPr>
        <p:spPr>
          <a:xfrm>
            <a:off x="661492" y="2943027"/>
            <a:ext cx="3496965" cy="2757983"/>
          </a:xfrm>
          <a:prstGeom prst="roundRect">
            <a:avLst>
              <a:gd name="adj" fmla="val 287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6853" y="3138388"/>
            <a:ext cx="567035" cy="567035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2825" y="3294261"/>
            <a:ext cx="255092" cy="25509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6853" y="3894435"/>
            <a:ext cx="310624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Управляемая</a:t>
            </a:r>
            <a:r>
              <a:rPr lang="en-US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н</a:t>
            </a: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еопределенность</a:t>
            </a:r>
            <a:endParaRPr lang="en-US" sz="1833" dirty="0"/>
          </a:p>
        </p:txBody>
      </p:sp>
      <p:sp>
        <p:nvSpPr>
          <p:cNvPr id="8" name="Text 5"/>
          <p:cNvSpPr/>
          <p:nvPr/>
        </p:nvSpPr>
        <p:spPr>
          <a:xfrm>
            <a:off x="856853" y="4598392"/>
            <a:ext cx="310624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Внедряем ситуации, требующие гибкости и нестандартных решений.</a:t>
            </a:r>
            <a:endParaRPr lang="en-US" sz="1458" dirty="0"/>
          </a:p>
        </p:txBody>
      </p:sp>
      <p:sp>
        <p:nvSpPr>
          <p:cNvPr id="9" name="Shape 6"/>
          <p:cNvSpPr/>
          <p:nvPr/>
        </p:nvSpPr>
        <p:spPr>
          <a:xfrm>
            <a:off x="4347468" y="2943027"/>
            <a:ext cx="3496965" cy="2757983"/>
          </a:xfrm>
          <a:prstGeom prst="roundRect">
            <a:avLst>
              <a:gd name="adj" fmla="val 287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42830" y="3138388"/>
            <a:ext cx="567035" cy="567035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8802" y="3294261"/>
            <a:ext cx="255092" cy="2550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42830" y="3894435"/>
            <a:ext cx="255299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Реалистичные</a:t>
            </a:r>
            <a:r>
              <a:rPr lang="en-US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з</a:t>
            </a: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адачи</a:t>
            </a:r>
            <a:endParaRPr lang="en-US" sz="1833" dirty="0"/>
          </a:p>
        </p:txBody>
      </p:sp>
      <p:sp>
        <p:nvSpPr>
          <p:cNvPr id="13" name="Text 9"/>
          <p:cNvSpPr/>
          <p:nvPr/>
        </p:nvSpPr>
        <p:spPr>
          <a:xfrm>
            <a:off x="4542830" y="4303117"/>
            <a:ext cx="310624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Имитация реальных сценариев, с которыми столкнутся будущие педагоги.</a:t>
            </a:r>
            <a:endParaRPr lang="en-US" sz="1458" dirty="0"/>
          </a:p>
        </p:txBody>
      </p:sp>
      <p:sp>
        <p:nvSpPr>
          <p:cNvPr id="14" name="Shape 10"/>
          <p:cNvSpPr/>
          <p:nvPr/>
        </p:nvSpPr>
        <p:spPr>
          <a:xfrm>
            <a:off x="8033444" y="2943027"/>
            <a:ext cx="3496965" cy="2757983"/>
          </a:xfrm>
          <a:prstGeom prst="roundRect">
            <a:avLst>
              <a:gd name="adj" fmla="val 287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28807" y="3138388"/>
            <a:ext cx="567035" cy="567035"/>
          </a:xfrm>
          <a:prstGeom prst="roundRect">
            <a:avLst>
              <a:gd name="adj" fmla="val 13436980"/>
            </a:avLst>
          </a:prstGeom>
          <a:solidFill>
            <a:srgbClr val="373B48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4778" y="3294261"/>
            <a:ext cx="255092" cy="25509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8807" y="3894435"/>
            <a:ext cx="236269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Безопасная</a:t>
            </a:r>
            <a:r>
              <a:rPr lang="en-US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1833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с</a:t>
            </a:r>
            <a:r>
              <a:rPr lang="en-US" sz="1833" dirty="0" err="1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реда</a:t>
            </a:r>
            <a:endParaRPr lang="en-US" sz="1833" dirty="0"/>
          </a:p>
        </p:txBody>
      </p:sp>
      <p:sp>
        <p:nvSpPr>
          <p:cNvPr id="18" name="Text 13"/>
          <p:cNvSpPr/>
          <p:nvPr/>
        </p:nvSpPr>
        <p:spPr>
          <a:xfrm>
            <a:off x="8228807" y="4303117"/>
            <a:ext cx="3106242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Создаем условия для ошибок и обучения на них без серьезных последствий.</a:t>
            </a:r>
            <a:endParaRPr lang="en-US" sz="14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6163" y="813742"/>
            <a:ext cx="9224863" cy="51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042"/>
              </a:lnSpc>
            </a:pPr>
            <a:r>
              <a:rPr lang="en-US" sz="3208" b="1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Инновационные</a:t>
            </a:r>
            <a:r>
              <a:rPr lang="en-US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 </a:t>
            </a:r>
            <a:r>
              <a:rPr lang="ru-RU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</a:t>
            </a:r>
            <a:r>
              <a:rPr lang="en-US" sz="3208" b="1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одходы</a:t>
            </a:r>
            <a:r>
              <a:rPr lang="en-US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: </a:t>
            </a:r>
            <a:r>
              <a:rPr lang="ru-RU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</a:t>
            </a:r>
            <a:r>
              <a:rPr lang="en-US" sz="3208" b="1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ейс</a:t>
            </a:r>
            <a:r>
              <a:rPr lang="en-US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-</a:t>
            </a:r>
            <a:r>
              <a:rPr lang="ru-RU" sz="3208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л</a:t>
            </a:r>
            <a:r>
              <a:rPr lang="en-US" sz="3208" b="1" dirty="0" err="1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аборатория</a:t>
            </a:r>
            <a:endParaRPr lang="en-US" sz="3208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63" y="1800424"/>
            <a:ext cx="7035205" cy="39866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19356" y="1877914"/>
            <a:ext cx="3602732" cy="6173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sz="3000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Когда нет готовых ответов в учебнике</a:t>
            </a:r>
            <a:endParaRPr lang="en-US" sz="3000" b="1" dirty="0"/>
          </a:p>
        </p:txBody>
      </p:sp>
      <p:sp>
        <p:nvSpPr>
          <p:cNvPr id="5" name="Text 2"/>
          <p:cNvSpPr/>
          <p:nvPr/>
        </p:nvSpPr>
        <p:spPr>
          <a:xfrm>
            <a:off x="8019356" y="2638624"/>
            <a:ext cx="3602732" cy="1478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17"/>
              </a:lnSpc>
            </a:pPr>
            <a:endParaRPr lang="en-US" sz="1292" dirty="0"/>
          </a:p>
        </p:txBody>
      </p:sp>
      <p:sp>
        <p:nvSpPr>
          <p:cNvPr id="6" name="Text 3"/>
          <p:cNvSpPr/>
          <p:nvPr/>
        </p:nvSpPr>
        <p:spPr>
          <a:xfrm>
            <a:off x="8019356" y="4245770"/>
            <a:ext cx="3602732" cy="14781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17"/>
              </a:lnSpc>
            </a:pP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92" y="867966"/>
            <a:ext cx="10869018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25"/>
              </a:lnSpc>
            </a:pPr>
            <a:r>
              <a:rPr lang="en-US" sz="3708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«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Перевернутый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к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ласс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» </a:t>
            </a:r>
            <a:endParaRPr lang="ru-RU" sz="3708" b="1" dirty="0">
              <a:latin typeface="Times New Roman" panose="02020603050405020304" pitchFamily="18" charset="0"/>
              <a:ea typeface="Mona Sans Semi Bold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4625"/>
              </a:lnSpc>
            </a:pP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в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рофессиональном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к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онтексте</a:t>
            </a:r>
            <a:endParaRPr lang="en-US" sz="37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92" y="2427288"/>
            <a:ext cx="10869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.</a:t>
            </a:r>
            <a:endParaRPr lang="en-US" sz="1458" dirty="0"/>
          </a:p>
        </p:txBody>
      </p:sp>
      <p:sp>
        <p:nvSpPr>
          <p:cNvPr id="4" name="Text 2"/>
          <p:cNvSpPr/>
          <p:nvPr/>
        </p:nvSpPr>
        <p:spPr>
          <a:xfrm>
            <a:off x="804863" y="3429000"/>
            <a:ext cx="4917182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Теория дома, практика в аудитории</a:t>
            </a:r>
            <a:endParaRPr lang="en-US" sz="22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61492" y="3977184"/>
            <a:ext cx="5203924" cy="1512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Теорию студенты изучают дома через лекции и интерактивные презентации на платформе MOODLE.</a:t>
            </a:r>
            <a:endParaRPr lang="en-US" sz="1458" dirty="0"/>
          </a:p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Аудиторное время превращается в методическую мастерскую.</a:t>
            </a:r>
            <a:endParaRPr lang="en-US" sz="1458" dirty="0"/>
          </a:p>
        </p:txBody>
      </p:sp>
      <p:sp>
        <p:nvSpPr>
          <p:cNvPr id="6" name="Text 4"/>
          <p:cNvSpPr/>
          <p:nvPr/>
        </p:nvSpPr>
        <p:spPr>
          <a:xfrm>
            <a:off x="6435427" y="3433763"/>
            <a:ext cx="4917182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Активная</a:t>
            </a:r>
            <a:r>
              <a:rPr lang="en-US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м</a:t>
            </a: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етодическая</a:t>
            </a:r>
            <a:r>
              <a:rPr lang="en-US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м</a:t>
            </a: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астерская</a:t>
            </a:r>
            <a:endParaRPr lang="en-US" sz="22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332935" y="3977184"/>
            <a:ext cx="5203924" cy="1814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Разрабатывают конспекты занятий, родительских собраний.</a:t>
            </a:r>
            <a:endParaRPr lang="en-US" sz="1458" dirty="0"/>
          </a:p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Создают дидактические материалы.</a:t>
            </a:r>
            <a:endParaRPr lang="en-US" sz="1458" dirty="0"/>
          </a:p>
          <a:p>
            <a:pPr marL="285739" indent="-285739">
              <a:lnSpc>
                <a:spcPts val="2375"/>
              </a:lnSpc>
              <a:buSzPct val="100000"/>
              <a:buChar char="•"/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Проводят микро-занятия для своих же одногруппников, играющих роль «трудного» или «одаренного» ученика.</a:t>
            </a:r>
            <a:endParaRPr lang="en-US" sz="14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3858" y="859342"/>
            <a:ext cx="1044042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625"/>
              </a:lnSpc>
            </a:pP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Эффект «Перевернутого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к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ласса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»</a:t>
            </a:r>
            <a:endParaRPr lang="en-US" sz="37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92" y="2266554"/>
            <a:ext cx="2658169" cy="16428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08673" y="2256439"/>
            <a:ext cx="2469158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Ежедневная и </a:t>
            </a:r>
            <a:r>
              <a:rPr lang="ru-RU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</a:t>
            </a: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смысленная</a:t>
            </a:r>
            <a:r>
              <a:rPr lang="en-US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2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</a:t>
            </a: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рактика</a:t>
            </a:r>
            <a:endParaRPr lang="en-US" sz="22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3508673" y="3443188"/>
            <a:ext cx="2469158" cy="2116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Практика становится регулярной, глубокой и аналитической, что позволяет студентам постоянно совершенствовать свои навыки.</a:t>
            </a:r>
            <a:endParaRPr lang="en-US" sz="1458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071" y="2266554"/>
            <a:ext cx="2658169" cy="164286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61252" y="2266554"/>
            <a:ext cx="2469257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750"/>
              </a:lnSpc>
            </a:pPr>
            <a:r>
              <a:rPr lang="en-US" sz="22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Учимся</a:t>
            </a:r>
            <a:r>
              <a:rPr lang="en-US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н</a:t>
            </a:r>
            <a:r>
              <a:rPr lang="en-US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е </a:t>
            </a:r>
            <a:r>
              <a:rPr lang="ru-RU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б</a:t>
            </a:r>
            <a:r>
              <a:rPr lang="en-US" sz="2208" b="1" dirty="0" err="1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ояться</a:t>
            </a:r>
            <a:r>
              <a:rPr lang="en-US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208" b="1" dirty="0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и</a:t>
            </a:r>
            <a:r>
              <a:rPr lang="en-US" sz="2208" b="1" dirty="0" err="1">
                <a:solidFill>
                  <a:srgbClr val="52586B"/>
                </a:solidFill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мпровизации</a:t>
            </a:r>
            <a:endParaRPr lang="en-US" sz="22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9061252" y="3443189"/>
            <a:ext cx="246925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r>
              <a:rPr lang="en-US" sz="1458" dirty="0"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Студенты развивают способность адаптироваться к изменяющимся условиям и принимать быстрые, эффективные решения.</a:t>
            </a:r>
            <a:endParaRPr lang="en-US" sz="14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75395" y="374948"/>
            <a:ext cx="9293688" cy="409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3208"/>
              </a:lnSpc>
            </a:pPr>
            <a:r>
              <a:rPr lang="en-US" sz="2542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Итог</a:t>
            </a:r>
            <a:r>
              <a:rPr lang="en-US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т</a:t>
            </a:r>
            <a:r>
              <a:rPr lang="en-US" sz="2542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рансформации</a:t>
            </a:r>
            <a:r>
              <a:rPr lang="en-US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у</a:t>
            </a:r>
            <a:r>
              <a:rPr lang="en-US" sz="2542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чебных</a:t>
            </a:r>
            <a:r>
              <a:rPr lang="en-US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2542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з</a:t>
            </a:r>
            <a:r>
              <a:rPr lang="en-US" sz="2542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анятий</a:t>
            </a:r>
            <a:endParaRPr lang="en-US" sz="254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575396" y="965994"/>
            <a:ext cx="9041209" cy="355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75"/>
              </a:lnSpc>
            </a:pP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364" y="1525190"/>
            <a:ext cx="7359749" cy="46027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80726" y="3502244"/>
            <a:ext cx="1913676" cy="508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000"/>
              </a:lnSpc>
            </a:pPr>
            <a:r>
              <a:rPr lang="en-US" sz="1583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Профессиональное развитие</a:t>
            </a:r>
            <a:endParaRPr lang="en-US" sz="1583" b="1" dirty="0"/>
          </a:p>
        </p:txBody>
      </p:sp>
      <p:sp>
        <p:nvSpPr>
          <p:cNvPr id="6" name="Text 3"/>
          <p:cNvSpPr/>
          <p:nvPr/>
        </p:nvSpPr>
        <p:spPr>
          <a:xfrm>
            <a:off x="5551546" y="5600973"/>
            <a:ext cx="1517336" cy="508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Готовность к изменениям</a:t>
            </a:r>
            <a:endParaRPr lang="en-US" sz="1583" b="1" dirty="0"/>
          </a:p>
        </p:txBody>
      </p:sp>
      <p:sp>
        <p:nvSpPr>
          <p:cNvPr id="7" name="Text 4"/>
          <p:cNvSpPr/>
          <p:nvPr/>
        </p:nvSpPr>
        <p:spPr>
          <a:xfrm>
            <a:off x="8352778" y="3629383"/>
            <a:ext cx="1517335" cy="254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1583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Решение задач</a:t>
            </a:r>
            <a:endParaRPr lang="en-US" sz="1583" b="1" dirty="0"/>
          </a:p>
        </p:txBody>
      </p:sp>
      <p:sp>
        <p:nvSpPr>
          <p:cNvPr id="8" name="Text 5"/>
          <p:cNvSpPr/>
          <p:nvPr/>
        </p:nvSpPr>
        <p:spPr>
          <a:xfrm>
            <a:off x="5336942" y="1491043"/>
            <a:ext cx="1517336" cy="508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1583" b="1" dirty="0"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Критическое мышление</a:t>
            </a:r>
            <a:endParaRPr lang="en-US" sz="1583" b="1" dirty="0"/>
          </a:p>
        </p:txBody>
      </p:sp>
      <p:sp>
        <p:nvSpPr>
          <p:cNvPr id="9" name="Text 6"/>
          <p:cNvSpPr/>
          <p:nvPr/>
        </p:nvSpPr>
        <p:spPr>
          <a:xfrm>
            <a:off x="1575396" y="6127948"/>
            <a:ext cx="9041209" cy="355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375"/>
              </a:lnSpc>
            </a:pP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92" y="2289025"/>
            <a:ext cx="6297018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625"/>
              </a:lnSpc>
            </a:pP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«Проживание до опыта»: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г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отовим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н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астоящих</a:t>
            </a:r>
            <a:r>
              <a:rPr lang="en-US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 </a:t>
            </a:r>
            <a:r>
              <a:rPr lang="ru-RU" sz="3708" b="1" dirty="0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п</a:t>
            </a:r>
            <a:r>
              <a:rPr lang="en-US" sz="3708" b="1" dirty="0" err="1">
                <a:latin typeface="Times New Roman" panose="02020603050405020304" pitchFamily="18" charset="0"/>
                <a:ea typeface="Mona Sans Semi Bold" pitchFamily="34" charset="-122"/>
                <a:cs typeface="Times New Roman" panose="02020603050405020304" pitchFamily="18" charset="0"/>
              </a:rPr>
              <a:t>рофессионалов</a:t>
            </a:r>
            <a:endParaRPr lang="en-US" sz="3708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61492" y="3683001"/>
            <a:ext cx="6297018" cy="1832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375"/>
              </a:lnSpc>
            </a:pPr>
            <a:endParaRPr lang="en-US" sz="233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972A4-C3D8-4737-BD2D-353E38285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50" y="294837"/>
            <a:ext cx="11288700" cy="62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53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1BBA2A-2796-4CD6-8618-E75DC03E0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808" y="280548"/>
            <a:ext cx="11174384" cy="629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6139EB-1A7C-4FC4-B8D3-991870093202}"/>
              </a:ext>
            </a:extLst>
          </p:cNvPr>
          <p:cNvSpPr txBox="1"/>
          <p:nvPr/>
        </p:nvSpPr>
        <p:spPr>
          <a:xfrm>
            <a:off x="1014704" y="1175857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ПРОФИкласс</a:t>
            </a:r>
            <a:r>
              <a:rPr lang="ru-RU" dirty="0"/>
              <a:t> формирует результат через активные действия, делая учебное занятие полноценным профессиональным тренажёром.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009E27-8BA5-418D-9A1E-DC66D1685B28}"/>
              </a:ext>
            </a:extLst>
          </p:cNvPr>
          <p:cNvSpPr txBox="1"/>
          <p:nvPr/>
        </p:nvSpPr>
        <p:spPr>
          <a:xfrm>
            <a:off x="921399" y="2743401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Содержание и программы адаптированы под достижение практического результата, ориентация смещена с передачи информации на развитие умений.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FA5A6D-F858-414D-82D3-C465E8ADB07A}"/>
              </a:ext>
            </a:extLst>
          </p:cNvPr>
          <p:cNvSpPr txBox="1"/>
          <p:nvPr/>
        </p:nvSpPr>
        <p:spPr>
          <a:xfrm>
            <a:off x="921399" y="4758813"/>
            <a:ext cx="60975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Обучение построено на модели «умею, как, понимаю, почему», что способствует глубокому осмыслению и применению знаний на практике.</a:t>
            </a:r>
          </a:p>
        </p:txBody>
      </p:sp>
    </p:spTree>
    <p:extLst>
      <p:ext uri="{BB962C8B-B14F-4D97-AF65-F5344CB8AC3E}">
        <p14:creationId xmlns:p14="http://schemas.microsoft.com/office/powerpoint/2010/main" val="1409245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DCE6F0-6E73-4DA8-AF03-1AF55BC20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63" y="613969"/>
            <a:ext cx="11041016" cy="56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27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9DCCD8-36D6-4A35-AE21-A13A06BF9919}"/>
              </a:ext>
            </a:extLst>
          </p:cNvPr>
          <p:cNvSpPr txBox="1"/>
          <p:nvPr/>
        </p:nvSpPr>
        <p:spPr>
          <a:xfrm>
            <a:off x="828093" y="903811"/>
            <a:ext cx="2782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Образовательное пространство с практической направленностью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E0FE0-A8DF-42D4-AECD-975C0EA498D2}"/>
              </a:ext>
            </a:extLst>
          </p:cNvPr>
          <p:cNvSpPr txBox="1"/>
          <p:nvPr/>
        </p:nvSpPr>
        <p:spPr>
          <a:xfrm>
            <a:off x="4842199" y="857644"/>
            <a:ext cx="3230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Безопасная зона для педагогических экспериментов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01E3B8-A9B3-457E-AA8C-A015FFA7FA3A}"/>
              </a:ext>
            </a:extLst>
          </p:cNvPr>
          <p:cNvSpPr txBox="1"/>
          <p:nvPr/>
        </p:nvSpPr>
        <p:spPr>
          <a:xfrm>
            <a:off x="8404550" y="857644"/>
            <a:ext cx="3417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Платформа для обратной связи и профессионального роста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7F21C6-DBBB-4A84-AD4D-A339188963FB}"/>
              </a:ext>
            </a:extLst>
          </p:cNvPr>
          <p:cNvSpPr txBox="1"/>
          <p:nvPr/>
        </p:nvSpPr>
        <p:spPr>
          <a:xfrm>
            <a:off x="704072" y="2267539"/>
            <a:ext cx="29994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ПРОФИкласс</a:t>
            </a:r>
            <a:r>
              <a:rPr lang="ru-RU" dirty="0"/>
              <a:t> создаёт условия, приближённые к реальной педагогической деятельности, где студенты проверяют и закрепляют знания под наблюдением специалистов.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C0A19B-317B-4B29-8621-3FF0545E5056}"/>
              </a:ext>
            </a:extLst>
          </p:cNvPr>
          <p:cNvSpPr txBox="1"/>
          <p:nvPr/>
        </p:nvSpPr>
        <p:spPr>
          <a:xfrm>
            <a:off x="4320852" y="1990539"/>
            <a:ext cx="29994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Это место для отработки </a:t>
            </a:r>
          </a:p>
          <a:p>
            <a:r>
              <a:rPr lang="ru-RU" dirty="0" err="1"/>
              <a:t>пофессиональных</a:t>
            </a:r>
            <a:r>
              <a:rPr lang="ru-RU" dirty="0"/>
              <a:t> навыков и ошибок, позволяющее строить уверенность в решении сложных рабочих ситуаций без риска для учеников.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D40423-DEBA-4DC5-9205-630FA38B3480}"/>
              </a:ext>
            </a:extLst>
          </p:cNvPr>
          <p:cNvSpPr txBox="1"/>
          <p:nvPr/>
        </p:nvSpPr>
        <p:spPr>
          <a:xfrm>
            <a:off x="8488523" y="2116704"/>
            <a:ext cx="34173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Процесс включает регулярный мониторинг, рекомендации и корректировку действий учащихся, что способствует развитию самостоятельного и ответственного подхода.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E1C89C0-3761-4EB3-92CF-D1CF7E4A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326" y="4068518"/>
            <a:ext cx="2265784" cy="22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5552E42-2297-411D-A07D-9B3F83386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570" y="4231429"/>
            <a:ext cx="2361034" cy="2361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730ABE72-5B14-444B-907E-3234EC1B5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93" y="4396283"/>
            <a:ext cx="2031325" cy="20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28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ther\Downloads\_ ГАПОУ «Волгоградский социально-педагогический колледж» _ Видеолекторий _ «Методика организации досуговых мероприятий» (1)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93" y="0"/>
            <a:ext cx="12361377" cy="6953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55559" y="997894"/>
            <a:ext cx="1032573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818254" algn="l"/>
              </a:tabLst>
            </a:pPr>
            <a:r>
              <a:rPr lang="ru-RU" spc="105" dirty="0"/>
              <a:t>НОВЫЕ СМЫСЛЫ ПЕДАГОГИЧЕСКОГО ОБРАЗОВАНИЯ</a:t>
            </a:r>
            <a:endParaRPr spc="85" dirty="0"/>
          </a:p>
        </p:txBody>
      </p:sp>
      <p:sp>
        <p:nvSpPr>
          <p:cNvPr id="25" name="object 2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spc="75" dirty="0"/>
              <a:pPr marL="38100">
                <a:lnSpc>
                  <a:spcPct val="100000"/>
                </a:lnSpc>
                <a:spcBef>
                  <a:spcPts val="35"/>
                </a:spcBef>
              </a:pPr>
              <a:t>17</a:t>
            </a:fld>
            <a:endParaRPr spc="75" dirty="0"/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3988270" y="2286000"/>
            <a:ext cx="7696200" cy="205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Ориентация на «цифровое поколение»</a:t>
            </a:r>
          </a:p>
          <a:p>
            <a:pPr marL="5715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Новые формы организации образовательного процесса</a:t>
            </a:r>
          </a:p>
          <a:p>
            <a:pPr marL="5715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Педагогическое мышление нового типа</a:t>
            </a:r>
          </a:p>
          <a:p>
            <a:pPr marL="5715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Новые функционально-ролевые позиции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215" y="2138951"/>
            <a:ext cx="2895600" cy="2269334"/>
          </a:xfrm>
          <a:prstGeom prst="rect">
            <a:avLst/>
          </a:prstGeom>
        </p:spPr>
      </p:pic>
      <p:grpSp>
        <p:nvGrpSpPr>
          <p:cNvPr id="16" name="object 2"/>
          <p:cNvGrpSpPr/>
          <p:nvPr/>
        </p:nvGrpSpPr>
        <p:grpSpPr>
          <a:xfrm>
            <a:off x="228600" y="5740742"/>
            <a:ext cx="8115935" cy="572135"/>
            <a:chOff x="-6350" y="952246"/>
            <a:chExt cx="5982335" cy="572135"/>
          </a:xfrm>
        </p:grpSpPr>
        <p:sp>
          <p:nvSpPr>
            <p:cNvPr id="17" name="object 3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5969508" y="0"/>
                  </a:moveTo>
                  <a:lnTo>
                    <a:pt x="0" y="0"/>
                  </a:lnTo>
                  <a:lnTo>
                    <a:pt x="0" y="559308"/>
                  </a:lnTo>
                  <a:lnTo>
                    <a:pt x="5969508" y="559308"/>
                  </a:lnTo>
                  <a:lnTo>
                    <a:pt x="596950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4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0" y="559308"/>
                  </a:moveTo>
                  <a:lnTo>
                    <a:pt x="5969508" y="559308"/>
                  </a:lnTo>
                  <a:lnTo>
                    <a:pt x="5969508" y="0"/>
                  </a:lnTo>
                  <a:lnTo>
                    <a:pt x="0" y="0"/>
                  </a:lnTo>
                  <a:lnTo>
                    <a:pt x="0" y="559308"/>
                  </a:lnTo>
                  <a:close/>
                </a:path>
              </a:pathLst>
            </a:custGeom>
            <a:ln w="127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938075" y="5527407"/>
            <a:ext cx="6696985" cy="99880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образования должна соответствовать новым вызовам времени!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D8C21F-3B4D-43F9-9ECD-F047427402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144000" y="4438998"/>
            <a:ext cx="2647689" cy="198576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>
            <a:spLocks/>
          </p:cNvSpPr>
          <p:nvPr/>
        </p:nvSpPr>
        <p:spPr>
          <a:xfrm>
            <a:off x="1737448" y="-1026532"/>
            <a:ext cx="1032573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1F3863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95"/>
              </a:spcBef>
              <a:tabLst>
                <a:tab pos="3818254" algn="l"/>
              </a:tabLst>
            </a:pPr>
            <a:r>
              <a:rPr lang="ru-RU" kern="0" spc="105" dirty="0">
                <a:solidFill>
                  <a:schemeClr val="tx1"/>
                </a:solidFill>
              </a:rPr>
              <a:t>ПЛАТФОРМА «МИРОЗНАЙ»</a:t>
            </a:r>
            <a:endParaRPr lang="ru-RU" kern="0" spc="85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44977-1428-403E-B1ED-ABAE6E4D038B}"/>
              </a:ext>
            </a:extLst>
          </p:cNvPr>
          <p:cNvSpPr txBox="1"/>
          <p:nvPr/>
        </p:nvSpPr>
        <p:spPr>
          <a:xfrm>
            <a:off x="233172" y="1847634"/>
            <a:ext cx="76200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254695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Курс на платформе «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Moodle</a:t>
            </a:r>
            <a:r>
              <a:rPr lang="ru-RU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выстраивается в логике последовательных этапов, которые должны пройти обучающиеся </a:t>
            </a:r>
            <a:endParaRPr lang="ru-RU" b="1" dirty="0">
              <a:solidFill>
                <a:schemeClr val="bg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Блок-схема: сохраненные данные 4"/>
          <p:cNvSpPr/>
          <p:nvPr/>
        </p:nvSpPr>
        <p:spPr>
          <a:xfrm>
            <a:off x="228600" y="762000"/>
            <a:ext cx="3200400" cy="685800"/>
          </a:xfrm>
          <a:prstGeom prst="flowChartOnlineStorage">
            <a:avLst/>
          </a:prstGeom>
          <a:solidFill>
            <a:schemeClr val="accent6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Форма обучения - смешанная</a:t>
            </a:r>
          </a:p>
        </p:txBody>
      </p:sp>
      <p:sp>
        <p:nvSpPr>
          <p:cNvPr id="6" name="Блок-схема: сохраненные данные 5"/>
          <p:cNvSpPr/>
          <p:nvPr/>
        </p:nvSpPr>
        <p:spPr>
          <a:xfrm>
            <a:off x="3276600" y="762000"/>
            <a:ext cx="5105400" cy="685800"/>
          </a:xfrm>
          <a:prstGeom prst="flowChartOnlineStorage">
            <a:avLst/>
          </a:prstGeom>
          <a:solidFill>
            <a:schemeClr val="accent6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Перед очным занятием студент должен в обязательном порядке поработать с темой самостоятельно</a:t>
            </a:r>
          </a:p>
        </p:txBody>
      </p:sp>
      <p:sp>
        <p:nvSpPr>
          <p:cNvPr id="8" name="Блок-схема: сохраненные данные 7"/>
          <p:cNvSpPr/>
          <p:nvPr/>
        </p:nvSpPr>
        <p:spPr>
          <a:xfrm>
            <a:off x="8077200" y="762000"/>
            <a:ext cx="3886200" cy="685800"/>
          </a:xfrm>
          <a:prstGeom prst="flowChartOnlineStorage">
            <a:avLst/>
          </a:prstGeom>
          <a:solidFill>
            <a:schemeClr val="accent6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Работа построена на СРС, преподаватель выступает    в роли организатора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D1457A35-EB75-4262-AB34-88AEC562AF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582703"/>
              </p:ext>
            </p:extLst>
          </p:nvPr>
        </p:nvGraphicFramePr>
        <p:xfrm>
          <a:off x="8115300" y="2688771"/>
          <a:ext cx="3810000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7A7E5BA-D602-3F33-E7CD-F15303D8E75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024" y="1763455"/>
            <a:ext cx="684000" cy="684000"/>
          </a:xfrm>
          <a:prstGeom prst="rect">
            <a:avLst/>
          </a:prstGeom>
        </p:spPr>
      </p:pic>
      <p:sp>
        <p:nvSpPr>
          <p:cNvPr id="12" name="object 243">
            <a:extLst>
              <a:ext uri="{FF2B5EF4-FFF2-40B4-BE49-F238E27FC236}">
                <a16:creationId xmlns:a16="http://schemas.microsoft.com/office/drawing/2014/main" id="{D8E77F0A-6BAB-FA5A-77BB-0A9172E7CF38}"/>
              </a:ext>
            </a:extLst>
          </p:cNvPr>
          <p:cNvSpPr/>
          <p:nvPr/>
        </p:nvSpPr>
        <p:spPr>
          <a:xfrm>
            <a:off x="9635412" y="1717732"/>
            <a:ext cx="684000" cy="684000"/>
          </a:xfrm>
          <a:custGeom>
            <a:avLst/>
            <a:gdLst/>
            <a:ahLst/>
            <a:cxnLst/>
            <a:rect l="l" t="t" r="r" b="b"/>
            <a:pathLst>
              <a:path w="452754" h="452754">
                <a:moveTo>
                  <a:pt x="103974" y="117043"/>
                </a:moveTo>
                <a:lnTo>
                  <a:pt x="74764" y="109740"/>
                </a:lnTo>
                <a:lnTo>
                  <a:pt x="71234" y="123901"/>
                </a:lnTo>
                <a:lnTo>
                  <a:pt x="100444" y="131203"/>
                </a:lnTo>
                <a:lnTo>
                  <a:pt x="103974" y="117043"/>
                </a:lnTo>
                <a:close/>
              </a:path>
              <a:path w="452754" h="452754">
                <a:moveTo>
                  <a:pt x="103987" y="160413"/>
                </a:moveTo>
                <a:lnTo>
                  <a:pt x="100444" y="146240"/>
                </a:lnTo>
                <a:lnTo>
                  <a:pt x="71234" y="153530"/>
                </a:lnTo>
                <a:lnTo>
                  <a:pt x="74764" y="167703"/>
                </a:lnTo>
                <a:lnTo>
                  <a:pt x="103987" y="160413"/>
                </a:lnTo>
                <a:close/>
              </a:path>
              <a:path w="452754" h="452754">
                <a:moveTo>
                  <a:pt x="264604" y="153543"/>
                </a:moveTo>
                <a:lnTo>
                  <a:pt x="235394" y="146253"/>
                </a:lnTo>
                <a:lnTo>
                  <a:pt x="231863" y="160413"/>
                </a:lnTo>
                <a:lnTo>
                  <a:pt x="261073" y="167716"/>
                </a:lnTo>
                <a:lnTo>
                  <a:pt x="264604" y="153543"/>
                </a:lnTo>
                <a:close/>
              </a:path>
              <a:path w="452754" h="452754">
                <a:moveTo>
                  <a:pt x="264617" y="123901"/>
                </a:moveTo>
                <a:lnTo>
                  <a:pt x="261086" y="109740"/>
                </a:lnTo>
                <a:lnTo>
                  <a:pt x="231876" y="117030"/>
                </a:lnTo>
                <a:lnTo>
                  <a:pt x="235407" y="131191"/>
                </a:lnTo>
                <a:lnTo>
                  <a:pt x="264617" y="123901"/>
                </a:lnTo>
                <a:close/>
              </a:path>
              <a:path w="452754" h="452754">
                <a:moveTo>
                  <a:pt x="379691" y="178498"/>
                </a:moveTo>
                <a:lnTo>
                  <a:pt x="376428" y="175221"/>
                </a:lnTo>
                <a:lnTo>
                  <a:pt x="365074" y="175221"/>
                </a:lnTo>
                <a:lnTo>
                  <a:pt x="365074" y="189839"/>
                </a:lnTo>
                <a:lnTo>
                  <a:pt x="365074" y="204431"/>
                </a:lnTo>
                <a:lnTo>
                  <a:pt x="292061" y="204431"/>
                </a:lnTo>
                <a:lnTo>
                  <a:pt x="292061" y="189839"/>
                </a:lnTo>
                <a:lnTo>
                  <a:pt x="365074" y="189839"/>
                </a:lnTo>
                <a:lnTo>
                  <a:pt x="365074" y="175221"/>
                </a:lnTo>
                <a:lnTo>
                  <a:pt x="280733" y="175221"/>
                </a:lnTo>
                <a:lnTo>
                  <a:pt x="277469" y="178498"/>
                </a:lnTo>
                <a:lnTo>
                  <a:pt x="277469" y="189839"/>
                </a:lnTo>
                <a:lnTo>
                  <a:pt x="251523" y="189839"/>
                </a:lnTo>
                <a:lnTo>
                  <a:pt x="248259" y="193103"/>
                </a:lnTo>
                <a:lnTo>
                  <a:pt x="248259" y="226339"/>
                </a:lnTo>
                <a:lnTo>
                  <a:pt x="175247" y="226339"/>
                </a:lnTo>
                <a:lnTo>
                  <a:pt x="175247" y="211721"/>
                </a:lnTo>
                <a:lnTo>
                  <a:pt x="186588" y="211721"/>
                </a:lnTo>
                <a:lnTo>
                  <a:pt x="189852" y="208457"/>
                </a:lnTo>
                <a:lnTo>
                  <a:pt x="189852" y="197129"/>
                </a:lnTo>
                <a:lnTo>
                  <a:pt x="189852" y="189661"/>
                </a:lnTo>
                <a:lnTo>
                  <a:pt x="193052" y="183730"/>
                </a:lnTo>
                <a:lnTo>
                  <a:pt x="217678" y="150545"/>
                </a:lnTo>
                <a:lnTo>
                  <a:pt x="219049" y="138709"/>
                </a:lnTo>
                <a:lnTo>
                  <a:pt x="215023" y="118846"/>
                </a:lnTo>
                <a:lnTo>
                  <a:pt x="204444" y="103174"/>
                </a:lnTo>
                <a:lnTo>
                  <a:pt x="204444" y="138709"/>
                </a:lnTo>
                <a:lnTo>
                  <a:pt x="203466" y="147167"/>
                </a:lnTo>
                <a:lnTo>
                  <a:pt x="200621" y="155003"/>
                </a:lnTo>
                <a:lnTo>
                  <a:pt x="196049" y="161975"/>
                </a:lnTo>
                <a:lnTo>
                  <a:pt x="189877" y="167830"/>
                </a:lnTo>
                <a:lnTo>
                  <a:pt x="183667" y="173647"/>
                </a:lnTo>
                <a:lnTo>
                  <a:pt x="179070" y="180403"/>
                </a:lnTo>
                <a:lnTo>
                  <a:pt x="176225" y="187871"/>
                </a:lnTo>
                <a:lnTo>
                  <a:pt x="175247" y="195795"/>
                </a:lnTo>
                <a:lnTo>
                  <a:pt x="175247" y="197129"/>
                </a:lnTo>
                <a:lnTo>
                  <a:pt x="160642" y="197129"/>
                </a:lnTo>
                <a:lnTo>
                  <a:pt x="160642" y="195795"/>
                </a:lnTo>
                <a:lnTo>
                  <a:pt x="159651" y="187871"/>
                </a:lnTo>
                <a:lnTo>
                  <a:pt x="156806" y="180403"/>
                </a:lnTo>
                <a:lnTo>
                  <a:pt x="152196" y="173647"/>
                </a:lnTo>
                <a:lnTo>
                  <a:pt x="145986" y="167830"/>
                </a:lnTo>
                <a:lnTo>
                  <a:pt x="139801" y="161975"/>
                </a:lnTo>
                <a:lnTo>
                  <a:pt x="135242" y="155003"/>
                </a:lnTo>
                <a:lnTo>
                  <a:pt x="132397" y="147167"/>
                </a:lnTo>
                <a:lnTo>
                  <a:pt x="131432" y="138709"/>
                </a:lnTo>
                <a:lnTo>
                  <a:pt x="134302" y="124523"/>
                </a:lnTo>
                <a:lnTo>
                  <a:pt x="142138" y="112915"/>
                </a:lnTo>
                <a:lnTo>
                  <a:pt x="153746" y="105092"/>
                </a:lnTo>
                <a:lnTo>
                  <a:pt x="167944" y="102209"/>
                </a:lnTo>
                <a:lnTo>
                  <a:pt x="182130" y="105092"/>
                </a:lnTo>
                <a:lnTo>
                  <a:pt x="193738" y="112915"/>
                </a:lnTo>
                <a:lnTo>
                  <a:pt x="201561" y="124523"/>
                </a:lnTo>
                <a:lnTo>
                  <a:pt x="204444" y="138709"/>
                </a:lnTo>
                <a:lnTo>
                  <a:pt x="204444" y="103174"/>
                </a:lnTo>
                <a:lnTo>
                  <a:pt x="204063" y="102603"/>
                </a:lnTo>
                <a:lnTo>
                  <a:pt x="203492" y="102209"/>
                </a:lnTo>
                <a:lnTo>
                  <a:pt x="187807" y="91630"/>
                </a:lnTo>
                <a:lnTo>
                  <a:pt x="167944" y="87604"/>
                </a:lnTo>
                <a:lnTo>
                  <a:pt x="148069" y="91630"/>
                </a:lnTo>
                <a:lnTo>
                  <a:pt x="131813" y="102603"/>
                </a:lnTo>
                <a:lnTo>
                  <a:pt x="120853" y="118846"/>
                </a:lnTo>
                <a:lnTo>
                  <a:pt x="116840" y="138709"/>
                </a:lnTo>
                <a:lnTo>
                  <a:pt x="118198" y="150545"/>
                </a:lnTo>
                <a:lnTo>
                  <a:pt x="122161" y="161531"/>
                </a:lnTo>
                <a:lnTo>
                  <a:pt x="128562" y="171297"/>
                </a:lnTo>
                <a:lnTo>
                  <a:pt x="137210" y="179501"/>
                </a:lnTo>
                <a:lnTo>
                  <a:pt x="142824" y="183730"/>
                </a:lnTo>
                <a:lnTo>
                  <a:pt x="146037" y="189661"/>
                </a:lnTo>
                <a:lnTo>
                  <a:pt x="146037" y="208457"/>
                </a:lnTo>
                <a:lnTo>
                  <a:pt x="149301" y="211721"/>
                </a:lnTo>
                <a:lnTo>
                  <a:pt x="160642" y="211721"/>
                </a:lnTo>
                <a:lnTo>
                  <a:pt x="160642" y="237667"/>
                </a:lnTo>
                <a:lnTo>
                  <a:pt x="163906" y="240931"/>
                </a:lnTo>
                <a:lnTo>
                  <a:pt x="248259" y="240931"/>
                </a:lnTo>
                <a:lnTo>
                  <a:pt x="248259" y="335864"/>
                </a:lnTo>
                <a:lnTo>
                  <a:pt x="219049" y="335864"/>
                </a:lnTo>
                <a:lnTo>
                  <a:pt x="219049" y="266103"/>
                </a:lnTo>
                <a:lnTo>
                  <a:pt x="215798" y="262839"/>
                </a:lnTo>
                <a:lnTo>
                  <a:pt x="175247" y="262839"/>
                </a:lnTo>
                <a:lnTo>
                  <a:pt x="175247" y="251498"/>
                </a:lnTo>
                <a:lnTo>
                  <a:pt x="171970" y="248234"/>
                </a:lnTo>
                <a:lnTo>
                  <a:pt x="160642" y="248234"/>
                </a:lnTo>
                <a:lnTo>
                  <a:pt x="160642" y="262839"/>
                </a:lnTo>
                <a:lnTo>
                  <a:pt x="160642" y="277444"/>
                </a:lnTo>
                <a:lnTo>
                  <a:pt x="87630" y="277444"/>
                </a:lnTo>
                <a:lnTo>
                  <a:pt x="87630" y="262839"/>
                </a:lnTo>
                <a:lnTo>
                  <a:pt x="160642" y="262839"/>
                </a:lnTo>
                <a:lnTo>
                  <a:pt x="160642" y="248234"/>
                </a:lnTo>
                <a:lnTo>
                  <a:pt x="76276" y="248234"/>
                </a:lnTo>
                <a:lnTo>
                  <a:pt x="73012" y="251498"/>
                </a:lnTo>
                <a:lnTo>
                  <a:pt x="73012" y="288785"/>
                </a:lnTo>
                <a:lnTo>
                  <a:pt x="76276" y="292049"/>
                </a:lnTo>
                <a:lnTo>
                  <a:pt x="171970" y="292049"/>
                </a:lnTo>
                <a:lnTo>
                  <a:pt x="175247" y="288785"/>
                </a:lnTo>
                <a:lnTo>
                  <a:pt x="175247" y="277444"/>
                </a:lnTo>
                <a:lnTo>
                  <a:pt x="204444" y="277444"/>
                </a:lnTo>
                <a:lnTo>
                  <a:pt x="204444" y="335864"/>
                </a:lnTo>
                <a:lnTo>
                  <a:pt x="175247" y="335864"/>
                </a:lnTo>
                <a:lnTo>
                  <a:pt x="175247" y="324510"/>
                </a:lnTo>
                <a:lnTo>
                  <a:pt x="171970" y="321246"/>
                </a:lnTo>
                <a:lnTo>
                  <a:pt x="160642" y="321246"/>
                </a:lnTo>
                <a:lnTo>
                  <a:pt x="160642" y="335864"/>
                </a:lnTo>
                <a:lnTo>
                  <a:pt x="160642" y="350456"/>
                </a:lnTo>
                <a:lnTo>
                  <a:pt x="87630" y="350456"/>
                </a:lnTo>
                <a:lnTo>
                  <a:pt x="87630" y="335864"/>
                </a:lnTo>
                <a:lnTo>
                  <a:pt x="160642" y="335864"/>
                </a:lnTo>
                <a:lnTo>
                  <a:pt x="160642" y="321246"/>
                </a:lnTo>
                <a:lnTo>
                  <a:pt x="76276" y="321246"/>
                </a:lnTo>
                <a:lnTo>
                  <a:pt x="73012" y="324510"/>
                </a:lnTo>
                <a:lnTo>
                  <a:pt x="73012" y="361797"/>
                </a:lnTo>
                <a:lnTo>
                  <a:pt x="76276" y="365061"/>
                </a:lnTo>
                <a:lnTo>
                  <a:pt x="171970" y="365061"/>
                </a:lnTo>
                <a:lnTo>
                  <a:pt x="175247" y="361797"/>
                </a:lnTo>
                <a:lnTo>
                  <a:pt x="175247" y="350456"/>
                </a:lnTo>
                <a:lnTo>
                  <a:pt x="259600" y="350456"/>
                </a:lnTo>
                <a:lnTo>
                  <a:pt x="262864" y="347192"/>
                </a:lnTo>
                <a:lnTo>
                  <a:pt x="262864" y="277444"/>
                </a:lnTo>
                <a:lnTo>
                  <a:pt x="277469" y="277444"/>
                </a:lnTo>
                <a:lnTo>
                  <a:pt x="277469" y="288785"/>
                </a:lnTo>
                <a:lnTo>
                  <a:pt x="280733" y="292049"/>
                </a:lnTo>
                <a:lnTo>
                  <a:pt x="376428" y="292049"/>
                </a:lnTo>
                <a:lnTo>
                  <a:pt x="379691" y="288785"/>
                </a:lnTo>
                <a:lnTo>
                  <a:pt x="379691" y="251498"/>
                </a:lnTo>
                <a:lnTo>
                  <a:pt x="376428" y="248234"/>
                </a:lnTo>
                <a:lnTo>
                  <a:pt x="365074" y="248234"/>
                </a:lnTo>
                <a:lnTo>
                  <a:pt x="365074" y="262839"/>
                </a:lnTo>
                <a:lnTo>
                  <a:pt x="365074" y="277444"/>
                </a:lnTo>
                <a:lnTo>
                  <a:pt x="292061" y="277444"/>
                </a:lnTo>
                <a:lnTo>
                  <a:pt x="292061" y="262839"/>
                </a:lnTo>
                <a:lnTo>
                  <a:pt x="365074" y="262839"/>
                </a:lnTo>
                <a:lnTo>
                  <a:pt x="365074" y="248234"/>
                </a:lnTo>
                <a:lnTo>
                  <a:pt x="280733" y="248234"/>
                </a:lnTo>
                <a:lnTo>
                  <a:pt x="277469" y="251498"/>
                </a:lnTo>
                <a:lnTo>
                  <a:pt x="277469" y="262839"/>
                </a:lnTo>
                <a:lnTo>
                  <a:pt x="262864" y="262839"/>
                </a:lnTo>
                <a:lnTo>
                  <a:pt x="262864" y="226339"/>
                </a:lnTo>
                <a:lnTo>
                  <a:pt x="262864" y="204431"/>
                </a:lnTo>
                <a:lnTo>
                  <a:pt x="277469" y="204431"/>
                </a:lnTo>
                <a:lnTo>
                  <a:pt x="277469" y="215760"/>
                </a:lnTo>
                <a:lnTo>
                  <a:pt x="280733" y="219036"/>
                </a:lnTo>
                <a:lnTo>
                  <a:pt x="376428" y="219036"/>
                </a:lnTo>
                <a:lnTo>
                  <a:pt x="379691" y="215760"/>
                </a:lnTo>
                <a:lnTo>
                  <a:pt x="379691" y="178498"/>
                </a:lnTo>
                <a:close/>
              </a:path>
              <a:path w="452754" h="452754">
                <a:moveTo>
                  <a:pt x="452691" y="36499"/>
                </a:moveTo>
                <a:lnTo>
                  <a:pt x="449821" y="22301"/>
                </a:lnTo>
                <a:lnTo>
                  <a:pt x="444614" y="14592"/>
                </a:lnTo>
                <a:lnTo>
                  <a:pt x="441985" y="10706"/>
                </a:lnTo>
                <a:lnTo>
                  <a:pt x="438086" y="8077"/>
                </a:lnTo>
                <a:lnTo>
                  <a:pt x="438086" y="36499"/>
                </a:lnTo>
                <a:lnTo>
                  <a:pt x="438086" y="328574"/>
                </a:lnTo>
                <a:lnTo>
                  <a:pt x="438086" y="357771"/>
                </a:lnTo>
                <a:lnTo>
                  <a:pt x="436359" y="366280"/>
                </a:lnTo>
                <a:lnTo>
                  <a:pt x="431660" y="373240"/>
                </a:lnTo>
                <a:lnTo>
                  <a:pt x="424700" y="377939"/>
                </a:lnTo>
                <a:lnTo>
                  <a:pt x="416179" y="379666"/>
                </a:lnTo>
                <a:lnTo>
                  <a:pt x="58407" y="379666"/>
                </a:lnTo>
                <a:lnTo>
                  <a:pt x="58407" y="124104"/>
                </a:lnTo>
                <a:lnTo>
                  <a:pt x="58407" y="120091"/>
                </a:lnTo>
                <a:lnTo>
                  <a:pt x="55156" y="116814"/>
                </a:lnTo>
                <a:lnTo>
                  <a:pt x="43815" y="116814"/>
                </a:lnTo>
                <a:lnTo>
                  <a:pt x="43815" y="131419"/>
                </a:lnTo>
                <a:lnTo>
                  <a:pt x="43815" y="438086"/>
                </a:lnTo>
                <a:lnTo>
                  <a:pt x="36512" y="438086"/>
                </a:lnTo>
                <a:lnTo>
                  <a:pt x="27990" y="436359"/>
                </a:lnTo>
                <a:lnTo>
                  <a:pt x="21031" y="431660"/>
                </a:lnTo>
                <a:lnTo>
                  <a:pt x="16332" y="424688"/>
                </a:lnTo>
                <a:lnTo>
                  <a:pt x="14605" y="416166"/>
                </a:lnTo>
                <a:lnTo>
                  <a:pt x="14605" y="124104"/>
                </a:lnTo>
                <a:lnTo>
                  <a:pt x="20713" y="128689"/>
                </a:lnTo>
                <a:lnTo>
                  <a:pt x="28295" y="131419"/>
                </a:lnTo>
                <a:lnTo>
                  <a:pt x="43815" y="131419"/>
                </a:lnTo>
                <a:lnTo>
                  <a:pt x="43815" y="116814"/>
                </a:lnTo>
                <a:lnTo>
                  <a:pt x="36512" y="116814"/>
                </a:lnTo>
                <a:lnTo>
                  <a:pt x="27990" y="115087"/>
                </a:lnTo>
                <a:lnTo>
                  <a:pt x="21031" y="110388"/>
                </a:lnTo>
                <a:lnTo>
                  <a:pt x="16332" y="103428"/>
                </a:lnTo>
                <a:lnTo>
                  <a:pt x="14605" y="94919"/>
                </a:lnTo>
                <a:lnTo>
                  <a:pt x="16332" y="86398"/>
                </a:lnTo>
                <a:lnTo>
                  <a:pt x="21031" y="79438"/>
                </a:lnTo>
                <a:lnTo>
                  <a:pt x="27990" y="74739"/>
                </a:lnTo>
                <a:lnTo>
                  <a:pt x="36512" y="73012"/>
                </a:lnTo>
                <a:lnTo>
                  <a:pt x="394284" y="73012"/>
                </a:lnTo>
                <a:lnTo>
                  <a:pt x="394284" y="332600"/>
                </a:lnTo>
                <a:lnTo>
                  <a:pt x="397548" y="335864"/>
                </a:lnTo>
                <a:lnTo>
                  <a:pt x="416179" y="335864"/>
                </a:lnTo>
                <a:lnTo>
                  <a:pt x="424700" y="337591"/>
                </a:lnTo>
                <a:lnTo>
                  <a:pt x="431660" y="342290"/>
                </a:lnTo>
                <a:lnTo>
                  <a:pt x="436359" y="349250"/>
                </a:lnTo>
                <a:lnTo>
                  <a:pt x="438086" y="357771"/>
                </a:lnTo>
                <a:lnTo>
                  <a:pt x="438086" y="328574"/>
                </a:lnTo>
                <a:lnTo>
                  <a:pt x="431990" y="323989"/>
                </a:lnTo>
                <a:lnTo>
                  <a:pt x="424408" y="321259"/>
                </a:lnTo>
                <a:lnTo>
                  <a:pt x="408889" y="321259"/>
                </a:lnTo>
                <a:lnTo>
                  <a:pt x="408889" y="73012"/>
                </a:lnTo>
                <a:lnTo>
                  <a:pt x="408889" y="14592"/>
                </a:lnTo>
                <a:lnTo>
                  <a:pt x="416179" y="14592"/>
                </a:lnTo>
                <a:lnTo>
                  <a:pt x="424700" y="16319"/>
                </a:lnTo>
                <a:lnTo>
                  <a:pt x="431660" y="21018"/>
                </a:lnTo>
                <a:lnTo>
                  <a:pt x="436359" y="27978"/>
                </a:lnTo>
                <a:lnTo>
                  <a:pt x="438086" y="36499"/>
                </a:lnTo>
                <a:lnTo>
                  <a:pt x="438086" y="8077"/>
                </a:lnTo>
                <a:lnTo>
                  <a:pt x="430377" y="2870"/>
                </a:lnTo>
                <a:lnTo>
                  <a:pt x="416179" y="0"/>
                </a:lnTo>
                <a:lnTo>
                  <a:pt x="397548" y="0"/>
                </a:lnTo>
                <a:lnTo>
                  <a:pt x="394284" y="3263"/>
                </a:lnTo>
                <a:lnTo>
                  <a:pt x="394284" y="58407"/>
                </a:lnTo>
                <a:lnTo>
                  <a:pt x="36512" y="58407"/>
                </a:lnTo>
                <a:lnTo>
                  <a:pt x="22313" y="61277"/>
                </a:lnTo>
                <a:lnTo>
                  <a:pt x="10706" y="69113"/>
                </a:lnTo>
                <a:lnTo>
                  <a:pt x="2870" y="80721"/>
                </a:lnTo>
                <a:lnTo>
                  <a:pt x="0" y="94919"/>
                </a:lnTo>
                <a:lnTo>
                  <a:pt x="0" y="416166"/>
                </a:lnTo>
                <a:lnTo>
                  <a:pt x="2870" y="430364"/>
                </a:lnTo>
                <a:lnTo>
                  <a:pt x="10706" y="441972"/>
                </a:lnTo>
                <a:lnTo>
                  <a:pt x="22313" y="449808"/>
                </a:lnTo>
                <a:lnTo>
                  <a:pt x="36512" y="452678"/>
                </a:lnTo>
                <a:lnTo>
                  <a:pt x="55156" y="452678"/>
                </a:lnTo>
                <a:lnTo>
                  <a:pt x="58407" y="449427"/>
                </a:lnTo>
                <a:lnTo>
                  <a:pt x="58407" y="438086"/>
                </a:lnTo>
                <a:lnTo>
                  <a:pt x="58407" y="394271"/>
                </a:lnTo>
                <a:lnTo>
                  <a:pt x="416179" y="394271"/>
                </a:lnTo>
                <a:lnTo>
                  <a:pt x="430377" y="391401"/>
                </a:lnTo>
                <a:lnTo>
                  <a:pt x="441985" y="383565"/>
                </a:lnTo>
                <a:lnTo>
                  <a:pt x="444614" y="379666"/>
                </a:lnTo>
                <a:lnTo>
                  <a:pt x="449821" y="371970"/>
                </a:lnTo>
                <a:lnTo>
                  <a:pt x="452691" y="357771"/>
                </a:lnTo>
                <a:lnTo>
                  <a:pt x="452691" y="328574"/>
                </a:lnTo>
                <a:lnTo>
                  <a:pt x="452691" y="36499"/>
                </a:lnTo>
                <a:close/>
              </a:path>
            </a:pathLst>
          </a:custGeom>
          <a:solidFill>
            <a:srgbClr val="25469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76F9DE-08A0-296A-9538-74D4856EFD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155" y="1717732"/>
            <a:ext cx="684000" cy="684000"/>
          </a:xfrm>
          <a:prstGeom prst="rect">
            <a:avLst/>
          </a:prstGeom>
        </p:spPr>
      </p:pic>
      <p:sp>
        <p:nvSpPr>
          <p:cNvPr id="14" name="object 3"/>
          <p:cNvSpPr txBox="1"/>
          <p:nvPr/>
        </p:nvSpPr>
        <p:spPr>
          <a:xfrm>
            <a:off x="8153400" y="5154575"/>
            <a:ext cx="3886201" cy="1328568"/>
          </a:xfrm>
          <a:prstGeom prst="rect">
            <a:avLst/>
          </a:prstGeom>
          <a:solidFill>
            <a:srgbClr val="244694"/>
          </a:solidFill>
        </p:spPr>
        <p:txBody>
          <a:bodyPr vert="horz" wrap="square" lIns="0" tIns="1168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ru-RU" b="1" dirty="0">
                <a:latin typeface="Arial" pitchFamily="34" charset="0"/>
                <a:cs typeface="Arial" pitchFamily="34" charset="0"/>
              </a:rPr>
              <a:t>ВАЖНЫМ  моментом является включение студентов 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ru-RU" b="1" dirty="0">
                <a:latin typeface="Arial" pitchFamily="34" charset="0"/>
                <a:cs typeface="Arial" pitchFamily="34" charset="0"/>
              </a:rPr>
              <a:t>в обсуждение ситуаций, 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ru-RU" b="1" dirty="0">
                <a:latin typeface="Arial" pitchFamily="34" charset="0"/>
                <a:cs typeface="Arial" pitchFamily="34" charset="0"/>
              </a:rPr>
              <a:t>в профессиональный диалог</a:t>
            </a:r>
            <a:endParaRPr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Образовательный портал ФГБОУ ВО &quot;ВГАФК&quot;">
            <a:extLst>
              <a:ext uri="{FF2B5EF4-FFF2-40B4-BE49-F238E27FC236}">
                <a16:creationId xmlns:a16="http://schemas.microsoft.com/office/drawing/2014/main" id="{E2E07612-BFFA-4A09-A378-297672F32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054" y="127369"/>
            <a:ext cx="1845129" cy="46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DFDEB-E799-495E-B401-C326072C2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3878" y="433014"/>
            <a:ext cx="9784080" cy="1849424"/>
          </a:xfrm>
        </p:spPr>
        <p:txBody>
          <a:bodyPr>
            <a:noAutofit/>
          </a:bodyPr>
          <a:lstStyle/>
          <a:p>
            <a:pPr algn="ctr" fontAlgn="base"/>
            <a:r>
              <a:rPr lang="ru-RU" sz="20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Занятие 1. “Теоретические подходы к воспитанию</a:t>
            </a:r>
            <a:r>
              <a:rPr lang="ru-RU" sz="18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” </a:t>
            </a:r>
            <a:br>
              <a:rPr lang="ru-RU" sz="18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</a:br>
            <a:br>
              <a:rPr lang="ru-RU" sz="18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</a:br>
            <a:br>
              <a:rPr lang="ru-RU" sz="1600" b="1" i="0" dirty="0">
                <a:solidFill>
                  <a:schemeClr val="bg2">
                    <a:lumMod val="75000"/>
                  </a:schemeClr>
                </a:solidFill>
                <a:effectLst/>
                <a:latin typeface="inherit"/>
              </a:rPr>
            </a:br>
            <a:endParaRPr lang="ru-RU" sz="16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80217C-8828-4F3A-BA03-4F0511F07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05" y="284176"/>
            <a:ext cx="1977628" cy="2636838"/>
          </a:xfrm>
          <a:ln>
            <a:solidFill>
              <a:srgbClr val="0033CC"/>
            </a:solidFill>
          </a:ln>
          <a:effectLst>
            <a:softEdge rad="31750"/>
          </a:effectLst>
        </p:spPr>
      </p:pic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2469D784-B0D9-415B-BE7D-10598947837C}"/>
              </a:ext>
            </a:extLst>
          </p:cNvPr>
          <p:cNvGraphicFramePr/>
          <p:nvPr/>
        </p:nvGraphicFramePr>
        <p:xfrm>
          <a:off x="9694191" y="3057786"/>
          <a:ext cx="2305040" cy="1840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85D982-B2E6-4CA4-92EC-8949405926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531115"/>
            <a:ext cx="2820368" cy="168671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5063C6-F397-4052-84A0-3E2FF4B56A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502"/>
            <a:ext cx="2001053" cy="197682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912A770-1F45-45F9-BAEE-BF5C5ADDEA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05" y="4380651"/>
            <a:ext cx="2637641" cy="222860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EB6C8A-C417-4678-8ED6-565D91326DF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4926" y="550717"/>
            <a:ext cx="1584146" cy="211219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4981FF6-5B5B-443C-82A0-89F48A71B67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391" y="4217022"/>
            <a:ext cx="1504950" cy="200660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C6D9A23-127C-45B9-BADE-17FFE469F18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32" y="4446213"/>
            <a:ext cx="2796633" cy="2097475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4D9857F-10EA-41CA-818E-D4D6FF3C3A0D}"/>
              </a:ext>
            </a:extLst>
          </p:cNvPr>
          <p:cNvSpPr txBox="1"/>
          <p:nvPr/>
        </p:nvSpPr>
        <p:spPr>
          <a:xfrm>
            <a:off x="3341285" y="2411787"/>
            <a:ext cx="68421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0" i="0" dirty="0">
                <a:effectLst/>
                <a:latin typeface="-apple-system"/>
              </a:rPr>
              <a:t>Дебаты и дискуссия: </a:t>
            </a:r>
          </a:p>
          <a:p>
            <a:pPr algn="ctr"/>
            <a:r>
              <a:rPr lang="ru-RU" sz="2400" b="0" i="0" dirty="0">
                <a:effectLst/>
                <a:latin typeface="-apple-system"/>
              </a:rPr>
              <a:t>Актуальность подходов к воспитанию в зарубежных и отечественных теориях личности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54505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1556A-CC98-49CB-84C1-7C89E70B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0" i="0" dirty="0">
                <a:solidFill>
                  <a:srgbClr val="767676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sz="20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Занятие 2. Нравственное воспитание </a:t>
            </a:r>
            <a:endParaRPr lang="ru-RU" sz="20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2B4DFB-CF34-478A-8675-AFC2B809E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0" dirty="0">
                <a:effectLst/>
                <a:latin typeface="-apple-system"/>
              </a:rPr>
              <a:t>публичное выступление на конференции </a:t>
            </a:r>
          </a:p>
          <a:p>
            <a:pPr marL="0" indent="0" algn="ctr">
              <a:buNone/>
            </a:pPr>
            <a:r>
              <a:rPr lang="ru-RU" sz="2400" b="1" i="0" dirty="0">
                <a:effectLst/>
                <a:latin typeface="-apple-system"/>
              </a:rPr>
              <a:t>защита эффективных форм и методов современного нравственного воспитания</a:t>
            </a:r>
            <a:endParaRPr lang="ru-RU" sz="2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6846A2-8414-4CA3-B285-BD4FA303F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9" y="3003655"/>
            <a:ext cx="1486788" cy="18164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7B5540-CC70-4682-927E-E3BDFAB6DA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26623" y="4379976"/>
            <a:ext cx="1786293" cy="2377075"/>
          </a:xfrm>
          <a:prstGeom prst="rect">
            <a:avLst/>
          </a:prstGeom>
          <a:ln>
            <a:solidFill>
              <a:srgbClr val="0033CC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  <a:softEdge rad="127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C8E30A-3027-4B94-B976-4987F9F825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146" y="3295453"/>
            <a:ext cx="2794526" cy="20958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DFA3F3-F9D8-4947-9FB9-39315EA1DD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461" y="4948082"/>
            <a:ext cx="2101028" cy="15757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0488B6-9860-474F-872E-28F7FDC78F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90" y="3421982"/>
            <a:ext cx="2794523" cy="20958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16E4232-07F1-455D-A54B-202240A106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72" y="4948082"/>
            <a:ext cx="2172280" cy="16292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B7C6238-81E7-418A-987B-58720A67A8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461" y="2999942"/>
            <a:ext cx="2101028" cy="15757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88726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6CDF9F4-4469-4912-966D-D991E84AA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924" y="1856526"/>
            <a:ext cx="1403915" cy="19035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E6925-A3EA-4F43-848D-016A91620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800" b="1" i="0" dirty="0">
                <a:solidFill>
                  <a:schemeClr val="bg2">
                    <a:lumMod val="75000"/>
                  </a:schemeClr>
                </a:solidFill>
                <a:effectLst/>
                <a:latin typeface="Open Sans" panose="020B0606030504020204" pitchFamily="34" charset="0"/>
              </a:rPr>
              <a:t>Занятие 3. Патриотическое воспитание</a:t>
            </a:r>
            <a:endParaRPr lang="ru-RU" sz="1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C78683-E829-4DE1-9C2A-2552A48D5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856526"/>
            <a:ext cx="6248400" cy="2715474"/>
          </a:xfrm>
        </p:spPr>
        <p:txBody>
          <a:bodyPr>
            <a:noAutofit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Анализ видеоматериалов       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Выбор эффективных методов и форм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latin typeface="+mj-lt"/>
              </a:rPr>
              <a:t>современного патриотического воспитания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Работа в команде по защите проекта       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2400" b="1" dirty="0">
                <a:latin typeface="+mj-lt"/>
              </a:rPr>
              <a:t>Публичное выступление  </a:t>
            </a:r>
          </a:p>
          <a:p>
            <a:endParaRPr lang="ru-RU" sz="2400" dirty="0"/>
          </a:p>
        </p:txBody>
      </p:sp>
      <p:sp>
        <p:nvSpPr>
          <p:cNvPr id="11" name="AutoShape 8" descr="🤔">
            <a:extLst>
              <a:ext uri="{FF2B5EF4-FFF2-40B4-BE49-F238E27FC236}">
                <a16:creationId xmlns:a16="http://schemas.microsoft.com/office/drawing/2014/main" id="{BC9E278C-B609-4AFE-83F1-CD75D23AA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96963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9" descr="🤗">
            <a:extLst>
              <a:ext uri="{FF2B5EF4-FFF2-40B4-BE49-F238E27FC236}">
                <a16:creationId xmlns:a16="http://schemas.microsoft.com/office/drawing/2014/main" id="{05764AE7-9A15-4A4A-9768-B026139901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846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EA0BF36-04F1-44CC-8D23-1F5C482C9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0" y="251804"/>
            <a:ext cx="1545722" cy="19732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9F64C6E-E2C9-4F4C-980C-5A21482926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24" y="3368025"/>
            <a:ext cx="1992061" cy="14940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04E68F-4585-49E1-BE89-9FE9867EC1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280" y="601657"/>
            <a:ext cx="2201739" cy="1651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5CD6D72-ACB2-4460-94C0-5D6D702421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159" y="5049112"/>
            <a:ext cx="2011680" cy="150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9E096E-20FD-4089-80FC-10ECEDDAA5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87" y="4413058"/>
            <a:ext cx="2011681" cy="1508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35DFD27-326A-43AE-9729-BF939DE834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99" y="4992688"/>
            <a:ext cx="2011681" cy="1508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2F11122-548A-421C-867D-7A438052319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489" y="5107558"/>
            <a:ext cx="1955021" cy="1466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F7DC504-079B-485B-B1E2-5B98F4CD780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391" y="1337984"/>
            <a:ext cx="1669865" cy="1935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9377845-5252-4D85-837C-318E12D8ADC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49" y="4604372"/>
            <a:ext cx="1928841" cy="144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AutoShape 11" descr="🤔">
            <a:extLst>
              <a:ext uri="{FF2B5EF4-FFF2-40B4-BE49-F238E27FC236}">
                <a16:creationId xmlns:a16="http://schemas.microsoft.com/office/drawing/2014/main" id="{DE39A394-F135-41CF-8490-5706288065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49363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" name="AutoShape 12" descr="🤗">
            <a:extLst>
              <a:ext uri="{FF2B5EF4-FFF2-40B4-BE49-F238E27FC236}">
                <a16:creationId xmlns:a16="http://schemas.microsoft.com/office/drawing/2014/main" id="{941E9992-F7B0-4382-95A0-EB59992BF8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370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497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5"/>
          <p:cNvSpPr txBox="1">
            <a:spLocks/>
          </p:cNvSpPr>
          <p:nvPr/>
        </p:nvSpPr>
        <p:spPr>
          <a:xfrm>
            <a:off x="712114" y="232712"/>
            <a:ext cx="10325735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2200" b="1" i="0">
                <a:solidFill>
                  <a:srgbClr val="1F3863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95"/>
              </a:spcBef>
              <a:tabLst>
                <a:tab pos="3818254" algn="l"/>
              </a:tabLst>
            </a:pPr>
            <a:r>
              <a:rPr lang="ru-RU" kern="0" spc="105" dirty="0"/>
              <a:t>ВЫВОДЫ:</a:t>
            </a:r>
            <a:endParaRPr lang="ru-RU" kern="0" spc="85" dirty="0"/>
          </a:p>
        </p:txBody>
      </p:sp>
      <p:sp>
        <p:nvSpPr>
          <p:cNvPr id="4" name="Фигура, имеющая форму буквы L 3"/>
          <p:cNvSpPr/>
          <p:nvPr/>
        </p:nvSpPr>
        <p:spPr>
          <a:xfrm>
            <a:off x="495300" y="1406947"/>
            <a:ext cx="8077200" cy="784610"/>
          </a:xfrm>
          <a:prstGeom prst="corner">
            <a:avLst/>
          </a:prstGeom>
          <a:solidFill>
            <a:srgbClr val="244694"/>
          </a:solidFill>
        </p:spPr>
        <p:txBody>
          <a:bodyPr vert="horz" wrap="square" lIns="0" tIns="116839" rIns="0" bIns="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ru-RU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object 2"/>
          <p:cNvGrpSpPr/>
          <p:nvPr/>
        </p:nvGrpSpPr>
        <p:grpSpPr>
          <a:xfrm>
            <a:off x="238953" y="765535"/>
            <a:ext cx="8115613" cy="1066800"/>
            <a:chOff x="-6350" y="952246"/>
            <a:chExt cx="5982335" cy="572135"/>
          </a:xfrm>
        </p:grpSpPr>
        <p:sp>
          <p:nvSpPr>
            <p:cNvPr id="29" name="object 3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5969508" y="0"/>
                  </a:moveTo>
                  <a:lnTo>
                    <a:pt x="0" y="0"/>
                  </a:lnTo>
                  <a:lnTo>
                    <a:pt x="0" y="559308"/>
                  </a:lnTo>
                  <a:lnTo>
                    <a:pt x="5969508" y="559308"/>
                  </a:lnTo>
                  <a:lnTo>
                    <a:pt x="596950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4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0" y="559308"/>
                  </a:moveTo>
                  <a:lnTo>
                    <a:pt x="5969508" y="559308"/>
                  </a:lnTo>
                  <a:lnTo>
                    <a:pt x="5969508" y="0"/>
                  </a:lnTo>
                  <a:lnTo>
                    <a:pt x="0" y="0"/>
                  </a:lnTo>
                  <a:lnTo>
                    <a:pt x="0" y="559308"/>
                  </a:lnTo>
                  <a:close/>
                </a:path>
              </a:pathLst>
            </a:custGeom>
            <a:ln w="127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762000" y="850041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14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интегрированных практико-ориентированных образовательных программ для профессиональной подготовки студентов педагогических специальностей обусловлено современной ситуацией развития системы образования и требованиями, предъявляемыми к подготовке педагогических кадров</a:t>
            </a:r>
            <a:endParaRPr lang="ru-RU" sz="1400" dirty="0">
              <a:solidFill>
                <a:schemeClr val="bg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Фигура, имеющая форму буквы L 30"/>
          <p:cNvSpPr/>
          <p:nvPr/>
        </p:nvSpPr>
        <p:spPr>
          <a:xfrm>
            <a:off x="574547" y="3300452"/>
            <a:ext cx="8077200" cy="784610"/>
          </a:xfrm>
          <a:prstGeom prst="corner">
            <a:avLst/>
          </a:prstGeom>
          <a:solidFill>
            <a:srgbClr val="244694"/>
          </a:solidFill>
        </p:spPr>
        <p:txBody>
          <a:bodyPr vert="horz" wrap="square" lIns="0" tIns="116839" rIns="0" bIns="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ru-RU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object 2"/>
          <p:cNvGrpSpPr/>
          <p:nvPr/>
        </p:nvGrpSpPr>
        <p:grpSpPr>
          <a:xfrm>
            <a:off x="229279" y="2378373"/>
            <a:ext cx="7933697" cy="1394210"/>
            <a:chOff x="-6350" y="952246"/>
            <a:chExt cx="5982335" cy="572135"/>
          </a:xfrm>
        </p:grpSpPr>
        <p:sp>
          <p:nvSpPr>
            <p:cNvPr id="33" name="object 3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5969508" y="0"/>
                  </a:moveTo>
                  <a:lnTo>
                    <a:pt x="0" y="0"/>
                  </a:lnTo>
                  <a:lnTo>
                    <a:pt x="0" y="559308"/>
                  </a:lnTo>
                  <a:lnTo>
                    <a:pt x="5969508" y="559308"/>
                  </a:lnTo>
                  <a:lnTo>
                    <a:pt x="596950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4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0" y="559308"/>
                  </a:moveTo>
                  <a:lnTo>
                    <a:pt x="5969508" y="559308"/>
                  </a:lnTo>
                  <a:lnTo>
                    <a:pt x="5969508" y="0"/>
                  </a:lnTo>
                  <a:lnTo>
                    <a:pt x="0" y="0"/>
                  </a:lnTo>
                  <a:lnTo>
                    <a:pt x="0" y="559308"/>
                  </a:lnTo>
                  <a:close/>
                </a:path>
              </a:pathLst>
            </a:custGeom>
            <a:ln w="127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Фигура, имеющая форму буквы L 34"/>
          <p:cNvSpPr/>
          <p:nvPr/>
        </p:nvSpPr>
        <p:spPr>
          <a:xfrm>
            <a:off x="718210" y="5830059"/>
            <a:ext cx="8077200" cy="784610"/>
          </a:xfrm>
          <a:prstGeom prst="corner">
            <a:avLst/>
          </a:prstGeom>
          <a:solidFill>
            <a:srgbClr val="244694"/>
          </a:solidFill>
        </p:spPr>
        <p:txBody>
          <a:bodyPr vert="horz" wrap="square" lIns="0" tIns="116839" rIns="0" bIns="0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ru-RU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6" name="object 2"/>
          <p:cNvGrpSpPr/>
          <p:nvPr/>
        </p:nvGrpSpPr>
        <p:grpSpPr>
          <a:xfrm>
            <a:off x="259855" y="4149698"/>
            <a:ext cx="8086096" cy="2057400"/>
            <a:chOff x="-6350" y="952246"/>
            <a:chExt cx="5982335" cy="572135"/>
          </a:xfrm>
        </p:grpSpPr>
        <p:sp>
          <p:nvSpPr>
            <p:cNvPr id="37" name="object 3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5969508" y="0"/>
                  </a:moveTo>
                  <a:lnTo>
                    <a:pt x="0" y="0"/>
                  </a:lnTo>
                  <a:lnTo>
                    <a:pt x="0" y="559308"/>
                  </a:lnTo>
                  <a:lnTo>
                    <a:pt x="5969508" y="559308"/>
                  </a:lnTo>
                  <a:lnTo>
                    <a:pt x="5969508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4"/>
            <p:cNvSpPr/>
            <p:nvPr/>
          </p:nvSpPr>
          <p:spPr>
            <a:xfrm>
              <a:off x="0" y="958596"/>
              <a:ext cx="5969635" cy="559435"/>
            </a:xfrm>
            <a:custGeom>
              <a:avLst/>
              <a:gdLst/>
              <a:ahLst/>
              <a:cxnLst/>
              <a:rect l="l" t="t" r="r" b="b"/>
              <a:pathLst>
                <a:path w="5969635" h="559435">
                  <a:moveTo>
                    <a:pt x="0" y="559308"/>
                  </a:moveTo>
                  <a:lnTo>
                    <a:pt x="5969508" y="559308"/>
                  </a:lnTo>
                  <a:lnTo>
                    <a:pt x="5969508" y="0"/>
                  </a:lnTo>
                  <a:lnTo>
                    <a:pt x="0" y="0"/>
                  </a:lnTo>
                  <a:lnTo>
                    <a:pt x="0" y="559308"/>
                  </a:lnTo>
                  <a:close/>
                </a:path>
              </a:pathLst>
            </a:custGeom>
            <a:ln w="12700">
              <a:solidFill>
                <a:srgbClr val="E6E6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FEAB48-610D-405B-B0D0-EDDE2A060A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207" y="85737"/>
            <a:ext cx="1819797" cy="2426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95A1D8-4ADC-49BE-9CEF-DFE9AF3B16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45" y="2122829"/>
            <a:ext cx="3317792" cy="24878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3EA2948-EAFC-4114-9073-BF295E3EA8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388" y="4902614"/>
            <a:ext cx="2217616" cy="16632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29580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A4F37C-11C0-4C29-885B-B2577DE305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00" y="1759743"/>
            <a:ext cx="4090379" cy="27732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97BA7F-39C4-48EF-AF7D-EBCB18F426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752" y="1856345"/>
            <a:ext cx="3787211" cy="2676675"/>
          </a:xfrm>
          <a:prstGeom prst="rect">
            <a:avLst/>
          </a:prstGeom>
        </p:spPr>
      </p:pic>
      <p:graphicFrame>
        <p:nvGraphicFramePr>
          <p:cNvPr id="6" name="Таблица 7">
            <a:extLst>
              <a:ext uri="{FF2B5EF4-FFF2-40B4-BE49-F238E27FC236}">
                <a16:creationId xmlns:a16="http://schemas.microsoft.com/office/drawing/2014/main" id="{9C49A1F2-D915-4C7F-AAD2-2EB2BC244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601941"/>
              </p:ext>
            </p:extLst>
          </p:nvPr>
        </p:nvGraphicFramePr>
        <p:xfrm>
          <a:off x="2271629" y="539027"/>
          <a:ext cx="8048745" cy="92587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682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9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587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Знать и понимать о происходящем событии и его причинах…</a:t>
                      </a: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Как реагировать в данной ситуации?</a:t>
                      </a:r>
                    </a:p>
                  </a:txBody>
                  <a:tcPr marL="91444" marR="91444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Что делать для решения этой ситуации?</a:t>
                      </a: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33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9E59AD6-CDF9-4D9C-A3AD-48C69FD54E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7723045"/>
              </p:ext>
            </p:extLst>
          </p:nvPr>
        </p:nvGraphicFramePr>
        <p:xfrm>
          <a:off x="2135560" y="417442"/>
          <a:ext cx="8085584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0BCFA4B-6B0C-4E7E-AD42-8E34F5F8D15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-96688" y="2276872"/>
          <a:ext cx="1216935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35420601"/>
      </p:ext>
    </p:extLst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3363A1-173C-4260-A144-896AB8EE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879" y="163787"/>
            <a:ext cx="10234832" cy="140053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Технологии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массовой досуговой деятельности (МДД) </a:t>
            </a:r>
            <a:endParaRPr lang="ru-RU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606825B-D823-4F5D-9A97-A5B31A5E54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766742"/>
              </p:ext>
            </p:extLst>
          </p:nvPr>
        </p:nvGraphicFramePr>
        <p:xfrm>
          <a:off x="889304" y="1682885"/>
          <a:ext cx="10122407" cy="4907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B39B03-BD9A-4316-B42E-45FDED3BB97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121" y="1060568"/>
            <a:ext cx="2064426" cy="1548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7030A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378DCF-F719-4E8A-A5A5-B562926B54B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834" y="1060567"/>
            <a:ext cx="2064426" cy="1548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192CCC-3187-4DD7-8526-6953A939550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74" y="5301323"/>
            <a:ext cx="2064426" cy="1446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B9F5F2-E875-4E36-AE34-DE9CAE394CE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095" y="5301323"/>
            <a:ext cx="1996331" cy="14972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1014959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AD734E-CB92-4973-A688-6E8DFE6E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351" y="194588"/>
            <a:ext cx="9404723" cy="1234680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Виды и формы досуговой деятельности 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(творческие проекты): </a:t>
            </a:r>
            <a:endParaRPr lang="ru-RU" sz="28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638E36D-3B41-4025-9889-BD6377C694B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45962" y="1380013"/>
          <a:ext cx="8946541" cy="5260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4C4655-CBE9-46AF-AFB6-EA9F924A973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074" y="300608"/>
            <a:ext cx="2207755" cy="1465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2DFC9C-3FF9-4738-931D-C297818C727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408" y="1342720"/>
            <a:ext cx="2337134" cy="1307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120428-9957-43AD-834A-E33737497B9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323" y="3429000"/>
            <a:ext cx="2503506" cy="18776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7F3BCC-D8AE-47DF-82E9-629B97DAC1E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925" y="4740495"/>
            <a:ext cx="2433785" cy="1338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072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2F9146-BDCF-4733-A0FF-0AE581173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884" y="198971"/>
            <a:ext cx="10485309" cy="1400530"/>
          </a:xfrm>
        </p:spPr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ШОУ – интересное, зрелищное действо</a:t>
            </a:r>
            <a:endParaRPr lang="ru-RU" sz="3200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4F41E19-A704-40D1-A0C9-E522CBFBDDA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5470" y="1418252"/>
          <a:ext cx="8946541" cy="305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373DE2F-3E76-4FDB-AED8-A95A7BE00F46}"/>
              </a:ext>
            </a:extLst>
          </p:cNvPr>
          <p:cNvSpPr txBox="1"/>
          <p:nvPr/>
        </p:nvSpPr>
        <p:spPr>
          <a:xfrm>
            <a:off x="3048778" y="3235003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реализации</a:t>
            </a:r>
            <a:endParaRPr lang="ru-RU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F86EAB41-C911-4155-B68D-EBEB757388F3}"/>
              </a:ext>
            </a:extLst>
          </p:cNvPr>
          <p:cNvGraphicFramePr/>
          <p:nvPr/>
        </p:nvGraphicFramePr>
        <p:xfrm>
          <a:off x="779884" y="4342280"/>
          <a:ext cx="11116646" cy="2106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EBC081-06C9-4F27-BA28-7A54D8C44A3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57" y="2175228"/>
            <a:ext cx="2243973" cy="16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51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02395-172B-47D9-9E5C-38FBE7E5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423659"/>
            <a:ext cx="9404723" cy="10588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проектирования творческих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проектов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МДД </a:t>
            </a:r>
            <a:endParaRPr lang="ru-RU" sz="3600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788CCBB-12B4-404D-A177-3B1E561BB1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07366" y="1973425"/>
          <a:ext cx="10046771" cy="4431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55DEA4-9929-4A89-AFCC-88A4F04EF6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25" y="3168068"/>
            <a:ext cx="2298441" cy="12820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A11D87-0914-49D1-B216-4581EAAA0BB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0" y="1111189"/>
            <a:ext cx="2363756" cy="15761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861BA1-B2E7-47EE-8DF6-C25ECA265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160" y="5094950"/>
            <a:ext cx="2447729" cy="138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86DF033-1718-4884-88F1-AF090D47030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5021913"/>
            <a:ext cx="2298441" cy="15316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07B95C-A684-47F1-82B6-BD959097A6F4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193" y="2979215"/>
            <a:ext cx="2464143" cy="1643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379D2F5-E519-4615-A86B-09C7E5CC3A0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9043" y="1132965"/>
            <a:ext cx="2298441" cy="1532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67629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04663"/>
            <a:ext cx="8229600" cy="25605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cap="all" dirty="0">
                <a:latin typeface="Arial" pitchFamily="34" charset="0"/>
                <a:cs typeface="Arial" pitchFamily="34" charset="0"/>
              </a:rPr>
              <a:t>Формирование педагогического артистизма</a:t>
            </a:r>
            <a:br>
              <a:rPr lang="ru-RU" sz="2000" b="1" cap="all" dirty="0">
                <a:latin typeface="Arial" pitchFamily="34" charset="0"/>
                <a:cs typeface="Arial" pitchFamily="34" charset="0"/>
              </a:rPr>
            </a:br>
            <a:r>
              <a:rPr lang="ru-RU" sz="2000" b="1" cap="all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/>
              <a:t>в образовательной среде колледжа</a:t>
            </a:r>
            <a:r>
              <a:rPr lang="ru-RU" sz="2000" b="1" cap="all" dirty="0">
                <a:latin typeface="Arial" pitchFamily="34" charset="0"/>
                <a:cs typeface="Arial" pitchFamily="34" charset="0"/>
              </a:rPr>
              <a:t> </a:t>
            </a:r>
            <a:br>
              <a:rPr lang="ru-RU" sz="1600" b="1" cap="all" dirty="0">
                <a:latin typeface="Arial" pitchFamily="34" charset="0"/>
                <a:cs typeface="Arial" pitchFamily="34" charset="0"/>
              </a:rPr>
            </a:br>
            <a:br>
              <a:rPr lang="ru-RU" sz="1600" b="1" cap="all" dirty="0">
                <a:latin typeface="Arial" pitchFamily="34" charset="0"/>
                <a:cs typeface="Arial" pitchFamily="34" charset="0"/>
              </a:rPr>
            </a:br>
            <a:br>
              <a:rPr lang="ru-RU" sz="1600" b="1" cap="all" dirty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в системе общей профессиональной подготовки </a:t>
            </a:r>
            <a:br>
              <a:rPr lang="ru-RU" sz="1800" b="1" dirty="0">
                <a:latin typeface="Arial" pitchFamily="34" charset="0"/>
                <a:cs typeface="Arial" pitchFamily="34" charset="0"/>
              </a:rPr>
            </a:br>
            <a:r>
              <a:rPr lang="ru-RU" sz="1800" b="1" dirty="0">
                <a:latin typeface="Arial" pitchFamily="34" charset="0"/>
                <a:cs typeface="Arial" pitchFamily="34" charset="0"/>
              </a:rPr>
              <a:t>в рамках 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48744B0-C82F-4C2B-93BE-0D2B321734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045380"/>
              </p:ext>
            </p:extLst>
          </p:nvPr>
        </p:nvGraphicFramePr>
        <p:xfrm>
          <a:off x="2218295" y="3790573"/>
          <a:ext cx="8148610" cy="27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5879976" y="980728"/>
            <a:ext cx="504056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3647728" y="1916832"/>
            <a:ext cx="386332" cy="3883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5879976" y="1916832"/>
            <a:ext cx="412624" cy="4387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616280" y="1916832"/>
            <a:ext cx="412624" cy="4387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423592" y="2348881"/>
          <a:ext cx="7747314" cy="616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29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массовой досуговой деятельности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педагогической практики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творческой площадки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для педагогов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346230"/>
      </p:ext>
    </p:extLst>
  </p:cSld>
  <p:clrMapOvr>
    <a:masterClrMapping/>
  </p:clrMapOvr>
  <p:transition>
    <p:cover dir="l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2400" b="1" dirty="0"/>
            </a:br>
            <a:r>
              <a:rPr lang="ru-RU" sz="2400" b="1" dirty="0"/>
              <a:t>Элементы театральной педагогики, </a:t>
            </a:r>
            <a:br>
              <a:rPr lang="ru-RU" sz="2400" b="1" dirty="0"/>
            </a:br>
            <a:r>
              <a:rPr lang="ru-RU" sz="2400" b="1" dirty="0"/>
              <a:t>разработанные для воспитания режиссёрских способностей и мастерства режиссёра:</a:t>
            </a:r>
            <a:endParaRPr lang="ru-RU" sz="2400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1775520" y="2132856"/>
            <a:ext cx="4040188" cy="1101799"/>
          </a:xfrm>
        </p:spPr>
        <p:txBody>
          <a:bodyPr>
            <a:noAutofit/>
          </a:bodyPr>
          <a:lstStyle/>
          <a:p>
            <a:pPr algn="ctr"/>
            <a:endParaRPr lang="ru-RU" sz="2000" dirty="0"/>
          </a:p>
          <a:p>
            <a:pPr algn="ctr"/>
            <a:r>
              <a:rPr lang="ru-RU" b="1" dirty="0">
                <a:solidFill>
                  <a:srgbClr val="0070C0"/>
                </a:solidFill>
              </a:rPr>
              <a:t>Цель заимствования в профессиональной подготовке учителя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1775520" y="2996952"/>
            <a:ext cx="4392488" cy="31683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1600" b="1" i="1" dirty="0"/>
          </a:p>
          <a:p>
            <a:pPr marL="0" indent="0" algn="just">
              <a:buNone/>
            </a:pPr>
            <a:r>
              <a:rPr lang="ru-RU" sz="1600" b="1" i="1" dirty="0"/>
              <a:t>формирование педагога как гуманной, творческой личности, способной обеспечить эвристическую, творческую продуктивность профессионально-педагогической деятельности, </a:t>
            </a:r>
          </a:p>
          <a:p>
            <a:pPr marL="0" indent="0" algn="just">
              <a:buNone/>
            </a:pPr>
            <a:r>
              <a:rPr lang="ru-RU" sz="1600" b="1" i="1" dirty="0"/>
              <a:t>воспитание педагога с качествами </a:t>
            </a:r>
            <a:r>
              <a:rPr lang="ru-RU" sz="1600" b="1" i="1" dirty="0" err="1"/>
              <a:t>актера</a:t>
            </a:r>
            <a:r>
              <a:rPr lang="ru-RU" sz="1600" b="1" i="1" dirty="0"/>
              <a:t> и </a:t>
            </a:r>
            <a:r>
              <a:rPr lang="ru-RU" sz="1600" b="1" i="1" dirty="0" err="1"/>
              <a:t>режиссера</a:t>
            </a:r>
            <a:r>
              <a:rPr lang="ru-RU" sz="1600" b="1" i="1" dirty="0"/>
              <a:t>-педагога, которые проявляются в зависимости от педагогических задач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6240017" y="2132856"/>
            <a:ext cx="4041775" cy="639762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Формы работы 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6240016" y="2924944"/>
            <a:ext cx="3970784" cy="324036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методы, упражнения, этюды, творческие задания), разработанные для воспитания режиссёрских способностей и мастерства режиссёра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лабораторно-практические занятия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внеаудиторной обязательной самостоятельной работы (репетиции)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работы с позиции режиссёра-педагога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 профессионально-педагогический тренинг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dirty="0"/>
              <a:t>творческие показы и демонстрации</a:t>
            </a:r>
          </a:p>
        </p:txBody>
      </p:sp>
    </p:spTree>
    <p:extLst>
      <p:ext uri="{BB962C8B-B14F-4D97-AF65-F5344CB8AC3E}">
        <p14:creationId xmlns:p14="http://schemas.microsoft.com/office/powerpoint/2010/main" val="1801002675"/>
      </p:ext>
    </p:extLst>
  </p:cSld>
  <p:clrMapOvr>
    <a:masterClrMapping/>
  </p:clrMapOvr>
  <p:transition>
    <p:zoom dir="in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BE964-94DE-47BA-996C-F1463B5F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8556EC-ABCB-41D6-8BAF-4405472C13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5E26E3-9ABE-4885-9A0E-48B56407FD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169285A-5130-4507-8F16-717361409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A80029B-D3CB-41B8-B0AC-B875540D40D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7C7DC8B-25C7-43FA-9D8E-8345C79B5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74" y="271022"/>
            <a:ext cx="11193437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7283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ная">
  <a:themeElements>
    <a:clrScheme name="Небесная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Небесная</Template>
  <TotalTime>241</TotalTime>
  <Words>1253</Words>
  <Application>Microsoft Office PowerPoint</Application>
  <PresentationFormat>Широкоэкранный</PresentationFormat>
  <Paragraphs>164</Paragraphs>
  <Slides>31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-apple-system</vt:lpstr>
      <vt:lpstr>Arial</vt:lpstr>
      <vt:lpstr>Calibri</vt:lpstr>
      <vt:lpstr>Calibri Light</vt:lpstr>
      <vt:lpstr>Funnel Sans</vt:lpstr>
      <vt:lpstr>inherit</vt:lpstr>
      <vt:lpstr>Mona Sans Semi Bold</vt:lpstr>
      <vt:lpstr>Open Sans</vt:lpstr>
      <vt:lpstr>Times New Roman</vt:lpstr>
      <vt:lpstr>Trebuchet MS</vt:lpstr>
      <vt:lpstr>Wingdings</vt:lpstr>
      <vt:lpstr>Небесная</vt:lpstr>
      <vt:lpstr>Конкурсное мероприятие «Я - МАСТЕР»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НОВЫЕ СМЫСЛЫ ПЕДАГОГИЧЕСКОГО ОБРАЗОВАНИЯ</vt:lpstr>
      <vt:lpstr>Презентация PowerPoint</vt:lpstr>
      <vt:lpstr>Занятие 1. “Теоретические подходы к воспитанию”    </vt:lpstr>
      <vt:lpstr> Занятие 2. Нравственное воспитание </vt:lpstr>
      <vt:lpstr>Занятие 3. Патриотическое воспитание</vt:lpstr>
      <vt:lpstr>Презентация PowerPoint</vt:lpstr>
      <vt:lpstr>Презентация PowerPoint</vt:lpstr>
      <vt:lpstr>Презентация PowerPoint</vt:lpstr>
      <vt:lpstr>Технологии массовой досуговой деятельности (МДД) </vt:lpstr>
      <vt:lpstr>Виды и формы досуговой деятельности  (творческие проекты): </vt:lpstr>
      <vt:lpstr>ШОУ – интересное, зрелищное действо</vt:lpstr>
      <vt:lpstr>Технология проектирования творческих проектов МДД </vt:lpstr>
      <vt:lpstr>Формирование педагогического артистизма  в образовательной среде колледжа    в системе общей профессиональной подготовки  в рамках      </vt:lpstr>
      <vt:lpstr> Элементы театральной педагогики,  разработанные для воспитания режиссёрских способностей и мастерства режиссёра: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ОПЫТ РЕАЛИЗАЦИИ курса «основы педагогики и психологии» по разделу «сущность процесса воспитания»</dc:title>
  <dc:creator>Бондарева Елена Викторовна</dc:creator>
  <cp:lastModifiedBy>Бондарева Елена Викторовна</cp:lastModifiedBy>
  <cp:revision>10</cp:revision>
  <dcterms:created xsi:type="dcterms:W3CDTF">2026-04-19T19:01:22Z</dcterms:created>
  <dcterms:modified xsi:type="dcterms:W3CDTF">2026-04-21T20:32:06Z</dcterms:modified>
</cp:coreProperties>
</file>