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73" r:id="rId6"/>
    <p:sldId id="274" r:id="rId7"/>
    <p:sldId id="261" r:id="rId8"/>
    <p:sldId id="262" r:id="rId9"/>
    <p:sldId id="265" r:id="rId10"/>
    <p:sldId id="275" r:id="rId11"/>
    <p:sldId id="270" r:id="rId12"/>
    <p:sldId id="264" r:id="rId13"/>
    <p:sldId id="263" r:id="rId14"/>
    <p:sldId id="266" r:id="rId15"/>
    <p:sldId id="267" r:id="rId16"/>
    <p:sldId id="268" r:id="rId17"/>
    <p:sldId id="272" r:id="rId18"/>
    <p:sldId id="269" r:id="rId19"/>
    <p:sldId id="271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33404-01FA-4598-B284-CCA3129895D5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C5CCE-B6E2-485C-B0E1-1775A685D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4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C5CCE-B6E2-485C-B0E1-1775A685D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4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74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5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04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997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5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28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25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2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1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60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A2603-24E3-4122-B0DD-83E6E4F8A4F8}" type="datetimeFigureOut">
              <a:rPr lang="ru-RU" smtClean="0"/>
              <a:t>24.06.2025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75ADD-D21D-4165-BB19-D7D09381D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92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77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47164" y="109182"/>
            <a:ext cx="7738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№7                                                                                                                                                                                    городского округа- город Камышин                                                                                (МБДОУ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№7)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4722" y="1562815"/>
            <a:ext cx="85025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 Всероссийского профессионального конкурса «Лучший учитель родного языка и литературы». 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конкурса : «Лучший воспитатель».               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: «Театральные этюды, как средство                                                     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родной речи дошкольников».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2556" y="4796099"/>
            <a:ext cx="3289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Полозова И.Н. воспитатель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3762" y="5540991"/>
            <a:ext cx="3493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6161" y="213949"/>
            <a:ext cx="10208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познакомить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мастер - класса с театральными этюдами для дальнейшего использования в своей работе.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9684" y="1258895"/>
            <a:ext cx="103450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:</a:t>
            </a:r>
          </a:p>
          <a:p>
            <a:pPr marL="342900" indent="-34290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Побудить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коллег к широкому использованию инновационной технологии «Кукляндия» в организации театрализованной деятельности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благоприятную психологическую атмосферу в процессе совместной театрализованной деятельности с участием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взрослых.</a:t>
            </a:r>
          </a:p>
          <a:p>
            <a:pPr marL="342900" indent="-342900">
              <a:buFontTx/>
              <a:buChar char="-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оддерживать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коммуникабельность и доброжелательность между участниками творческого процесса, готовность к творчеству.</a:t>
            </a:r>
          </a:p>
          <a:p>
            <a:pPr marL="342900" indent="-34290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320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024" y="791380"/>
            <a:ext cx="8215951" cy="52752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150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894" y="736979"/>
            <a:ext cx="5363572" cy="5852044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71" y="736979"/>
            <a:ext cx="5254389" cy="584372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756848" y="174955"/>
            <a:ext cx="5677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по развитию речи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45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43" y="1122363"/>
            <a:ext cx="5259550" cy="538202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7" y="1122363"/>
            <a:ext cx="5308979" cy="538202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630303" y="199095"/>
            <a:ext cx="4053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по развитию речи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68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30303" y="199095"/>
            <a:ext cx="4053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по развитию речи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7" r="22253"/>
          <a:stretch/>
        </p:blipFill>
        <p:spPr>
          <a:xfrm>
            <a:off x="436728" y="859855"/>
            <a:ext cx="5322627" cy="5622832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10" y="859809"/>
            <a:ext cx="5581934" cy="562287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62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5" r="17150"/>
          <a:stretch/>
        </p:blipFill>
        <p:spPr>
          <a:xfrm>
            <a:off x="559557" y="1377982"/>
            <a:ext cx="5736609" cy="476935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991737" y="417694"/>
            <a:ext cx="10208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ЭТЮ́Д (франц. étude, букв. – уче­ние, изу­че­ние)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58166" y="2722421"/>
            <a:ext cx="43263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Сергеевич Станиславский- ввел этюдный метод, который стал основой обучения актерскому мастерству.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574" y="362094"/>
            <a:ext cx="4899546" cy="605662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5" y="362093"/>
            <a:ext cx="4811664" cy="605662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528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32012" y="409433"/>
            <a:ext cx="12424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Театральные этюды для инсценировки народных сказок, легенд и историй Поволжья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5" y="1280531"/>
            <a:ext cx="4857730" cy="49321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6" t="-588" r="27136" b="588"/>
          <a:stretch/>
        </p:blipFill>
        <p:spPr>
          <a:xfrm>
            <a:off x="6306140" y="1280530"/>
            <a:ext cx="4962362" cy="49321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837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32012" y="409433"/>
            <a:ext cx="12424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Театральные этюды с использованием технологии «Кукляндия»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5" y="972237"/>
            <a:ext cx="5486400" cy="549680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605" y="972236"/>
            <a:ext cx="5486398" cy="5496802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905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0" y="1009935"/>
            <a:ext cx="4854052" cy="5704762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6460" y="1009935"/>
            <a:ext cx="4681182" cy="570476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760561" y="259307"/>
            <a:ext cx="7806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Театральные этюды с элементами кукловождения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2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86" y="899593"/>
            <a:ext cx="10839627" cy="5834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5469" y="313899"/>
            <a:ext cx="10085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Этюд «В царстве у морской царицы»</a:t>
            </a:r>
          </a:p>
        </p:txBody>
      </p:sp>
    </p:spTree>
    <p:extLst>
      <p:ext uri="{BB962C8B-B14F-4D97-AF65-F5344CB8AC3E}">
        <p14:creationId xmlns:p14="http://schemas.microsoft.com/office/powerpoint/2010/main" val="50601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863" y="1122363"/>
            <a:ext cx="9908274" cy="5322626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41863" y="286603"/>
            <a:ext cx="978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Этюд «Как у котика кота шубка очень хороша»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9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173" y="877306"/>
            <a:ext cx="6100549" cy="59685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7306"/>
            <a:ext cx="5827594" cy="59806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83391" y="286603"/>
            <a:ext cx="7465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Этюд «Превращалки»</a:t>
            </a:r>
          </a:p>
        </p:txBody>
      </p:sp>
    </p:spTree>
    <p:extLst>
      <p:ext uri="{BB962C8B-B14F-4D97-AF65-F5344CB8AC3E}">
        <p14:creationId xmlns:p14="http://schemas.microsoft.com/office/powerpoint/2010/main" val="26366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r="1611"/>
          <a:stretch/>
        </p:blipFill>
        <p:spPr>
          <a:xfrm>
            <a:off x="6155791" y="1313969"/>
            <a:ext cx="5690466" cy="478354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95953" y="376516"/>
            <a:ext cx="10990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Театральные этюды в самостоятельной деятельности, режимных моментах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43" y="1296651"/>
            <a:ext cx="5401056" cy="47835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29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96" y="1258840"/>
            <a:ext cx="10085696" cy="535662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59392" y="450376"/>
            <a:ext cx="11200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Театральный этюд на развитие голоса и речи «У бабушки в деревне»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88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9725" y="982176"/>
            <a:ext cx="1067254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дыхание, которое служит основой для свободного уверенного и четкого произношения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Вырабатывать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интонационную выразительность речи в процессе театрально-игровой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различными театральными куклами (настольными, пальчиковыми, прыгунками, штоковыми и др.) и освоение элементарных действий с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Развитие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 и фантазии, памяти, выразительности мимики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пантомимики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этюдах.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37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5636" y="238836"/>
            <a:ext cx="9580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Театральный этюд «Рыбки-рыбешки»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1" y="939337"/>
            <a:ext cx="10699845" cy="5584294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2420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0060" y="423081"/>
            <a:ext cx="984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Театральный этюд «Превращалки»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3" y="1307827"/>
            <a:ext cx="10369453" cy="527494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01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308" y="600501"/>
            <a:ext cx="116142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использования театральных этюдов в развитии родной речи у дошкольников можно оценить по следующим критериям:</a:t>
            </a: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словарного запаса.</a:t>
            </a: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артикуляции и дикции.</a:t>
            </a: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интонационной выразительности.</a:t>
            </a: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воображения и творческого мышления.</a:t>
            </a: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коммуникативных навыков.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уверенности в себе.</a:t>
            </a:r>
          </a:p>
          <a:p>
            <a:pPr marL="285750" indent="-285750">
              <a:buFontTx/>
              <a:buChar char="-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интереса к родному языку и культуре.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72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0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8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347</Words>
  <Application>Microsoft Office PowerPoint</Application>
  <PresentationFormat>Широкоэкранный</PresentationFormat>
  <Paragraphs>58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bogin</dc:creator>
  <cp:lastModifiedBy>bogin</cp:lastModifiedBy>
  <cp:revision>35</cp:revision>
  <dcterms:created xsi:type="dcterms:W3CDTF">2025-06-23T14:41:58Z</dcterms:created>
  <dcterms:modified xsi:type="dcterms:W3CDTF">2025-06-24T08:44:44Z</dcterms:modified>
</cp:coreProperties>
</file>