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3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4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5.xml" ContentType="application/vnd.openxmlformats-officedocument.theme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theme/theme6.xml" ContentType="application/vnd.openxmlformats-officedocument.theme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theme/theme7.xml" ContentType="application/vnd.openxmlformats-officedocument.theme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theme/theme8.xml" ContentType="application/vnd.openxmlformats-officedocument.theme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theme/theme9.xml" ContentType="application/vnd.openxmlformats-officedocument.theme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theme/theme10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  <p:sldMasterId id="2147483708" r:id="rId3"/>
    <p:sldMasterId id="2147483732" r:id="rId4"/>
    <p:sldMasterId id="2147483756" r:id="rId5"/>
    <p:sldMasterId id="2147483780" r:id="rId6"/>
    <p:sldMasterId id="2147483804" r:id="rId7"/>
    <p:sldMasterId id="2147483828" r:id="rId8"/>
    <p:sldMasterId id="2147483852" r:id="rId9"/>
    <p:sldMasterId id="2147483876" r:id="rId10"/>
  </p:sldMasterIdLst>
  <p:sldIdLst>
    <p:sldId id="26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-102" y="-7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pn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png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png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.png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.png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.png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.png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.png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3.png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.png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.png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.png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3.png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png"/></Relationships>
</file>

<file path=ppt/slideLayouts/_rels/slideLayout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.png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.png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3.png"/></Relationships>
</file>

<file path=ppt/slideLayouts/_rels/slideLayout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.png"/></Relationships>
</file>

<file path=ppt/slideLayouts/_rels/slideLayout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.png"/></Relationships>
</file>

<file path=ppt/slideLayouts/_rels/slideLayout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3.png"/></Relationships>
</file>

<file path=ppt/slideLayouts/_rels/slideLayout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5.png"/></Relationships>
</file>

<file path=ppt/slideLayouts/_rels/slideLayout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.png"/></Relationships>
</file>

<file path=ppt/slideLayouts/_rels/slideLayout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.png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3.png"/></Relationships>
</file>

<file path=ppt/slideLayouts/_rels/slideLayout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5.png"/></Relationships>
</file>

<file path=ppt/slideLayouts/_rels/slideLayout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.png"/></Relationships>
</file>

<file path=ppt/slideLayouts/_rels/slideLayout2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.png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 с лого НИ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641184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17" name="Прямоугольник 16"/>
          <p:cNvSpPr/>
          <p:nvPr userDrawn="1"/>
        </p:nvSpPr>
        <p:spPr>
          <a:xfrm>
            <a:off x="0" y="0"/>
            <a:ext cx="4068000" cy="74677"/>
          </a:xfrm>
          <a:prstGeom prst="rect">
            <a:avLst/>
          </a:prstGeom>
          <a:solidFill>
            <a:srgbClr val="15A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8" name="Прямоугольник 17"/>
          <p:cNvSpPr/>
          <p:nvPr userDrawn="1"/>
        </p:nvSpPr>
        <p:spPr>
          <a:xfrm>
            <a:off x="8163420" y="0"/>
            <a:ext cx="4032000" cy="74677"/>
          </a:xfrm>
          <a:prstGeom prst="rect">
            <a:avLst/>
          </a:prstGeom>
          <a:solidFill>
            <a:srgbClr val="0056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9" name="Прямоугольник 18"/>
          <p:cNvSpPr/>
          <p:nvPr userDrawn="1"/>
        </p:nvSpPr>
        <p:spPr>
          <a:xfrm>
            <a:off x="4070280" y="0"/>
            <a:ext cx="4104000" cy="74677"/>
          </a:xfrm>
          <a:prstGeom prst="rect">
            <a:avLst/>
          </a:prstGeom>
          <a:solidFill>
            <a:srgbClr val="007D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0" name="Прямоугольник 19"/>
          <p:cNvSpPr/>
          <p:nvPr userDrawn="1"/>
        </p:nvSpPr>
        <p:spPr>
          <a:xfrm>
            <a:off x="5154931" y="1986095"/>
            <a:ext cx="1430654" cy="74677"/>
          </a:xfrm>
          <a:prstGeom prst="rect">
            <a:avLst/>
          </a:prstGeom>
          <a:solidFill>
            <a:srgbClr val="15A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1" name="Прямоугольник 20"/>
          <p:cNvSpPr/>
          <p:nvPr userDrawn="1"/>
        </p:nvSpPr>
        <p:spPr>
          <a:xfrm>
            <a:off x="0" y="2060772"/>
            <a:ext cx="12192000" cy="3171628"/>
          </a:xfrm>
          <a:prstGeom prst="rect">
            <a:avLst/>
          </a:prstGeom>
          <a:solidFill>
            <a:srgbClr val="EF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2" name="Прямоугольник 21"/>
          <p:cNvSpPr/>
          <p:nvPr userDrawn="1"/>
        </p:nvSpPr>
        <p:spPr>
          <a:xfrm>
            <a:off x="6583680" y="1986095"/>
            <a:ext cx="1430654" cy="74677"/>
          </a:xfrm>
          <a:prstGeom prst="rect">
            <a:avLst/>
          </a:prstGeom>
          <a:solidFill>
            <a:srgbClr val="0056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3" name="Прямоугольник 22"/>
          <p:cNvSpPr/>
          <p:nvPr userDrawn="1"/>
        </p:nvSpPr>
        <p:spPr>
          <a:xfrm>
            <a:off x="8014334" y="1986095"/>
            <a:ext cx="1430654" cy="74677"/>
          </a:xfrm>
          <a:prstGeom prst="rect">
            <a:avLst/>
          </a:prstGeom>
          <a:solidFill>
            <a:srgbClr val="007D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5" name="Овал 24"/>
          <p:cNvSpPr/>
          <p:nvPr userDrawn="1"/>
        </p:nvSpPr>
        <p:spPr>
          <a:xfrm>
            <a:off x="949817" y="1970290"/>
            <a:ext cx="3382670" cy="3382670"/>
          </a:xfrm>
          <a:prstGeom prst="ellipse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6" name="Дуга 25"/>
          <p:cNvSpPr>
            <a:spLocks noChangeAspect="1"/>
          </p:cNvSpPr>
          <p:nvPr userDrawn="1"/>
        </p:nvSpPr>
        <p:spPr>
          <a:xfrm>
            <a:off x="879052" y="1893670"/>
            <a:ext cx="3510000" cy="3509754"/>
          </a:xfrm>
          <a:prstGeom prst="arc">
            <a:avLst>
              <a:gd name="adj1" fmla="val 25894"/>
              <a:gd name="adj2" fmla="val 16168431"/>
            </a:avLst>
          </a:prstGeom>
          <a:ln w="127000">
            <a:solidFill>
              <a:srgbClr val="007D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27" name="Дуга 26"/>
          <p:cNvSpPr>
            <a:spLocks noChangeAspect="1"/>
          </p:cNvSpPr>
          <p:nvPr userDrawn="1"/>
        </p:nvSpPr>
        <p:spPr>
          <a:xfrm>
            <a:off x="1094073" y="2112060"/>
            <a:ext cx="2966101" cy="3059380"/>
          </a:xfrm>
          <a:prstGeom prst="arc">
            <a:avLst>
              <a:gd name="adj1" fmla="val 7399288"/>
              <a:gd name="adj2" fmla="val 16284786"/>
            </a:avLst>
          </a:prstGeom>
          <a:ln w="304800">
            <a:solidFill>
              <a:srgbClr val="15A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Овал 27"/>
          <p:cNvSpPr/>
          <p:nvPr userDrawn="1"/>
        </p:nvSpPr>
        <p:spPr>
          <a:xfrm>
            <a:off x="1325663" y="2346136"/>
            <a:ext cx="2630978" cy="263097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9" name="Овал 28"/>
          <p:cNvSpPr/>
          <p:nvPr userDrawn="1"/>
        </p:nvSpPr>
        <p:spPr>
          <a:xfrm>
            <a:off x="1424239" y="2477895"/>
            <a:ext cx="2368076" cy="2368076"/>
          </a:xfrm>
          <a:prstGeom prst="ellipse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0" name="Овал 29"/>
          <p:cNvSpPr/>
          <p:nvPr userDrawn="1"/>
        </p:nvSpPr>
        <p:spPr>
          <a:xfrm>
            <a:off x="1537411" y="2591067"/>
            <a:ext cx="2141732" cy="2141732"/>
          </a:xfrm>
          <a:prstGeom prst="ellipse">
            <a:avLst/>
          </a:prstGeom>
          <a:solidFill>
            <a:srgbClr val="15A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1" name="Полилиния 30"/>
          <p:cNvSpPr/>
          <p:nvPr userDrawn="1"/>
        </p:nvSpPr>
        <p:spPr>
          <a:xfrm>
            <a:off x="1538823" y="3675933"/>
            <a:ext cx="2138909" cy="1056866"/>
          </a:xfrm>
          <a:custGeom>
            <a:avLst/>
            <a:gdLst>
              <a:gd name="connsiteX0" fmla="*/ 0 w 2138909"/>
              <a:gd name="connsiteY0" fmla="*/ 0 h 1056866"/>
              <a:gd name="connsiteX1" fmla="*/ 2138909 w 2138909"/>
              <a:gd name="connsiteY1" fmla="*/ 0 h 1056866"/>
              <a:gd name="connsiteX2" fmla="*/ 2118564 w 2138909"/>
              <a:gd name="connsiteY2" fmla="*/ 201817 h 1056866"/>
              <a:gd name="connsiteX3" fmla="*/ 1069454 w 2138909"/>
              <a:gd name="connsiteY3" fmla="*/ 1056866 h 1056866"/>
              <a:gd name="connsiteX4" fmla="*/ 20345 w 2138909"/>
              <a:gd name="connsiteY4" fmla="*/ 201817 h 1056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8909" h="1056866">
                <a:moveTo>
                  <a:pt x="0" y="0"/>
                </a:moveTo>
                <a:lnTo>
                  <a:pt x="2138909" y="0"/>
                </a:lnTo>
                <a:lnTo>
                  <a:pt x="2118564" y="201817"/>
                </a:lnTo>
                <a:cubicBezTo>
                  <a:pt x="2018710" y="689793"/>
                  <a:pt x="1586949" y="1056866"/>
                  <a:pt x="1069454" y="1056866"/>
                </a:cubicBezTo>
                <a:cubicBezTo>
                  <a:pt x="551959" y="1056866"/>
                  <a:pt x="120199" y="689793"/>
                  <a:pt x="20345" y="201817"/>
                </a:cubicBezTo>
                <a:close/>
              </a:path>
            </a:pathLst>
          </a:custGeom>
          <a:solidFill>
            <a:srgbClr val="007D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32" name="Picture 2" descr="Омская область  : Бесплатная карта, бесплатная карта, свободная карта, Бесплатная базовая карта&#10; : контур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81353" y="2709580"/>
            <a:ext cx="1378483" cy="1939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Рисунок 32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6301" y="3344865"/>
            <a:ext cx="668586" cy="668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748640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4" name="Прямоугольник 3"/>
          <p:cNvSpPr/>
          <p:nvPr userDrawn="1"/>
        </p:nvSpPr>
        <p:spPr>
          <a:xfrm>
            <a:off x="2407920" y="1737360"/>
            <a:ext cx="9784080" cy="3840480"/>
          </a:xfrm>
          <a:prstGeom prst="rect">
            <a:avLst/>
          </a:prstGeom>
          <a:solidFill>
            <a:srgbClr val="EF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6" name="Picture 2" descr="Омская область  : Бесплатная карта, бесплатная карта, свободная карта, Бесплатная базовая карта&#10; : контур"/>
          <p:cNvPicPr>
            <a:picLocks noChangeAspect="1" noChangeArrowheads="1"/>
          </p:cNvPicPr>
          <p:nvPr userDrawn="1"/>
        </p:nvPicPr>
        <p:blipFill>
          <a:blip r:embed="rId3">
            <a:duotone>
              <a:prstClr val="black"/>
              <a:srgbClr val="0678AA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4312" y="243000"/>
            <a:ext cx="4529647" cy="63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Овал 7"/>
          <p:cNvSpPr/>
          <p:nvPr/>
        </p:nvSpPr>
        <p:spPr>
          <a:xfrm>
            <a:off x="1361630" y="2305050"/>
            <a:ext cx="2247904" cy="224790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Овал 10"/>
          <p:cNvSpPr>
            <a:spLocks noChangeAspect="1"/>
          </p:cNvSpPr>
          <p:nvPr/>
        </p:nvSpPr>
        <p:spPr>
          <a:xfrm>
            <a:off x="1416318" y="2359738"/>
            <a:ext cx="2138528" cy="2138526"/>
          </a:xfrm>
          <a:prstGeom prst="ellipse">
            <a:avLst/>
          </a:prstGeom>
          <a:solidFill>
            <a:srgbClr val="067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0810" y="2394230"/>
            <a:ext cx="2069543" cy="2069541"/>
          </a:xfrm>
          <a:prstGeom prst="rect">
            <a:avLst/>
          </a:prstGeom>
        </p:spPr>
      </p:pic>
      <p:sp>
        <p:nvSpPr>
          <p:cNvPr id="14" name="Прямоугольник 13"/>
          <p:cNvSpPr/>
          <p:nvPr userDrawn="1"/>
        </p:nvSpPr>
        <p:spPr>
          <a:xfrm>
            <a:off x="5162513" y="1664969"/>
            <a:ext cx="1430654" cy="74677"/>
          </a:xfrm>
          <a:prstGeom prst="rect">
            <a:avLst/>
          </a:prstGeom>
          <a:solidFill>
            <a:srgbClr val="A7DA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6591262" y="1664969"/>
            <a:ext cx="1430654" cy="74677"/>
          </a:xfrm>
          <a:prstGeom prst="rect">
            <a:avLst/>
          </a:prstGeom>
          <a:solidFill>
            <a:srgbClr val="1F8B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8021916" y="1664969"/>
            <a:ext cx="1430654" cy="74677"/>
          </a:xfrm>
          <a:prstGeom prst="rect">
            <a:avLst/>
          </a:prstGeom>
          <a:solidFill>
            <a:srgbClr val="03B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7232063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3">
    <p:bg>
      <p:bgPr>
        <a:gradFill flip="none" rotWithShape="1">
          <a:gsLst>
            <a:gs pos="0">
              <a:srgbClr val="004575"/>
            </a:gs>
            <a:gs pos="100000">
              <a:srgbClr val="005692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Grp="1"/>
          </p:cNvSpPr>
          <p:nvPr userDrawn="1">
            <p:ph type="sldNum" sz="quarter" idx="21"/>
          </p:nvPr>
        </p:nvSpPr>
        <p:spPr>
          <a:xfrm>
            <a:off x="11272838" y="6248400"/>
            <a:ext cx="447675" cy="241300"/>
          </a:xfrm>
        </p:spPr>
        <p:txBody>
          <a:bodyPr/>
          <a:lstStyle>
            <a:lvl1pPr>
              <a:defRPr b="0" i="0">
                <a:solidFill>
                  <a:schemeClr val="tx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>
              <a:defRPr/>
            </a:pPr>
            <a:fld id="{58CD580B-ED4F-1148-B48B-24C3761D60A0}" type="slidenum">
              <a:rPr lang="x-none" altLang="x-none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x-none" altLang="x-none" dirty="0">
              <a:solidFill>
                <a:prstClr val="black"/>
              </a:solidFill>
            </a:endParaRPr>
          </a:p>
        </p:txBody>
      </p:sp>
      <p:sp>
        <p:nvSpPr>
          <p:cNvPr id="19" name="Прямоугольник 18"/>
          <p:cNvSpPr/>
          <p:nvPr userDrawn="1"/>
        </p:nvSpPr>
        <p:spPr>
          <a:xfrm>
            <a:off x="4165102" y="1664969"/>
            <a:ext cx="1430654" cy="74677"/>
          </a:xfrm>
          <a:prstGeom prst="rect">
            <a:avLst/>
          </a:prstGeom>
          <a:solidFill>
            <a:srgbClr val="BC2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1" name="Прямоугольник 20"/>
          <p:cNvSpPr/>
          <p:nvPr userDrawn="1"/>
        </p:nvSpPr>
        <p:spPr>
          <a:xfrm>
            <a:off x="2301240" y="1737360"/>
            <a:ext cx="9890760" cy="3840480"/>
          </a:xfrm>
          <a:prstGeom prst="rect">
            <a:avLst/>
          </a:prstGeom>
          <a:solidFill>
            <a:srgbClr val="EF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2" name="Прямоугольник 21"/>
          <p:cNvSpPr/>
          <p:nvPr userDrawn="1"/>
        </p:nvSpPr>
        <p:spPr>
          <a:xfrm>
            <a:off x="5593851" y="1664969"/>
            <a:ext cx="1430654" cy="7467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3" name="Прямоугольник 22"/>
          <p:cNvSpPr/>
          <p:nvPr userDrawn="1"/>
        </p:nvSpPr>
        <p:spPr>
          <a:xfrm>
            <a:off x="7024505" y="1664969"/>
            <a:ext cx="1430654" cy="74677"/>
          </a:xfrm>
          <a:prstGeom prst="rect">
            <a:avLst/>
          </a:prstGeom>
          <a:solidFill>
            <a:srgbClr val="00B3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26" name="Picture 2" descr="Омская область  : Бесплатная карта, бесплатная карта, свободная карта, Бесплатная базовая карта&#10; : контур">
            <a:extLst>
              <a:ext uri="{FF2B5EF4-FFF2-40B4-BE49-F238E27FC236}">
                <a16:creationId xmlns:a16="http://schemas.microsoft.com/office/drawing/2014/main" xmlns="" id="{F1AFF914-5E62-42A9-83DE-173452C674B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4312" y="243000"/>
            <a:ext cx="4529647" cy="6372000"/>
          </a:xfrm>
          <a:prstGeom prst="rect">
            <a:avLst/>
          </a:prstGeom>
          <a:noFill/>
          <a:effectLst>
            <a:outerShdw blurRad="254000" dist="63500" sx="105000" sy="105000" algn="l" rotWithShape="0">
              <a:prstClr val="black">
                <a:alpha val="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Группа 26">
            <a:extLst>
              <a:ext uri="{FF2B5EF4-FFF2-40B4-BE49-F238E27FC236}">
                <a16:creationId xmlns:a16="http://schemas.microsoft.com/office/drawing/2014/main" xmlns="" id="{724DF718-8295-4C00-83EE-02C7D1BF0304}"/>
              </a:ext>
            </a:extLst>
          </p:cNvPr>
          <p:cNvGrpSpPr/>
          <p:nvPr userDrawn="1"/>
        </p:nvGrpSpPr>
        <p:grpSpPr>
          <a:xfrm>
            <a:off x="1416318" y="2359737"/>
            <a:ext cx="2138528" cy="2138526"/>
            <a:chOff x="1659141" y="2148818"/>
            <a:chExt cx="2232001" cy="2232001"/>
          </a:xfrm>
        </p:grpSpPr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xmlns="" id="{4CABAEAA-EEE4-41AD-9EAC-D2E7E3BF56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59141" y="2148818"/>
              <a:ext cx="2232001" cy="2232001"/>
            </a:xfrm>
            <a:prstGeom prst="ellipse">
              <a:avLst/>
            </a:prstGeom>
            <a:solidFill>
              <a:srgbClr val="0678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xmlns="" id="{2FC9082D-9DAB-4C56-A18A-1325C95CFAB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77141" y="2166818"/>
              <a:ext cx="2196001" cy="2196001"/>
            </a:xfrm>
            <a:prstGeom prst="ellipse">
              <a:avLst/>
            </a:prstGeom>
            <a:solidFill>
              <a:srgbClr val="0056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xmlns="" id="{D5DF689A-9343-4F46-B87F-72CF165F6DC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95141" y="2184818"/>
              <a:ext cx="2160000" cy="2160000"/>
            </a:xfrm>
            <a:prstGeom prst="rect">
              <a:avLst/>
            </a:prstGeom>
          </p:spPr>
        </p:pic>
      </p:grpSp>
      <p:sp>
        <p:nvSpPr>
          <p:cNvPr id="12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188802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2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4179571" y="1664969"/>
            <a:ext cx="1430654" cy="74677"/>
          </a:xfrm>
          <a:prstGeom prst="rect">
            <a:avLst/>
          </a:prstGeom>
          <a:solidFill>
            <a:srgbClr val="BC2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 userDrawn="1"/>
        </p:nvSpPr>
        <p:spPr>
          <a:xfrm>
            <a:off x="2687444" y="1737360"/>
            <a:ext cx="9504556" cy="3840480"/>
          </a:xfrm>
          <a:prstGeom prst="rect">
            <a:avLst/>
          </a:prstGeom>
          <a:solidFill>
            <a:schemeClr val="bg2">
              <a:lumMod val="2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5608320" y="1664969"/>
            <a:ext cx="1430654" cy="74677"/>
          </a:xfrm>
          <a:prstGeom prst="rect">
            <a:avLst/>
          </a:prstGeom>
          <a:solidFill>
            <a:srgbClr val="305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7038974" y="1664969"/>
            <a:ext cx="1430654" cy="74677"/>
          </a:xfrm>
          <a:prstGeom prst="rect">
            <a:avLst/>
          </a:prstGeom>
          <a:solidFill>
            <a:srgbClr val="00B3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1" name="Picture 2" descr="Омская область  : Бесплатная карта, бесплатная карта, свободная карта, Бесплатная базовая карта&#10; : контур">
            <a:extLst>
              <a:ext uri="{FF2B5EF4-FFF2-40B4-BE49-F238E27FC236}">
                <a16:creationId xmlns:a16="http://schemas.microsoft.com/office/drawing/2014/main" xmlns="" id="{62D9F92A-8B79-48AF-8FA0-AE72E6FBDA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4312" y="243000"/>
            <a:ext cx="4529647" cy="63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Группа 11">
            <a:extLst>
              <a:ext uri="{FF2B5EF4-FFF2-40B4-BE49-F238E27FC236}">
                <a16:creationId xmlns:a16="http://schemas.microsoft.com/office/drawing/2014/main" xmlns="" id="{ABB84806-AAD9-473F-AD83-2D3DC1B41AAB}"/>
              </a:ext>
            </a:extLst>
          </p:cNvPr>
          <p:cNvGrpSpPr/>
          <p:nvPr userDrawn="1"/>
        </p:nvGrpSpPr>
        <p:grpSpPr>
          <a:xfrm>
            <a:off x="1416318" y="2359737"/>
            <a:ext cx="2138528" cy="2138526"/>
            <a:chOff x="1659141" y="2148818"/>
            <a:chExt cx="2232001" cy="2232001"/>
          </a:xfrm>
        </p:grpSpPr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xmlns="" id="{30435FAC-1B64-4D91-A167-65291DF86D2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59141" y="2148818"/>
              <a:ext cx="2232001" cy="2232001"/>
            </a:xfrm>
            <a:prstGeom prst="ellipse">
              <a:avLst/>
            </a:prstGeom>
            <a:solidFill>
              <a:srgbClr val="0678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xmlns="" id="{D6A25C05-E78E-4872-88BF-93972AF211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77141" y="2166818"/>
              <a:ext cx="2196001" cy="2196001"/>
            </a:xfrm>
            <a:prstGeom prst="ellipse">
              <a:avLst/>
            </a:prstGeom>
            <a:solidFill>
              <a:srgbClr val="0056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xmlns="" id="{C0296B91-DBF4-49AB-A7A0-8E980120CE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95141" y="2184818"/>
              <a:ext cx="2160000" cy="2160000"/>
            </a:xfrm>
            <a:prstGeom prst="rect">
              <a:avLst/>
            </a:prstGeom>
          </p:spPr>
        </p:pic>
      </p:grpSp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867981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4" name="Рисунок 3">
            <a:extLst>
              <a:ext uri="{FF2B5EF4-FFF2-40B4-BE49-F238E27FC236}">
                <a16:creationId xmlns:a16="http://schemas.microsoft.com/office/drawing/2014/main" xmlns="" id="{7731D644-B8BD-4548-808D-C4112238536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15101" y="540217"/>
            <a:ext cx="11076899" cy="5854692"/>
          </a:xfrm>
          <a:custGeom>
            <a:avLst/>
            <a:gdLst>
              <a:gd name="connsiteX0" fmla="*/ 5524302 w 21602599"/>
              <a:gd name="connsiteY0" fmla="*/ 0 h 11048604"/>
              <a:gd name="connsiteX1" fmla="*/ 21602599 w 21602599"/>
              <a:gd name="connsiteY1" fmla="*/ 0 h 11048604"/>
              <a:gd name="connsiteX2" fmla="*/ 21602599 w 21602599"/>
              <a:gd name="connsiteY2" fmla="*/ 11048604 h 11048604"/>
              <a:gd name="connsiteX3" fmla="*/ 5524302 w 21602599"/>
              <a:gd name="connsiteY3" fmla="*/ 11048604 h 11048604"/>
              <a:gd name="connsiteX4" fmla="*/ 0 w 21602599"/>
              <a:gd name="connsiteY4" fmla="*/ 5524302 h 11048604"/>
              <a:gd name="connsiteX5" fmla="*/ 5524302 w 21602599"/>
              <a:gd name="connsiteY5" fmla="*/ 0 h 11048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602599" h="11048604">
                <a:moveTo>
                  <a:pt x="5524302" y="0"/>
                </a:moveTo>
                <a:lnTo>
                  <a:pt x="21602599" y="0"/>
                </a:lnTo>
                <a:lnTo>
                  <a:pt x="21602599" y="11048604"/>
                </a:lnTo>
                <a:lnTo>
                  <a:pt x="5524302" y="11048604"/>
                </a:lnTo>
                <a:cubicBezTo>
                  <a:pt x="2473313" y="11048604"/>
                  <a:pt x="0" y="8575290"/>
                  <a:pt x="0" y="5524302"/>
                </a:cubicBezTo>
                <a:cubicBezTo>
                  <a:pt x="0" y="2473314"/>
                  <a:pt x="2473313" y="0"/>
                  <a:pt x="5524302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</p:sp>
    </p:spTree>
    <p:extLst>
      <p:ext uri="{BB962C8B-B14F-4D97-AF65-F5344CB8AC3E}">
        <p14:creationId xmlns:p14="http://schemas.microsoft.com/office/powerpoint/2010/main" val="2917477986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B1DAA063-5C80-4339-8909-445E0ECEC474}"/>
              </a:ext>
            </a:extLst>
          </p:cNvPr>
          <p:cNvSpPr/>
          <p:nvPr userDrawn="1"/>
        </p:nvSpPr>
        <p:spPr>
          <a:xfrm>
            <a:off x="0" y="0"/>
            <a:ext cx="8319032" cy="6858000"/>
          </a:xfrm>
          <a:prstGeom prst="rect">
            <a:avLst/>
          </a:prstGeom>
          <a:gradFill flip="none" rotWithShape="1">
            <a:gsLst>
              <a:gs pos="0">
                <a:srgbClr val="005692"/>
              </a:gs>
              <a:gs pos="100000">
                <a:srgbClr val="004574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Text Box 3">
            <a:extLst>
              <a:ext uri="{FF2B5EF4-FFF2-40B4-BE49-F238E27FC236}">
                <a16:creationId xmlns:a16="http://schemas.microsoft.com/office/drawing/2014/main" xmlns="" id="{EE2D9EB2-D179-477C-92D5-7E30DE1CCE2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8BDA21B-3FC5-4E3E-9D8E-C59F68D211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3F5BC6F9-98D6-4446-AD0C-9E8AB98B6E48}"/>
              </a:ext>
            </a:extLst>
          </p:cNvPr>
          <p:cNvSpPr/>
          <p:nvPr userDrawn="1"/>
        </p:nvSpPr>
        <p:spPr>
          <a:xfrm>
            <a:off x="5137332" y="306530"/>
            <a:ext cx="6244942" cy="6244940"/>
          </a:xfrm>
          <a:prstGeom prst="ellipse">
            <a:avLst/>
          </a:prstGeom>
          <a:noFill/>
          <a:ln w="635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xmlns="" id="{89B8343B-C35D-4FDA-8720-8B14BA6766CF}"/>
              </a:ext>
            </a:extLst>
          </p:cNvPr>
          <p:cNvSpPr/>
          <p:nvPr userDrawn="1"/>
        </p:nvSpPr>
        <p:spPr>
          <a:xfrm>
            <a:off x="9233433" y="289736"/>
            <a:ext cx="1234440" cy="12344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xmlns="" id="{6451F62D-6B8F-4B2B-9FC9-CC73C2BA3419}"/>
              </a:ext>
            </a:extLst>
          </p:cNvPr>
          <p:cNvSpPr/>
          <p:nvPr userDrawn="1"/>
        </p:nvSpPr>
        <p:spPr>
          <a:xfrm>
            <a:off x="9233433" y="5317030"/>
            <a:ext cx="1234440" cy="12344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Рисунок 10">
            <a:extLst>
              <a:ext uri="{FF2B5EF4-FFF2-40B4-BE49-F238E27FC236}">
                <a16:creationId xmlns:a16="http://schemas.microsoft.com/office/drawing/2014/main" xmlns="" id="{45EE1167-94B6-4956-BFEA-BF8C95CF96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467873" y="1674720"/>
            <a:ext cx="1234800" cy="12348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5" name="Рисунок 10">
            <a:extLst>
              <a:ext uri="{FF2B5EF4-FFF2-40B4-BE49-F238E27FC236}">
                <a16:creationId xmlns:a16="http://schemas.microsoft.com/office/drawing/2014/main" xmlns="" id="{955ACA6A-884C-4C4A-9BFE-769D1F11830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467873" y="3948857"/>
            <a:ext cx="1234800" cy="12348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xmlns="" id="{FFC03F5A-3EF9-4150-8AC0-CFB7DA6FE48F}"/>
              </a:ext>
            </a:extLst>
          </p:cNvPr>
          <p:cNvSpPr/>
          <p:nvPr userDrawn="1"/>
        </p:nvSpPr>
        <p:spPr>
          <a:xfrm>
            <a:off x="6139714" y="1271763"/>
            <a:ext cx="4297680" cy="4297680"/>
          </a:xfrm>
          <a:prstGeom prst="ellipse">
            <a:avLst/>
          </a:prstGeom>
          <a:solidFill>
            <a:srgbClr val="25A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8" name="Рисунок 17">
            <a:extLst>
              <a:ext uri="{FF2B5EF4-FFF2-40B4-BE49-F238E27FC236}">
                <a16:creationId xmlns:a16="http://schemas.microsoft.com/office/drawing/2014/main" xmlns="" id="{DE32825C-D3AF-4B34-9F4A-D8076007509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93500" y="1425549"/>
            <a:ext cx="3990108" cy="3990108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4268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D725D08D-17B3-4894-AC7A-5EF41CF5B08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890000"/>
            <a:ext cx="4104000" cy="2484000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0" name="Рисунок 8">
            <a:extLst>
              <a:ext uri="{FF2B5EF4-FFF2-40B4-BE49-F238E27FC236}">
                <a16:creationId xmlns:a16="http://schemas.microsoft.com/office/drawing/2014/main" xmlns="" id="{1982CA0B-6DCE-4516-A8B5-FA523E95DF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152080" y="1890000"/>
            <a:ext cx="4039920" cy="2484000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1" name="Рисунок 8">
            <a:extLst>
              <a:ext uri="{FF2B5EF4-FFF2-40B4-BE49-F238E27FC236}">
                <a16:creationId xmlns:a16="http://schemas.microsoft.com/office/drawing/2014/main" xmlns="" id="{0297FEB8-2060-424F-9965-CF09291937E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04000" y="4374000"/>
            <a:ext cx="4048080" cy="2484000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C9985AF-33DA-47A8-8439-E590E0C69143}"/>
              </a:ext>
            </a:extLst>
          </p:cNvPr>
          <p:cNvSpPr/>
          <p:nvPr userDrawn="1"/>
        </p:nvSpPr>
        <p:spPr>
          <a:xfrm>
            <a:off x="0" y="4374000"/>
            <a:ext cx="4104000" cy="248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F7ECC9A2-B0DD-4016-BD40-19E0FDF07E3D}"/>
              </a:ext>
            </a:extLst>
          </p:cNvPr>
          <p:cNvSpPr/>
          <p:nvPr userDrawn="1"/>
        </p:nvSpPr>
        <p:spPr>
          <a:xfrm>
            <a:off x="8152080" y="4374000"/>
            <a:ext cx="4039920" cy="248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DA125B91-BE35-459E-98F9-E6183353ED25}"/>
              </a:ext>
            </a:extLst>
          </p:cNvPr>
          <p:cNvSpPr/>
          <p:nvPr userDrawn="1"/>
        </p:nvSpPr>
        <p:spPr>
          <a:xfrm>
            <a:off x="4104000" y="1890000"/>
            <a:ext cx="4048080" cy="248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Text Box 3">
            <a:extLst>
              <a:ext uri="{FF2B5EF4-FFF2-40B4-BE49-F238E27FC236}">
                <a16:creationId xmlns:a16="http://schemas.microsoft.com/office/drawing/2014/main" xmlns="" id="{C8A0C0C4-E198-4D3D-998A-360B63B0531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94AB8450-44AE-492A-B8C6-A8BDDF2A17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986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Контент 4, темный фон">
    <p:bg>
      <p:bgPr>
        <a:gradFill flip="none" rotWithShape="1">
          <a:gsLst>
            <a:gs pos="0">
              <a:srgbClr val="004575"/>
            </a:gs>
            <a:gs pos="100000">
              <a:srgbClr val="005692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Grp="1"/>
          </p:cNvSpPr>
          <p:nvPr userDrawn="1">
            <p:ph type="sldNum" sz="quarter" idx="21"/>
          </p:nvPr>
        </p:nvSpPr>
        <p:spPr>
          <a:xfrm>
            <a:off x="11272838" y="6248400"/>
            <a:ext cx="447675" cy="241300"/>
          </a:xfrm>
        </p:spPr>
        <p:txBody>
          <a:bodyPr/>
          <a:lstStyle>
            <a:lvl1pPr>
              <a:defRPr b="0" i="0">
                <a:solidFill>
                  <a:schemeClr val="tx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>
              <a:defRPr/>
            </a:pPr>
            <a:fld id="{58CD580B-ED4F-1148-B48B-24C3761D60A0}" type="slidenum">
              <a:rPr lang="x-none" altLang="x-none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x-none" altLang="x-none" dirty="0">
              <a:solidFill>
                <a:prstClr val="black"/>
              </a:solidFill>
            </a:endParaRPr>
          </a:p>
        </p:txBody>
      </p:sp>
      <p:sp>
        <p:nvSpPr>
          <p:cNvPr id="16" name="Полилиния 15">
            <a:extLst>
              <a:ext uri="{FF2B5EF4-FFF2-40B4-BE49-F238E27FC236}">
                <a16:creationId xmlns:a16="http://schemas.microsoft.com/office/drawing/2014/main" xmlns="" id="{9A98CA79-BB25-4370-8C14-919AE440F1EC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0"/>
            <a:ext cx="6265264" cy="6669000"/>
          </a:xfrm>
          <a:custGeom>
            <a:avLst/>
            <a:gdLst>
              <a:gd name="connsiteX0" fmla="*/ 1775641 w 6265264"/>
              <a:gd name="connsiteY0" fmla="*/ 0 h 6669000"/>
              <a:gd name="connsiteX1" fmla="*/ 3909381 w 6265264"/>
              <a:gd name="connsiteY1" fmla="*/ 0 h 6669000"/>
              <a:gd name="connsiteX2" fmla="*/ 4176483 w 6265264"/>
              <a:gd name="connsiteY2" fmla="*/ 97761 h 6669000"/>
              <a:gd name="connsiteX3" fmla="*/ 6265264 w 6265264"/>
              <a:gd name="connsiteY3" fmla="*/ 3249000 h 6669000"/>
              <a:gd name="connsiteX4" fmla="*/ 2845264 w 6265264"/>
              <a:gd name="connsiteY4" fmla="*/ 6669000 h 6669000"/>
              <a:gd name="connsiteX5" fmla="*/ 9346 w 6265264"/>
              <a:gd name="connsiteY5" fmla="*/ 5161155 h 6669000"/>
              <a:gd name="connsiteX6" fmla="*/ 0 w 6265264"/>
              <a:gd name="connsiteY6" fmla="*/ 5145770 h 6669000"/>
              <a:gd name="connsiteX7" fmla="*/ 0 w 6265264"/>
              <a:gd name="connsiteY7" fmla="*/ 1352230 h 6669000"/>
              <a:gd name="connsiteX8" fmla="*/ 9346 w 6265264"/>
              <a:gd name="connsiteY8" fmla="*/ 1336846 h 6669000"/>
              <a:gd name="connsiteX9" fmla="*/ 1591236 w 6265264"/>
              <a:gd name="connsiteY9" fmla="*/ 66223 h 666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265264" h="6669000">
                <a:moveTo>
                  <a:pt x="1775641" y="0"/>
                </a:moveTo>
                <a:lnTo>
                  <a:pt x="3909381" y="0"/>
                </a:lnTo>
                <a:lnTo>
                  <a:pt x="4176483" y="97761"/>
                </a:lnTo>
                <a:cubicBezTo>
                  <a:pt x="5403972" y="616945"/>
                  <a:pt x="6265264" y="1832390"/>
                  <a:pt x="6265264" y="3249000"/>
                </a:cubicBezTo>
                <a:cubicBezTo>
                  <a:pt x="6265264" y="5137814"/>
                  <a:pt x="4734078" y="6669000"/>
                  <a:pt x="2845264" y="6669000"/>
                </a:cubicBezTo>
                <a:cubicBezTo>
                  <a:pt x="1664756" y="6669000"/>
                  <a:pt x="623945" y="6070881"/>
                  <a:pt x="9346" y="5161155"/>
                </a:cubicBezTo>
                <a:lnTo>
                  <a:pt x="0" y="5145770"/>
                </a:lnTo>
                <a:lnTo>
                  <a:pt x="0" y="1352230"/>
                </a:lnTo>
                <a:lnTo>
                  <a:pt x="9346" y="1336846"/>
                </a:lnTo>
                <a:cubicBezTo>
                  <a:pt x="393470" y="768267"/>
                  <a:pt x="944084" y="321410"/>
                  <a:pt x="1591236" y="66223"/>
                </a:cubicBezTo>
                <a:close/>
              </a:path>
            </a:pathLst>
          </a:custGeom>
          <a:solidFill>
            <a:schemeClr val="accent2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4" name="Полилиния 13">
            <a:extLst>
              <a:ext uri="{FF2B5EF4-FFF2-40B4-BE49-F238E27FC236}">
                <a16:creationId xmlns:a16="http://schemas.microsoft.com/office/drawing/2014/main" xmlns="" id="{94CA2EC5-F597-48B4-ADBB-B692DCB3B66D}"/>
              </a:ext>
            </a:extLst>
          </p:cNvPr>
          <p:cNvSpPr/>
          <p:nvPr userDrawn="1"/>
        </p:nvSpPr>
        <p:spPr>
          <a:xfrm>
            <a:off x="0" y="279000"/>
            <a:ext cx="5815264" cy="5940000"/>
          </a:xfrm>
          <a:custGeom>
            <a:avLst/>
            <a:gdLst>
              <a:gd name="connsiteX0" fmla="*/ 2845264 w 5815264"/>
              <a:gd name="connsiteY0" fmla="*/ 0 h 5940000"/>
              <a:gd name="connsiteX1" fmla="*/ 5815264 w 5815264"/>
              <a:gd name="connsiteY1" fmla="*/ 2970000 h 5940000"/>
              <a:gd name="connsiteX2" fmla="*/ 2845264 w 5815264"/>
              <a:gd name="connsiteY2" fmla="*/ 5940000 h 5940000"/>
              <a:gd name="connsiteX3" fmla="*/ 8789 w 5815264"/>
              <a:gd name="connsiteY3" fmla="*/ 3853187 h 5940000"/>
              <a:gd name="connsiteX4" fmla="*/ 0 w 5815264"/>
              <a:gd name="connsiteY4" fmla="*/ 3819005 h 5940000"/>
              <a:gd name="connsiteX5" fmla="*/ 0 w 5815264"/>
              <a:gd name="connsiteY5" fmla="*/ 2120996 h 5940000"/>
              <a:gd name="connsiteX6" fmla="*/ 8789 w 5815264"/>
              <a:gd name="connsiteY6" fmla="*/ 2086813 h 5940000"/>
              <a:gd name="connsiteX7" fmla="*/ 2845264 w 5815264"/>
              <a:gd name="connsiteY7" fmla="*/ 0 h 59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15264" h="5940000">
                <a:moveTo>
                  <a:pt x="2845264" y="0"/>
                </a:moveTo>
                <a:cubicBezTo>
                  <a:pt x="4485550" y="0"/>
                  <a:pt x="5815264" y="1329714"/>
                  <a:pt x="5815264" y="2970000"/>
                </a:cubicBezTo>
                <a:cubicBezTo>
                  <a:pt x="5815264" y="4610286"/>
                  <a:pt x="4485550" y="5940000"/>
                  <a:pt x="2845264" y="5940000"/>
                </a:cubicBezTo>
                <a:cubicBezTo>
                  <a:pt x="1512532" y="5940000"/>
                  <a:pt x="384825" y="5062181"/>
                  <a:pt x="8789" y="3853187"/>
                </a:cubicBezTo>
                <a:lnTo>
                  <a:pt x="0" y="3819005"/>
                </a:lnTo>
                <a:lnTo>
                  <a:pt x="0" y="2120996"/>
                </a:lnTo>
                <a:lnTo>
                  <a:pt x="8789" y="2086813"/>
                </a:lnTo>
                <a:cubicBezTo>
                  <a:pt x="384825" y="877819"/>
                  <a:pt x="1512532" y="0"/>
                  <a:pt x="2845264" y="0"/>
                </a:cubicBezTo>
                <a:close/>
              </a:path>
            </a:pathLst>
          </a:custGeom>
          <a:solidFill>
            <a:schemeClr val="accent2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xmlns="" id="{2AEE7250-4E7E-476D-B759-997B4672E4A6}"/>
              </a:ext>
            </a:extLst>
          </p:cNvPr>
          <p:cNvSpPr/>
          <p:nvPr userDrawn="1"/>
        </p:nvSpPr>
        <p:spPr>
          <a:xfrm>
            <a:off x="415264" y="819000"/>
            <a:ext cx="4860000" cy="4860000"/>
          </a:xfrm>
          <a:prstGeom prst="ellipse">
            <a:avLst/>
          </a:prstGeom>
          <a:solidFill>
            <a:schemeClr val="accent2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9" name="Полилиния 18">
            <a:extLst>
              <a:ext uri="{FF2B5EF4-FFF2-40B4-BE49-F238E27FC236}">
                <a16:creationId xmlns:a16="http://schemas.microsoft.com/office/drawing/2014/main" xmlns="" id="{ACC1E3BB-2251-48EA-9690-A533A61B8966}"/>
              </a:ext>
            </a:extLst>
          </p:cNvPr>
          <p:cNvSpPr/>
          <p:nvPr userDrawn="1"/>
        </p:nvSpPr>
        <p:spPr>
          <a:xfrm>
            <a:off x="1545009" y="0"/>
            <a:ext cx="2600513" cy="893740"/>
          </a:xfrm>
          <a:custGeom>
            <a:avLst/>
            <a:gdLst>
              <a:gd name="connsiteX0" fmla="*/ 0 w 2600513"/>
              <a:gd name="connsiteY0" fmla="*/ 0 h 893740"/>
              <a:gd name="connsiteX1" fmla="*/ 2600513 w 2600513"/>
              <a:gd name="connsiteY1" fmla="*/ 0 h 893740"/>
              <a:gd name="connsiteX2" fmla="*/ 2597208 w 2600513"/>
              <a:gd name="connsiteY2" fmla="*/ 11127 h 893740"/>
              <a:gd name="connsiteX3" fmla="*/ 1300256 w 2600513"/>
              <a:gd name="connsiteY3" fmla="*/ 893740 h 893740"/>
              <a:gd name="connsiteX4" fmla="*/ 3305 w 2600513"/>
              <a:gd name="connsiteY4" fmla="*/ 11127 h 893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00513" h="893740">
                <a:moveTo>
                  <a:pt x="0" y="0"/>
                </a:moveTo>
                <a:lnTo>
                  <a:pt x="2600513" y="0"/>
                </a:lnTo>
                <a:lnTo>
                  <a:pt x="2597208" y="11127"/>
                </a:lnTo>
                <a:cubicBezTo>
                  <a:pt x="2393395" y="527996"/>
                  <a:pt x="1889538" y="893740"/>
                  <a:pt x="1300256" y="893740"/>
                </a:cubicBezTo>
                <a:cubicBezTo>
                  <a:pt x="710974" y="893740"/>
                  <a:pt x="207117" y="527996"/>
                  <a:pt x="3305" y="11127"/>
                </a:cubicBez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955264" y="1359000"/>
            <a:ext cx="3780000" cy="3780000"/>
          </a:xfrm>
          <a:prstGeom prst="ellipse">
            <a:avLst/>
          </a:prstGeom>
          <a:pattFill prst="pct5"/>
        </p:spPr>
        <p:txBody>
          <a:bodyPr/>
          <a:lstStyle/>
          <a:p>
            <a:pPr lvl="0"/>
            <a:endParaRPr lang="en-US" noProof="0" dirty="0">
              <a:sym typeface="Poppins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563CD596-C6A0-4A46-B758-FB12EBCD70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25" name="Полилиния: фигура 39">
            <a:extLst>
              <a:ext uri="{FF2B5EF4-FFF2-40B4-BE49-F238E27FC236}">
                <a16:creationId xmlns:a16="http://schemas.microsoft.com/office/drawing/2014/main" xmlns="" id="{39E179B8-C889-4BDC-8AD7-FB6554B49E11}"/>
              </a:ext>
            </a:extLst>
          </p:cNvPr>
          <p:cNvSpPr/>
          <p:nvPr userDrawn="1"/>
        </p:nvSpPr>
        <p:spPr>
          <a:xfrm>
            <a:off x="1469187" y="5619332"/>
            <a:ext cx="2752155" cy="1219618"/>
          </a:xfrm>
          <a:custGeom>
            <a:avLst/>
            <a:gdLst>
              <a:gd name="connsiteX0" fmla="*/ 1376077 w 2752155"/>
              <a:gd name="connsiteY0" fmla="*/ 0 h 1219618"/>
              <a:gd name="connsiteX1" fmla="*/ 2741382 w 2752155"/>
              <a:gd name="connsiteY1" fmla="*/ 1112756 h 1219618"/>
              <a:gd name="connsiteX2" fmla="*/ 2752155 w 2752155"/>
              <a:gd name="connsiteY2" fmla="*/ 1219618 h 1219618"/>
              <a:gd name="connsiteX3" fmla="*/ 0 w 2752155"/>
              <a:gd name="connsiteY3" fmla="*/ 1219618 h 1219618"/>
              <a:gd name="connsiteX4" fmla="*/ 10773 w 2752155"/>
              <a:gd name="connsiteY4" fmla="*/ 1112756 h 1219618"/>
              <a:gd name="connsiteX5" fmla="*/ 1376077 w 2752155"/>
              <a:gd name="connsiteY5" fmla="*/ 0 h 1219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52155" h="1219618">
                <a:moveTo>
                  <a:pt x="1376077" y="0"/>
                </a:moveTo>
                <a:cubicBezTo>
                  <a:pt x="2049542" y="0"/>
                  <a:pt x="2611432" y="477707"/>
                  <a:pt x="2741382" y="1112756"/>
                </a:cubicBezTo>
                <a:lnTo>
                  <a:pt x="2752155" y="1219618"/>
                </a:lnTo>
                <a:lnTo>
                  <a:pt x="0" y="1219618"/>
                </a:lnTo>
                <a:lnTo>
                  <a:pt x="10773" y="1112756"/>
                </a:lnTo>
                <a:cubicBezTo>
                  <a:pt x="140722" y="477707"/>
                  <a:pt x="702612" y="0"/>
                  <a:pt x="1376077" y="0"/>
                </a:cubicBez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7" name="Text Box 3">
            <a:extLst>
              <a:ext uri="{FF2B5EF4-FFF2-40B4-BE49-F238E27FC236}">
                <a16:creationId xmlns:a16="http://schemas.microsoft.com/office/drawing/2014/main" xmlns="" id="{1A2D4BEC-4F5C-42FB-8B63-37056E63AD92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4354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/>
          </p:cNvSpPr>
          <p:nvPr userDrawn="1">
            <p:ph type="sldNum" sz="quarter" idx="10"/>
          </p:nvPr>
        </p:nvSpPr>
        <p:spPr>
          <a:xfrm>
            <a:off x="11272838" y="6248400"/>
            <a:ext cx="447675" cy="241300"/>
          </a:xfrm>
        </p:spPr>
        <p:txBody>
          <a:bodyPr/>
          <a:lstStyle>
            <a:lvl1pPr>
              <a:defRPr b="0" i="0">
                <a:solidFill>
                  <a:schemeClr val="accent5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>
              <a:defRPr/>
            </a:pPr>
            <a:fld id="{47C205F5-B05A-2C4F-8652-025C43E558A2}" type="slidenum">
              <a:rPr lang="x-none" altLang="x-none" smtClean="0">
                <a:solidFill>
                  <a:srgbClr val="FFC000"/>
                </a:solidFill>
              </a:rPr>
              <a:pPr>
                <a:defRPr/>
              </a:pPr>
              <a:t>‹#›</a:t>
            </a:fld>
            <a:endParaRPr lang="x-none" altLang="x-none" dirty="0">
              <a:solidFill>
                <a:srgbClr val="FFC000"/>
              </a:solidFill>
            </a:endParaRPr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xmlns="" id="{95604692-1682-411E-9349-D64F4F4F3F90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BECE234-1618-47AC-9DC7-936B1382B5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11" name="Рисунок 10">
            <a:extLst>
              <a:ext uri="{FF2B5EF4-FFF2-40B4-BE49-F238E27FC236}">
                <a16:creationId xmlns:a16="http://schemas.microsoft.com/office/drawing/2014/main" xmlns="" id="{A02FD36A-78F9-4A2E-9C19-9E331123C04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914399"/>
            <a:ext cx="4968876" cy="4982845"/>
          </a:xfrm>
          <a:custGeom>
            <a:avLst/>
            <a:gdLst>
              <a:gd name="connsiteX0" fmla="*/ 0 w 4968876"/>
              <a:gd name="connsiteY0" fmla="*/ 0 h 4982845"/>
              <a:gd name="connsiteX1" fmla="*/ 4680917 w 4968876"/>
              <a:gd name="connsiteY1" fmla="*/ 0 h 4982845"/>
              <a:gd name="connsiteX2" fmla="*/ 4968876 w 4968876"/>
              <a:gd name="connsiteY2" fmla="*/ 287959 h 4982845"/>
              <a:gd name="connsiteX3" fmla="*/ 4968876 w 4968876"/>
              <a:gd name="connsiteY3" fmla="*/ 4694886 h 4982845"/>
              <a:gd name="connsiteX4" fmla="*/ 4680917 w 4968876"/>
              <a:gd name="connsiteY4" fmla="*/ 4982845 h 4982845"/>
              <a:gd name="connsiteX5" fmla="*/ 0 w 4968876"/>
              <a:gd name="connsiteY5" fmla="*/ 4982845 h 4982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68876" h="4982845">
                <a:moveTo>
                  <a:pt x="0" y="0"/>
                </a:moveTo>
                <a:lnTo>
                  <a:pt x="4680917" y="0"/>
                </a:lnTo>
                <a:cubicBezTo>
                  <a:pt x="4839952" y="0"/>
                  <a:pt x="4968876" y="128924"/>
                  <a:pt x="4968876" y="287959"/>
                </a:cubicBezTo>
                <a:lnTo>
                  <a:pt x="4968876" y="4694886"/>
                </a:lnTo>
                <a:cubicBezTo>
                  <a:pt x="4968876" y="4853921"/>
                  <a:pt x="4839952" y="4982845"/>
                  <a:pt x="4680917" y="4982845"/>
                </a:cubicBezTo>
                <a:lnTo>
                  <a:pt x="0" y="4982845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6615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/>
          </p:cNvSpPr>
          <p:nvPr userDrawn="1">
            <p:ph type="sldNum" sz="quarter" idx="10"/>
          </p:nvPr>
        </p:nvSpPr>
        <p:spPr>
          <a:xfrm>
            <a:off x="11272838" y="6248400"/>
            <a:ext cx="447675" cy="241300"/>
          </a:xfrm>
        </p:spPr>
        <p:txBody>
          <a:bodyPr/>
          <a:lstStyle>
            <a:lvl1pPr>
              <a:defRPr b="0" i="0">
                <a:solidFill>
                  <a:schemeClr val="accent5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>
              <a:defRPr/>
            </a:pPr>
            <a:fld id="{47C205F5-B05A-2C4F-8652-025C43E558A2}" type="slidenum">
              <a:rPr lang="x-none" altLang="x-none" smtClean="0">
                <a:solidFill>
                  <a:srgbClr val="FFC000"/>
                </a:solidFill>
              </a:rPr>
              <a:pPr>
                <a:defRPr/>
              </a:pPr>
              <a:t>‹#›</a:t>
            </a:fld>
            <a:endParaRPr lang="x-none" altLang="x-none" dirty="0">
              <a:solidFill>
                <a:srgbClr val="FFC000"/>
              </a:solidFill>
            </a:endParaRPr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xmlns="" id="{95604692-1682-411E-9349-D64F4F4F3F90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BECE234-1618-47AC-9DC7-936B1382B5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xmlns="" id="{60275476-7F5C-4032-BC1D-224520EE22E6}"/>
              </a:ext>
            </a:extLst>
          </p:cNvPr>
          <p:cNvSpPr/>
          <p:nvPr userDrawn="1"/>
        </p:nvSpPr>
        <p:spPr>
          <a:xfrm rot="20063129">
            <a:off x="7734588" y="-776739"/>
            <a:ext cx="5332677" cy="6417007"/>
          </a:xfrm>
          <a:custGeom>
            <a:avLst/>
            <a:gdLst>
              <a:gd name="connsiteX0" fmla="*/ 1599019 w 5332677"/>
              <a:gd name="connsiteY0" fmla="*/ 0 h 6417007"/>
              <a:gd name="connsiteX1" fmla="*/ 5332677 w 5332677"/>
              <a:gd name="connsiteY1" fmla="*/ 1790034 h 6417007"/>
              <a:gd name="connsiteX2" fmla="*/ 3114361 w 5332677"/>
              <a:gd name="connsiteY2" fmla="*/ 6417007 h 6417007"/>
              <a:gd name="connsiteX3" fmla="*/ 2821878 w 5332677"/>
              <a:gd name="connsiteY3" fmla="*/ 6321807 h 6417007"/>
              <a:gd name="connsiteX4" fmla="*/ 0 w 5332677"/>
              <a:gd name="connsiteY4" fmla="*/ 2842032 h 6417007"/>
              <a:gd name="connsiteX5" fmla="*/ 1452267 w 5332677"/>
              <a:gd name="connsiteY5" fmla="*/ 107088 h 641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32677" h="6417007">
                <a:moveTo>
                  <a:pt x="1599019" y="0"/>
                </a:moveTo>
                <a:lnTo>
                  <a:pt x="5332677" y="1790034"/>
                </a:lnTo>
                <a:lnTo>
                  <a:pt x="3114361" y="6417007"/>
                </a:lnTo>
                <a:lnTo>
                  <a:pt x="2821878" y="6321807"/>
                </a:lnTo>
                <a:cubicBezTo>
                  <a:pt x="1157149" y="5719839"/>
                  <a:pt x="1" y="4388139"/>
                  <a:pt x="0" y="2842032"/>
                </a:cubicBezTo>
                <a:cubicBezTo>
                  <a:pt x="0" y="1770064"/>
                  <a:pt x="556255" y="801165"/>
                  <a:pt x="1452267" y="107088"/>
                </a:cubicBezTo>
                <a:close/>
              </a:path>
            </a:pathLst>
          </a:custGeom>
          <a:solidFill>
            <a:srgbClr val="57BB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97234078-62EA-4F01-89F7-DCEBD24C07D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609545" y="1455420"/>
            <a:ext cx="4320000" cy="43200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84097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/>
          </p:cNvSpPr>
          <p:nvPr userDrawn="1">
            <p:ph type="sldNum" sz="quarter" idx="10"/>
          </p:nvPr>
        </p:nvSpPr>
        <p:spPr>
          <a:xfrm>
            <a:off x="11272838" y="6248400"/>
            <a:ext cx="447675" cy="241300"/>
          </a:xfrm>
        </p:spPr>
        <p:txBody>
          <a:bodyPr/>
          <a:lstStyle>
            <a:lvl1pPr>
              <a:defRPr b="0" i="0">
                <a:solidFill>
                  <a:schemeClr val="accent5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>
              <a:defRPr/>
            </a:pPr>
            <a:fld id="{47C205F5-B05A-2C4F-8652-025C43E558A2}" type="slidenum">
              <a:rPr lang="x-none" altLang="x-none" smtClean="0">
                <a:solidFill>
                  <a:srgbClr val="FFC000"/>
                </a:solidFill>
              </a:rPr>
              <a:pPr>
                <a:defRPr/>
              </a:pPr>
              <a:t>‹#›</a:t>
            </a:fld>
            <a:endParaRPr lang="x-none" altLang="x-none" dirty="0">
              <a:solidFill>
                <a:srgbClr val="FFC000"/>
              </a:solidFill>
            </a:endParaRPr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xmlns="" id="{95604692-1682-411E-9349-D64F4F4F3F90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BECE234-1618-47AC-9DC7-936B1382B5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97234078-62EA-4F01-89F7-DCEBD24C07D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68170" y="954965"/>
            <a:ext cx="4619870" cy="461987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11777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>
                <a:solidFill>
                  <a:prstClr val="white">
                    <a:lumMod val="50000"/>
                  </a:prstClr>
                </a:solidFill>
              </a:rPr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xmlns="" id="{86C9CB3B-63B3-445E-8189-0AE7DD1B73E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7039" y="6167120"/>
            <a:ext cx="184508" cy="184508"/>
          </a:xfrm>
          <a:prstGeom prst="rect">
            <a:avLst/>
          </a:prstGeom>
        </p:spPr>
      </p:pic>
      <p:sp>
        <p:nvSpPr>
          <p:cNvPr id="35" name="Рисунок 2">
            <a:extLst>
              <a:ext uri="{FF2B5EF4-FFF2-40B4-BE49-F238E27FC236}">
                <a16:creationId xmlns:a16="http://schemas.microsoft.com/office/drawing/2014/main" xmlns="" id="{7093EDD3-4480-4049-A82A-D4049AC31133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408498" y="3785870"/>
            <a:ext cx="1620000" cy="16200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/>
          <a:lstStyle>
            <a:lvl1pPr>
              <a:defRPr>
                <a:latin typeface="Roboto" panose="02000000000000000000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xmlns="" id="{FC1E6A4A-E2C0-4D63-BE71-37308DE75629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4015484" y="2078276"/>
            <a:ext cx="1620000" cy="16200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/>
          <a:lstStyle>
            <a:lvl1pPr>
              <a:defRPr>
                <a:latin typeface="Roboto" panose="02000000000000000000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37" name="Рисунок 2">
            <a:extLst>
              <a:ext uri="{FF2B5EF4-FFF2-40B4-BE49-F238E27FC236}">
                <a16:creationId xmlns:a16="http://schemas.microsoft.com/office/drawing/2014/main" xmlns="" id="{94FFDAA4-2EF4-4DE6-9E1D-73216D165172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6622469" y="370681"/>
            <a:ext cx="1620000" cy="16200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/>
          <a:lstStyle>
            <a:lvl1pPr>
              <a:defRPr>
                <a:latin typeface="Roboto" panose="02000000000000000000" pitchFamily="2" charset="0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0142976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26" name="Полилиния 25"/>
          <p:cNvSpPr/>
          <p:nvPr userDrawn="1"/>
        </p:nvSpPr>
        <p:spPr>
          <a:xfrm>
            <a:off x="7171624" y="1135856"/>
            <a:ext cx="4577464" cy="4586288"/>
          </a:xfrm>
          <a:custGeom>
            <a:avLst/>
            <a:gdLst>
              <a:gd name="connsiteX0" fmla="*/ 3617992 w 4225052"/>
              <a:gd name="connsiteY0" fmla="*/ 3019076 h 4233196"/>
              <a:gd name="connsiteX1" fmla="*/ 4225052 w 4225052"/>
              <a:gd name="connsiteY1" fmla="*/ 3626136 h 4233196"/>
              <a:gd name="connsiteX2" fmla="*/ 3617992 w 4225052"/>
              <a:gd name="connsiteY2" fmla="*/ 4233196 h 4233196"/>
              <a:gd name="connsiteX3" fmla="*/ 3010932 w 4225052"/>
              <a:gd name="connsiteY3" fmla="*/ 3626136 h 4233196"/>
              <a:gd name="connsiteX4" fmla="*/ 3617992 w 4225052"/>
              <a:gd name="connsiteY4" fmla="*/ 3019076 h 4233196"/>
              <a:gd name="connsiteX5" fmla="*/ 2112526 w 4225052"/>
              <a:gd name="connsiteY5" fmla="*/ 3019076 h 4233196"/>
              <a:gd name="connsiteX6" fmla="*/ 2719586 w 4225052"/>
              <a:gd name="connsiteY6" fmla="*/ 3626136 h 4233196"/>
              <a:gd name="connsiteX7" fmla="*/ 2112526 w 4225052"/>
              <a:gd name="connsiteY7" fmla="*/ 4233196 h 4233196"/>
              <a:gd name="connsiteX8" fmla="*/ 1505466 w 4225052"/>
              <a:gd name="connsiteY8" fmla="*/ 3626136 h 4233196"/>
              <a:gd name="connsiteX9" fmla="*/ 2112526 w 4225052"/>
              <a:gd name="connsiteY9" fmla="*/ 3019076 h 4233196"/>
              <a:gd name="connsiteX10" fmla="*/ 607060 w 4225052"/>
              <a:gd name="connsiteY10" fmla="*/ 3019076 h 4233196"/>
              <a:gd name="connsiteX11" fmla="*/ 1214120 w 4225052"/>
              <a:gd name="connsiteY11" fmla="*/ 3626136 h 4233196"/>
              <a:gd name="connsiteX12" fmla="*/ 607060 w 4225052"/>
              <a:gd name="connsiteY12" fmla="*/ 4233196 h 4233196"/>
              <a:gd name="connsiteX13" fmla="*/ 0 w 4225052"/>
              <a:gd name="connsiteY13" fmla="*/ 3626136 h 4233196"/>
              <a:gd name="connsiteX14" fmla="*/ 607060 w 4225052"/>
              <a:gd name="connsiteY14" fmla="*/ 3019076 h 4233196"/>
              <a:gd name="connsiteX15" fmla="*/ 3617992 w 4225052"/>
              <a:gd name="connsiteY15" fmla="*/ 1509538 h 4233196"/>
              <a:gd name="connsiteX16" fmla="*/ 4225052 w 4225052"/>
              <a:gd name="connsiteY16" fmla="*/ 2116598 h 4233196"/>
              <a:gd name="connsiteX17" fmla="*/ 3617992 w 4225052"/>
              <a:gd name="connsiteY17" fmla="*/ 2723658 h 4233196"/>
              <a:gd name="connsiteX18" fmla="*/ 3010932 w 4225052"/>
              <a:gd name="connsiteY18" fmla="*/ 2116598 h 4233196"/>
              <a:gd name="connsiteX19" fmla="*/ 3617992 w 4225052"/>
              <a:gd name="connsiteY19" fmla="*/ 1509538 h 4233196"/>
              <a:gd name="connsiteX20" fmla="*/ 2112526 w 4225052"/>
              <a:gd name="connsiteY20" fmla="*/ 1509538 h 4233196"/>
              <a:gd name="connsiteX21" fmla="*/ 2719586 w 4225052"/>
              <a:gd name="connsiteY21" fmla="*/ 2116598 h 4233196"/>
              <a:gd name="connsiteX22" fmla="*/ 2112526 w 4225052"/>
              <a:gd name="connsiteY22" fmla="*/ 2723658 h 4233196"/>
              <a:gd name="connsiteX23" fmla="*/ 1505466 w 4225052"/>
              <a:gd name="connsiteY23" fmla="*/ 2116598 h 4233196"/>
              <a:gd name="connsiteX24" fmla="*/ 2112526 w 4225052"/>
              <a:gd name="connsiteY24" fmla="*/ 1509538 h 4233196"/>
              <a:gd name="connsiteX25" fmla="*/ 607060 w 4225052"/>
              <a:gd name="connsiteY25" fmla="*/ 1509538 h 4233196"/>
              <a:gd name="connsiteX26" fmla="*/ 1214120 w 4225052"/>
              <a:gd name="connsiteY26" fmla="*/ 2116598 h 4233196"/>
              <a:gd name="connsiteX27" fmla="*/ 607060 w 4225052"/>
              <a:gd name="connsiteY27" fmla="*/ 2723658 h 4233196"/>
              <a:gd name="connsiteX28" fmla="*/ 0 w 4225052"/>
              <a:gd name="connsiteY28" fmla="*/ 2116598 h 4233196"/>
              <a:gd name="connsiteX29" fmla="*/ 607060 w 4225052"/>
              <a:gd name="connsiteY29" fmla="*/ 1509538 h 4233196"/>
              <a:gd name="connsiteX30" fmla="*/ 3617992 w 4225052"/>
              <a:gd name="connsiteY30" fmla="*/ 0 h 4233196"/>
              <a:gd name="connsiteX31" fmla="*/ 4225052 w 4225052"/>
              <a:gd name="connsiteY31" fmla="*/ 607060 h 4233196"/>
              <a:gd name="connsiteX32" fmla="*/ 3617992 w 4225052"/>
              <a:gd name="connsiteY32" fmla="*/ 1214120 h 4233196"/>
              <a:gd name="connsiteX33" fmla="*/ 3010932 w 4225052"/>
              <a:gd name="connsiteY33" fmla="*/ 607060 h 4233196"/>
              <a:gd name="connsiteX34" fmla="*/ 3617992 w 4225052"/>
              <a:gd name="connsiteY34" fmla="*/ 0 h 4233196"/>
              <a:gd name="connsiteX35" fmla="*/ 2112526 w 4225052"/>
              <a:gd name="connsiteY35" fmla="*/ 0 h 4233196"/>
              <a:gd name="connsiteX36" fmla="*/ 2719586 w 4225052"/>
              <a:gd name="connsiteY36" fmla="*/ 607060 h 4233196"/>
              <a:gd name="connsiteX37" fmla="*/ 2112526 w 4225052"/>
              <a:gd name="connsiteY37" fmla="*/ 1214120 h 4233196"/>
              <a:gd name="connsiteX38" fmla="*/ 1505466 w 4225052"/>
              <a:gd name="connsiteY38" fmla="*/ 607060 h 4233196"/>
              <a:gd name="connsiteX39" fmla="*/ 2112526 w 4225052"/>
              <a:gd name="connsiteY39" fmla="*/ 0 h 4233196"/>
              <a:gd name="connsiteX40" fmla="*/ 607060 w 4225052"/>
              <a:gd name="connsiteY40" fmla="*/ 0 h 4233196"/>
              <a:gd name="connsiteX41" fmla="*/ 1214120 w 4225052"/>
              <a:gd name="connsiteY41" fmla="*/ 607060 h 4233196"/>
              <a:gd name="connsiteX42" fmla="*/ 607060 w 4225052"/>
              <a:gd name="connsiteY42" fmla="*/ 1214120 h 4233196"/>
              <a:gd name="connsiteX43" fmla="*/ 1 w 4225052"/>
              <a:gd name="connsiteY43" fmla="*/ 607060 h 4233196"/>
              <a:gd name="connsiteX44" fmla="*/ 607060 w 4225052"/>
              <a:gd name="connsiteY44" fmla="*/ 0 h 4233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4225052" h="4233196">
                <a:moveTo>
                  <a:pt x="3617992" y="3019076"/>
                </a:moveTo>
                <a:cubicBezTo>
                  <a:pt x="3953262" y="3019076"/>
                  <a:pt x="4225052" y="3290866"/>
                  <a:pt x="4225052" y="3626136"/>
                </a:cubicBezTo>
                <a:cubicBezTo>
                  <a:pt x="4225052" y="3961406"/>
                  <a:pt x="3953262" y="4233196"/>
                  <a:pt x="3617992" y="4233196"/>
                </a:cubicBezTo>
                <a:cubicBezTo>
                  <a:pt x="3282722" y="4233196"/>
                  <a:pt x="3010932" y="3961406"/>
                  <a:pt x="3010932" y="3626136"/>
                </a:cubicBezTo>
                <a:cubicBezTo>
                  <a:pt x="3010932" y="3290866"/>
                  <a:pt x="3282722" y="3019076"/>
                  <a:pt x="3617992" y="3019076"/>
                </a:cubicBezTo>
                <a:close/>
                <a:moveTo>
                  <a:pt x="2112526" y="3019076"/>
                </a:moveTo>
                <a:cubicBezTo>
                  <a:pt x="2447796" y="3019076"/>
                  <a:pt x="2719586" y="3290866"/>
                  <a:pt x="2719586" y="3626136"/>
                </a:cubicBezTo>
                <a:cubicBezTo>
                  <a:pt x="2719586" y="3961406"/>
                  <a:pt x="2447796" y="4233196"/>
                  <a:pt x="2112526" y="4233196"/>
                </a:cubicBezTo>
                <a:cubicBezTo>
                  <a:pt x="1777256" y="4233196"/>
                  <a:pt x="1505466" y="3961406"/>
                  <a:pt x="1505466" y="3626136"/>
                </a:cubicBezTo>
                <a:cubicBezTo>
                  <a:pt x="1505466" y="3290866"/>
                  <a:pt x="1777256" y="3019076"/>
                  <a:pt x="2112526" y="3019076"/>
                </a:cubicBezTo>
                <a:close/>
                <a:moveTo>
                  <a:pt x="607060" y="3019076"/>
                </a:moveTo>
                <a:cubicBezTo>
                  <a:pt x="942330" y="3019076"/>
                  <a:pt x="1214120" y="3290866"/>
                  <a:pt x="1214120" y="3626136"/>
                </a:cubicBezTo>
                <a:cubicBezTo>
                  <a:pt x="1214120" y="3961406"/>
                  <a:pt x="942330" y="4233196"/>
                  <a:pt x="607060" y="4233196"/>
                </a:cubicBezTo>
                <a:cubicBezTo>
                  <a:pt x="271790" y="4233196"/>
                  <a:pt x="0" y="3961406"/>
                  <a:pt x="0" y="3626136"/>
                </a:cubicBezTo>
                <a:cubicBezTo>
                  <a:pt x="0" y="3290866"/>
                  <a:pt x="271790" y="3019076"/>
                  <a:pt x="607060" y="3019076"/>
                </a:cubicBezTo>
                <a:close/>
                <a:moveTo>
                  <a:pt x="3617992" y="1509538"/>
                </a:moveTo>
                <a:cubicBezTo>
                  <a:pt x="3953262" y="1509538"/>
                  <a:pt x="4225052" y="1781328"/>
                  <a:pt x="4225052" y="2116598"/>
                </a:cubicBezTo>
                <a:cubicBezTo>
                  <a:pt x="4225052" y="2451868"/>
                  <a:pt x="3953262" y="2723658"/>
                  <a:pt x="3617992" y="2723658"/>
                </a:cubicBezTo>
                <a:cubicBezTo>
                  <a:pt x="3282722" y="2723658"/>
                  <a:pt x="3010932" y="2451868"/>
                  <a:pt x="3010932" y="2116598"/>
                </a:cubicBezTo>
                <a:cubicBezTo>
                  <a:pt x="3010932" y="1781328"/>
                  <a:pt x="3282722" y="1509538"/>
                  <a:pt x="3617992" y="1509538"/>
                </a:cubicBezTo>
                <a:close/>
                <a:moveTo>
                  <a:pt x="2112526" y="1509538"/>
                </a:moveTo>
                <a:cubicBezTo>
                  <a:pt x="2447796" y="1509538"/>
                  <a:pt x="2719586" y="1781328"/>
                  <a:pt x="2719586" y="2116598"/>
                </a:cubicBezTo>
                <a:cubicBezTo>
                  <a:pt x="2719586" y="2451868"/>
                  <a:pt x="2447796" y="2723658"/>
                  <a:pt x="2112526" y="2723658"/>
                </a:cubicBezTo>
                <a:cubicBezTo>
                  <a:pt x="1777256" y="2723658"/>
                  <a:pt x="1505466" y="2451868"/>
                  <a:pt x="1505466" y="2116598"/>
                </a:cubicBezTo>
                <a:cubicBezTo>
                  <a:pt x="1505466" y="1781328"/>
                  <a:pt x="1777256" y="1509538"/>
                  <a:pt x="2112526" y="1509538"/>
                </a:cubicBezTo>
                <a:close/>
                <a:moveTo>
                  <a:pt x="607060" y="1509538"/>
                </a:moveTo>
                <a:cubicBezTo>
                  <a:pt x="942330" y="1509538"/>
                  <a:pt x="1214120" y="1781328"/>
                  <a:pt x="1214120" y="2116598"/>
                </a:cubicBezTo>
                <a:cubicBezTo>
                  <a:pt x="1214120" y="2451868"/>
                  <a:pt x="942330" y="2723658"/>
                  <a:pt x="607060" y="2723658"/>
                </a:cubicBezTo>
                <a:cubicBezTo>
                  <a:pt x="271790" y="2723658"/>
                  <a:pt x="0" y="2451868"/>
                  <a:pt x="0" y="2116598"/>
                </a:cubicBezTo>
                <a:cubicBezTo>
                  <a:pt x="0" y="1781328"/>
                  <a:pt x="271790" y="1509538"/>
                  <a:pt x="607060" y="1509538"/>
                </a:cubicBezTo>
                <a:close/>
                <a:moveTo>
                  <a:pt x="3617992" y="0"/>
                </a:moveTo>
                <a:cubicBezTo>
                  <a:pt x="3953262" y="0"/>
                  <a:pt x="4225052" y="271790"/>
                  <a:pt x="4225052" y="607060"/>
                </a:cubicBezTo>
                <a:cubicBezTo>
                  <a:pt x="4225052" y="942330"/>
                  <a:pt x="3953262" y="1214120"/>
                  <a:pt x="3617992" y="1214120"/>
                </a:cubicBezTo>
                <a:cubicBezTo>
                  <a:pt x="3282722" y="1214120"/>
                  <a:pt x="3010932" y="942330"/>
                  <a:pt x="3010932" y="607060"/>
                </a:cubicBezTo>
                <a:cubicBezTo>
                  <a:pt x="3010932" y="271790"/>
                  <a:pt x="3282722" y="0"/>
                  <a:pt x="3617992" y="0"/>
                </a:cubicBezTo>
                <a:close/>
                <a:moveTo>
                  <a:pt x="2112526" y="0"/>
                </a:moveTo>
                <a:cubicBezTo>
                  <a:pt x="2447796" y="0"/>
                  <a:pt x="2719586" y="271790"/>
                  <a:pt x="2719586" y="607060"/>
                </a:cubicBezTo>
                <a:cubicBezTo>
                  <a:pt x="2719586" y="942330"/>
                  <a:pt x="2447796" y="1214120"/>
                  <a:pt x="2112526" y="1214120"/>
                </a:cubicBezTo>
                <a:cubicBezTo>
                  <a:pt x="1777256" y="1214120"/>
                  <a:pt x="1505466" y="942330"/>
                  <a:pt x="1505466" y="607060"/>
                </a:cubicBezTo>
                <a:cubicBezTo>
                  <a:pt x="1505466" y="271790"/>
                  <a:pt x="1777256" y="0"/>
                  <a:pt x="2112526" y="0"/>
                </a:cubicBezTo>
                <a:close/>
                <a:moveTo>
                  <a:pt x="607060" y="0"/>
                </a:moveTo>
                <a:cubicBezTo>
                  <a:pt x="942330" y="0"/>
                  <a:pt x="1214120" y="271790"/>
                  <a:pt x="1214120" y="607060"/>
                </a:cubicBezTo>
                <a:cubicBezTo>
                  <a:pt x="1214120" y="942330"/>
                  <a:pt x="942330" y="1214120"/>
                  <a:pt x="607060" y="1214120"/>
                </a:cubicBezTo>
                <a:cubicBezTo>
                  <a:pt x="271790" y="1214120"/>
                  <a:pt x="1" y="942330"/>
                  <a:pt x="1" y="607060"/>
                </a:cubicBezTo>
                <a:cubicBezTo>
                  <a:pt x="1" y="271790"/>
                  <a:pt x="271790" y="0"/>
                  <a:pt x="607060" y="0"/>
                </a:cubicBezTo>
                <a:close/>
              </a:path>
            </a:pathLst>
          </a:custGeom>
          <a:gradFill flip="none" rotWithShape="1">
            <a:gsLst>
              <a:gs pos="100000">
                <a:schemeClr val="accent3"/>
              </a:gs>
              <a:gs pos="19000">
                <a:schemeClr val="accent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Рисунок 5"/>
          <p:cNvSpPr>
            <a:spLocks noGrp="1" noChangeAspect="1"/>
          </p:cNvSpPr>
          <p:nvPr>
            <p:ph type="pic" sz="quarter" idx="10"/>
          </p:nvPr>
        </p:nvSpPr>
        <p:spPr>
          <a:xfrm>
            <a:off x="8802544" y="2771803"/>
            <a:ext cx="1314394" cy="1314394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27" name="Рисунок 5"/>
          <p:cNvSpPr>
            <a:spLocks noGrp="1" noChangeAspect="1"/>
          </p:cNvSpPr>
          <p:nvPr>
            <p:ph type="pic" sz="quarter" idx="11"/>
          </p:nvPr>
        </p:nvSpPr>
        <p:spPr>
          <a:xfrm>
            <a:off x="10433464" y="1135856"/>
            <a:ext cx="1314394" cy="1314394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28" name="Рисунок 5"/>
          <p:cNvSpPr>
            <a:spLocks noGrp="1" noChangeAspect="1"/>
          </p:cNvSpPr>
          <p:nvPr>
            <p:ph type="pic" sz="quarter" idx="12"/>
          </p:nvPr>
        </p:nvSpPr>
        <p:spPr>
          <a:xfrm>
            <a:off x="7171624" y="2771803"/>
            <a:ext cx="1314394" cy="1314394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29" name="Рисунок 5"/>
          <p:cNvSpPr>
            <a:spLocks noGrp="1" noChangeAspect="1"/>
          </p:cNvSpPr>
          <p:nvPr>
            <p:ph type="pic" sz="quarter" idx="13"/>
          </p:nvPr>
        </p:nvSpPr>
        <p:spPr>
          <a:xfrm>
            <a:off x="8806079" y="4421019"/>
            <a:ext cx="1314394" cy="1314394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30" name="Рисунок 5"/>
          <p:cNvSpPr>
            <a:spLocks noGrp="1" noChangeAspect="1"/>
          </p:cNvSpPr>
          <p:nvPr>
            <p:ph type="pic" sz="quarter" idx="14"/>
          </p:nvPr>
        </p:nvSpPr>
        <p:spPr>
          <a:xfrm>
            <a:off x="10433464" y="2771803"/>
            <a:ext cx="1314394" cy="1314394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7941130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217988" cy="68580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xmlns="" id="{C8A0C0C4-E198-4D3D-998A-360B63B0531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4AB8450-44AE-492A-B8C6-A8BDDF2A17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611290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19" name="Рисунок 18"/>
          <p:cNvSpPr>
            <a:spLocks noGrp="1"/>
          </p:cNvSpPr>
          <p:nvPr>
            <p:ph type="pic" sz="quarter" idx="10"/>
          </p:nvPr>
        </p:nvSpPr>
        <p:spPr>
          <a:xfrm>
            <a:off x="5673624" y="0"/>
            <a:ext cx="6518376" cy="6858000"/>
          </a:xfrm>
          <a:custGeom>
            <a:avLst/>
            <a:gdLst>
              <a:gd name="connsiteX0" fmla="*/ 800100 w 6518376"/>
              <a:gd name="connsiteY0" fmla="*/ 5257800 h 6858000"/>
              <a:gd name="connsiteX1" fmla="*/ 6518376 w 6518376"/>
              <a:gd name="connsiteY1" fmla="*/ 5257800 h 6858000"/>
              <a:gd name="connsiteX2" fmla="*/ 6518376 w 6518376"/>
              <a:gd name="connsiteY2" fmla="*/ 6858000 h 6858000"/>
              <a:gd name="connsiteX3" fmla="*/ 800100 w 6518376"/>
              <a:gd name="connsiteY3" fmla="*/ 6858000 h 6858000"/>
              <a:gd name="connsiteX4" fmla="*/ 0 w 6518376"/>
              <a:gd name="connsiteY4" fmla="*/ 6057900 h 6858000"/>
              <a:gd name="connsiteX5" fmla="*/ 800100 w 6518376"/>
              <a:gd name="connsiteY5" fmla="*/ 5257800 h 6858000"/>
              <a:gd name="connsiteX6" fmla="*/ 3490278 w 6518376"/>
              <a:gd name="connsiteY6" fmla="*/ 3505200 h 6858000"/>
              <a:gd name="connsiteX7" fmla="*/ 6518376 w 6518376"/>
              <a:gd name="connsiteY7" fmla="*/ 3505200 h 6858000"/>
              <a:gd name="connsiteX8" fmla="*/ 6518376 w 6518376"/>
              <a:gd name="connsiteY8" fmla="*/ 5105400 h 6858000"/>
              <a:gd name="connsiteX9" fmla="*/ 3490278 w 6518376"/>
              <a:gd name="connsiteY9" fmla="*/ 5105400 h 6858000"/>
              <a:gd name="connsiteX10" fmla="*/ 2690178 w 6518376"/>
              <a:gd name="connsiteY10" fmla="*/ 4305300 h 6858000"/>
              <a:gd name="connsiteX11" fmla="*/ 3490278 w 6518376"/>
              <a:gd name="connsiteY11" fmla="*/ 3505200 h 6858000"/>
              <a:gd name="connsiteX12" fmla="*/ 1646238 w 6518376"/>
              <a:gd name="connsiteY12" fmla="*/ 1752600 h 6858000"/>
              <a:gd name="connsiteX13" fmla="*/ 6518376 w 6518376"/>
              <a:gd name="connsiteY13" fmla="*/ 1752600 h 6858000"/>
              <a:gd name="connsiteX14" fmla="*/ 6518376 w 6518376"/>
              <a:gd name="connsiteY14" fmla="*/ 3352800 h 6858000"/>
              <a:gd name="connsiteX15" fmla="*/ 1646238 w 6518376"/>
              <a:gd name="connsiteY15" fmla="*/ 3352800 h 6858000"/>
              <a:gd name="connsiteX16" fmla="*/ 846138 w 6518376"/>
              <a:gd name="connsiteY16" fmla="*/ 2552700 h 6858000"/>
              <a:gd name="connsiteX17" fmla="*/ 1646238 w 6518376"/>
              <a:gd name="connsiteY17" fmla="*/ 1752600 h 6858000"/>
              <a:gd name="connsiteX18" fmla="*/ 2728278 w 6518376"/>
              <a:gd name="connsiteY18" fmla="*/ 0 h 6858000"/>
              <a:gd name="connsiteX19" fmla="*/ 6518376 w 6518376"/>
              <a:gd name="connsiteY19" fmla="*/ 0 h 6858000"/>
              <a:gd name="connsiteX20" fmla="*/ 6518376 w 6518376"/>
              <a:gd name="connsiteY20" fmla="*/ 1600200 h 6858000"/>
              <a:gd name="connsiteX21" fmla="*/ 2728278 w 6518376"/>
              <a:gd name="connsiteY21" fmla="*/ 1600200 h 6858000"/>
              <a:gd name="connsiteX22" fmla="*/ 1928178 w 6518376"/>
              <a:gd name="connsiteY22" fmla="*/ 800100 h 6858000"/>
              <a:gd name="connsiteX23" fmla="*/ 2728278 w 6518376"/>
              <a:gd name="connsiteY2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518376" h="6858000">
                <a:moveTo>
                  <a:pt x="800100" y="5257800"/>
                </a:moveTo>
                <a:lnTo>
                  <a:pt x="6518376" y="5257800"/>
                </a:lnTo>
                <a:lnTo>
                  <a:pt x="6518376" y="6858000"/>
                </a:lnTo>
                <a:lnTo>
                  <a:pt x="800100" y="6858000"/>
                </a:lnTo>
                <a:cubicBezTo>
                  <a:pt x="358217" y="6858000"/>
                  <a:pt x="0" y="6499783"/>
                  <a:pt x="0" y="6057900"/>
                </a:cubicBezTo>
                <a:cubicBezTo>
                  <a:pt x="0" y="5616017"/>
                  <a:pt x="358217" y="5257800"/>
                  <a:pt x="800100" y="5257800"/>
                </a:cubicBezTo>
                <a:close/>
                <a:moveTo>
                  <a:pt x="3490278" y="3505200"/>
                </a:moveTo>
                <a:lnTo>
                  <a:pt x="6518376" y="3505200"/>
                </a:lnTo>
                <a:lnTo>
                  <a:pt x="6518376" y="5105400"/>
                </a:lnTo>
                <a:lnTo>
                  <a:pt x="3490278" y="5105400"/>
                </a:lnTo>
                <a:cubicBezTo>
                  <a:pt x="3048395" y="5105400"/>
                  <a:pt x="2690178" y="4747183"/>
                  <a:pt x="2690178" y="4305300"/>
                </a:cubicBezTo>
                <a:cubicBezTo>
                  <a:pt x="2690178" y="3863417"/>
                  <a:pt x="3048395" y="3505200"/>
                  <a:pt x="3490278" y="3505200"/>
                </a:cubicBezTo>
                <a:close/>
                <a:moveTo>
                  <a:pt x="1646238" y="1752600"/>
                </a:moveTo>
                <a:lnTo>
                  <a:pt x="6518376" y="1752600"/>
                </a:lnTo>
                <a:lnTo>
                  <a:pt x="6518376" y="3352800"/>
                </a:lnTo>
                <a:lnTo>
                  <a:pt x="1646238" y="3352800"/>
                </a:lnTo>
                <a:cubicBezTo>
                  <a:pt x="1204355" y="3352800"/>
                  <a:pt x="846138" y="2994583"/>
                  <a:pt x="846138" y="2552700"/>
                </a:cubicBezTo>
                <a:cubicBezTo>
                  <a:pt x="846138" y="2110817"/>
                  <a:pt x="1204355" y="1752600"/>
                  <a:pt x="1646238" y="1752600"/>
                </a:cubicBezTo>
                <a:close/>
                <a:moveTo>
                  <a:pt x="2728278" y="0"/>
                </a:moveTo>
                <a:lnTo>
                  <a:pt x="6518376" y="0"/>
                </a:lnTo>
                <a:lnTo>
                  <a:pt x="6518376" y="1600200"/>
                </a:lnTo>
                <a:lnTo>
                  <a:pt x="2728278" y="1600200"/>
                </a:lnTo>
                <a:cubicBezTo>
                  <a:pt x="2286395" y="1600200"/>
                  <a:pt x="1928178" y="1241983"/>
                  <a:pt x="1928178" y="800100"/>
                </a:cubicBezTo>
                <a:cubicBezTo>
                  <a:pt x="1928178" y="358217"/>
                  <a:pt x="2286395" y="0"/>
                  <a:pt x="2728278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233365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окап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>
                <a:solidFill>
                  <a:prstClr val="white">
                    <a:lumMod val="50000"/>
                  </a:prstClr>
                </a:solidFill>
              </a:rPr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6" name="Рисунок 73">
            <a:extLst>
              <a:ext uri="{FF2B5EF4-FFF2-40B4-BE49-F238E27FC236}">
                <a16:creationId xmlns:a16="http://schemas.microsoft.com/office/drawing/2014/main" xmlns="" id="{70087263-42A7-4590-BAC8-05B3B56A913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1228122">
            <a:off x="1607193" y="1477197"/>
            <a:ext cx="2297672" cy="4094807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>
                <a:latin typeface="Roboto" panose="02000000000000000000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8" name="Freeform 51">
            <a:extLst>
              <a:ext uri="{FF2B5EF4-FFF2-40B4-BE49-F238E27FC236}">
                <a16:creationId xmlns:a16="http://schemas.microsoft.com/office/drawing/2014/main" xmlns="" id="{1C60D7E3-19D1-426C-97B5-A8B26C12E8C0}"/>
              </a:ext>
            </a:extLst>
          </p:cNvPr>
          <p:cNvSpPr/>
          <p:nvPr userDrawn="1"/>
        </p:nvSpPr>
        <p:spPr>
          <a:xfrm rot="10800000">
            <a:off x="4285307" y="0"/>
            <a:ext cx="7906692" cy="6942856"/>
          </a:xfrm>
          <a:custGeom>
            <a:avLst/>
            <a:gdLst>
              <a:gd name="connsiteX0" fmla="*/ 0 w 6707335"/>
              <a:gd name="connsiteY0" fmla="*/ 0 h 6874276"/>
              <a:gd name="connsiteX1" fmla="*/ 6707335 w 6707335"/>
              <a:gd name="connsiteY1" fmla="*/ 14477 h 6874276"/>
              <a:gd name="connsiteX2" fmla="*/ 6578507 w 6707335"/>
              <a:gd name="connsiteY2" fmla="*/ 156224 h 6874276"/>
              <a:gd name="connsiteX3" fmla="*/ 5798525 w 6707335"/>
              <a:gd name="connsiteY3" fmla="*/ 2328931 h 6874276"/>
              <a:gd name="connsiteX4" fmla="*/ 6066949 w 6707335"/>
              <a:gd name="connsiteY4" fmla="*/ 3658479 h 6874276"/>
              <a:gd name="connsiteX5" fmla="*/ 6095259 w 6707335"/>
              <a:gd name="connsiteY5" fmla="*/ 3717248 h 6874276"/>
              <a:gd name="connsiteX6" fmla="*/ 6112765 w 6707335"/>
              <a:gd name="connsiteY6" fmla="*/ 3795331 h 6874276"/>
              <a:gd name="connsiteX7" fmla="*/ 6155314 w 6707335"/>
              <a:gd name="connsiteY7" fmla="*/ 3865367 h 6874276"/>
              <a:gd name="connsiteX8" fmla="*/ 6567571 w 6707335"/>
              <a:gd name="connsiteY8" fmla="*/ 5493496 h 6874276"/>
              <a:gd name="connsiteX9" fmla="*/ 6299148 w 6707335"/>
              <a:gd name="connsiteY9" fmla="*/ 6823044 h 6874276"/>
              <a:gd name="connsiteX10" fmla="*/ 6274468 w 6707335"/>
              <a:gd name="connsiteY10" fmla="*/ 6874276 h 6874276"/>
              <a:gd name="connsiteX11" fmla="*/ 0 w 6707335"/>
              <a:gd name="connsiteY11" fmla="*/ 6874276 h 6874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07335" h="6874276">
                <a:moveTo>
                  <a:pt x="0" y="0"/>
                </a:moveTo>
                <a:lnTo>
                  <a:pt x="6707335" y="14477"/>
                </a:lnTo>
                <a:lnTo>
                  <a:pt x="6578507" y="156224"/>
                </a:lnTo>
                <a:cubicBezTo>
                  <a:pt x="6091236" y="746660"/>
                  <a:pt x="5798525" y="1503612"/>
                  <a:pt x="5798525" y="2328931"/>
                </a:cubicBezTo>
                <a:cubicBezTo>
                  <a:pt x="5798525" y="2800542"/>
                  <a:pt x="5894104" y="3249829"/>
                  <a:pt x="6066949" y="3658479"/>
                </a:cubicBezTo>
                <a:lnTo>
                  <a:pt x="6095259" y="3717248"/>
                </a:lnTo>
                <a:lnTo>
                  <a:pt x="6112765" y="3795331"/>
                </a:lnTo>
                <a:lnTo>
                  <a:pt x="6155314" y="3865367"/>
                </a:lnTo>
                <a:cubicBezTo>
                  <a:pt x="6418229" y="4349350"/>
                  <a:pt x="6567571" y="4903983"/>
                  <a:pt x="6567571" y="5493496"/>
                </a:cubicBezTo>
                <a:cubicBezTo>
                  <a:pt x="6567571" y="5965107"/>
                  <a:pt x="6471992" y="6414394"/>
                  <a:pt x="6299148" y="6823044"/>
                </a:cubicBezTo>
                <a:lnTo>
                  <a:pt x="6274468" y="6874276"/>
                </a:lnTo>
                <a:lnTo>
                  <a:pt x="0" y="6874276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C8A0C0C4-E198-4D3D-998A-360B63B0531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94AB8450-44AE-492A-B8C6-A8BDDF2A17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581321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окап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>
                <a:solidFill>
                  <a:prstClr val="white">
                    <a:lumMod val="50000"/>
                  </a:prstClr>
                </a:solidFill>
              </a:rPr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8" name="Freeform 51">
            <a:extLst>
              <a:ext uri="{FF2B5EF4-FFF2-40B4-BE49-F238E27FC236}">
                <a16:creationId xmlns:a16="http://schemas.microsoft.com/office/drawing/2014/main" xmlns="" id="{1C60D7E3-19D1-426C-97B5-A8B26C12E8C0}"/>
              </a:ext>
            </a:extLst>
          </p:cNvPr>
          <p:cNvSpPr/>
          <p:nvPr userDrawn="1"/>
        </p:nvSpPr>
        <p:spPr>
          <a:xfrm rot="10800000">
            <a:off x="4285307" y="0"/>
            <a:ext cx="7906692" cy="6942856"/>
          </a:xfrm>
          <a:custGeom>
            <a:avLst/>
            <a:gdLst>
              <a:gd name="connsiteX0" fmla="*/ 0 w 6707335"/>
              <a:gd name="connsiteY0" fmla="*/ 0 h 6874276"/>
              <a:gd name="connsiteX1" fmla="*/ 6707335 w 6707335"/>
              <a:gd name="connsiteY1" fmla="*/ 14477 h 6874276"/>
              <a:gd name="connsiteX2" fmla="*/ 6578507 w 6707335"/>
              <a:gd name="connsiteY2" fmla="*/ 156224 h 6874276"/>
              <a:gd name="connsiteX3" fmla="*/ 5798525 w 6707335"/>
              <a:gd name="connsiteY3" fmla="*/ 2328931 h 6874276"/>
              <a:gd name="connsiteX4" fmla="*/ 6066949 w 6707335"/>
              <a:gd name="connsiteY4" fmla="*/ 3658479 h 6874276"/>
              <a:gd name="connsiteX5" fmla="*/ 6095259 w 6707335"/>
              <a:gd name="connsiteY5" fmla="*/ 3717248 h 6874276"/>
              <a:gd name="connsiteX6" fmla="*/ 6112765 w 6707335"/>
              <a:gd name="connsiteY6" fmla="*/ 3795331 h 6874276"/>
              <a:gd name="connsiteX7" fmla="*/ 6155314 w 6707335"/>
              <a:gd name="connsiteY7" fmla="*/ 3865367 h 6874276"/>
              <a:gd name="connsiteX8" fmla="*/ 6567571 w 6707335"/>
              <a:gd name="connsiteY8" fmla="*/ 5493496 h 6874276"/>
              <a:gd name="connsiteX9" fmla="*/ 6299148 w 6707335"/>
              <a:gd name="connsiteY9" fmla="*/ 6823044 h 6874276"/>
              <a:gd name="connsiteX10" fmla="*/ 6274468 w 6707335"/>
              <a:gd name="connsiteY10" fmla="*/ 6874276 h 6874276"/>
              <a:gd name="connsiteX11" fmla="*/ 0 w 6707335"/>
              <a:gd name="connsiteY11" fmla="*/ 6874276 h 6874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07335" h="6874276">
                <a:moveTo>
                  <a:pt x="0" y="0"/>
                </a:moveTo>
                <a:lnTo>
                  <a:pt x="6707335" y="14477"/>
                </a:lnTo>
                <a:lnTo>
                  <a:pt x="6578507" y="156224"/>
                </a:lnTo>
                <a:cubicBezTo>
                  <a:pt x="6091236" y="746660"/>
                  <a:pt x="5798525" y="1503612"/>
                  <a:pt x="5798525" y="2328931"/>
                </a:cubicBezTo>
                <a:cubicBezTo>
                  <a:pt x="5798525" y="2800542"/>
                  <a:pt x="5894104" y="3249829"/>
                  <a:pt x="6066949" y="3658479"/>
                </a:cubicBezTo>
                <a:lnTo>
                  <a:pt x="6095259" y="3717248"/>
                </a:lnTo>
                <a:lnTo>
                  <a:pt x="6112765" y="3795331"/>
                </a:lnTo>
                <a:lnTo>
                  <a:pt x="6155314" y="3865367"/>
                </a:lnTo>
                <a:cubicBezTo>
                  <a:pt x="6418229" y="4349350"/>
                  <a:pt x="6567571" y="4903983"/>
                  <a:pt x="6567571" y="5493496"/>
                </a:cubicBezTo>
                <a:cubicBezTo>
                  <a:pt x="6567571" y="5965107"/>
                  <a:pt x="6471992" y="6414394"/>
                  <a:pt x="6299148" y="6823044"/>
                </a:cubicBezTo>
                <a:lnTo>
                  <a:pt x="6274468" y="6874276"/>
                </a:lnTo>
                <a:lnTo>
                  <a:pt x="0" y="6874276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C8A0C0C4-E198-4D3D-998A-360B63B0531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94AB8450-44AE-492A-B8C6-A8BDDF2A17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  <p:sp>
        <p:nvSpPr>
          <p:cNvPr id="6" name="Рисунок 73">
            <a:extLst>
              <a:ext uri="{FF2B5EF4-FFF2-40B4-BE49-F238E27FC236}">
                <a16:creationId xmlns:a16="http://schemas.microsoft.com/office/drawing/2014/main" xmlns="" id="{70087263-42A7-4590-BAC8-05B3B56A913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07141" y="1590030"/>
            <a:ext cx="4616130" cy="2553708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>
                <a:latin typeface="Roboto" panose="02000000000000000000" pitchFamily="2" charset="0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614403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Галерея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94C18974-68CF-43C8-AC46-B3CE1D1780E2}"/>
              </a:ext>
            </a:extLst>
          </p:cNvPr>
          <p:cNvSpPr/>
          <p:nvPr userDrawn="1"/>
        </p:nvSpPr>
        <p:spPr>
          <a:xfrm>
            <a:off x="9125712" y="3614928"/>
            <a:ext cx="2628000" cy="2727960"/>
          </a:xfrm>
          <a:prstGeom prst="roundRect">
            <a:avLst>
              <a:gd name="adj" fmla="val 6783"/>
            </a:avLst>
          </a:prstGeom>
          <a:gradFill flip="none" rotWithShape="1">
            <a:gsLst>
              <a:gs pos="0">
                <a:srgbClr val="005692"/>
              </a:gs>
              <a:gs pos="100000">
                <a:srgbClr val="004574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F10F7F6D-05E8-41A2-A4A2-92357AF42D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31446" y="3614928"/>
            <a:ext cx="2628000" cy="2727325"/>
          </a:xfrm>
          <a:prstGeom prst="roundRect">
            <a:avLst>
              <a:gd name="adj" fmla="val 3980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5" name="Рисунок 5">
            <a:extLst>
              <a:ext uri="{FF2B5EF4-FFF2-40B4-BE49-F238E27FC236}">
                <a16:creationId xmlns:a16="http://schemas.microsoft.com/office/drawing/2014/main" xmlns="" id="{99A39C22-99AF-4101-B345-F936ED493F7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337179" y="3614928"/>
            <a:ext cx="2628000" cy="2727325"/>
          </a:xfrm>
          <a:prstGeom prst="roundRect">
            <a:avLst>
              <a:gd name="adj" fmla="val 3980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6" name="Рисунок 5">
            <a:extLst>
              <a:ext uri="{FF2B5EF4-FFF2-40B4-BE49-F238E27FC236}">
                <a16:creationId xmlns:a16="http://schemas.microsoft.com/office/drawing/2014/main" xmlns="" id="{EDEB8194-090F-44F6-9AA8-DA50AD6CC59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42912" y="3614928"/>
            <a:ext cx="2628000" cy="2727325"/>
          </a:xfrm>
          <a:prstGeom prst="roundRect">
            <a:avLst>
              <a:gd name="adj" fmla="val 3980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7" name="Рисунок 5">
            <a:extLst>
              <a:ext uri="{FF2B5EF4-FFF2-40B4-BE49-F238E27FC236}">
                <a16:creationId xmlns:a16="http://schemas.microsoft.com/office/drawing/2014/main" xmlns="" id="{21EF48B9-B338-400D-8E0A-3EDBA0932D0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42912" y="512763"/>
            <a:ext cx="5788533" cy="2916237"/>
          </a:xfrm>
          <a:prstGeom prst="roundRect">
            <a:avLst>
              <a:gd name="adj" fmla="val 3980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2" name="Text Box 3">
            <a:extLst>
              <a:ext uri="{FF2B5EF4-FFF2-40B4-BE49-F238E27FC236}">
                <a16:creationId xmlns:a16="http://schemas.microsoft.com/office/drawing/2014/main" xmlns="" id="{8BC6F1F8-B0C0-46CC-A927-6A259A708918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ACA7617E-44CC-4EE0-8BE0-5CC75B0687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5946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Галерея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Text Box 3">
            <a:extLst>
              <a:ext uri="{FF2B5EF4-FFF2-40B4-BE49-F238E27FC236}">
                <a16:creationId xmlns:a16="http://schemas.microsoft.com/office/drawing/2014/main" xmlns="" id="{8BC6F1F8-B0C0-46CC-A927-6A259A708918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ACA7617E-44CC-4EE0-8BE0-5CC75B0687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  <p:sp>
        <p:nvSpPr>
          <p:cNvPr id="20" name="Рисунок 19">
            <a:extLst>
              <a:ext uri="{FF2B5EF4-FFF2-40B4-BE49-F238E27FC236}">
                <a16:creationId xmlns:a16="http://schemas.microsoft.com/office/drawing/2014/main" xmlns="" id="{F10F7F6D-05E8-41A2-A4A2-92357AF42D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34527" y="3085212"/>
            <a:ext cx="3230879" cy="2246959"/>
          </a:xfrm>
          <a:custGeom>
            <a:avLst/>
            <a:gdLst>
              <a:gd name="connsiteX0" fmla="*/ 96295 w 3230879"/>
              <a:gd name="connsiteY0" fmla="*/ 0 h 2273173"/>
              <a:gd name="connsiteX1" fmla="*/ 3134584 w 3230879"/>
              <a:gd name="connsiteY1" fmla="*/ 0 h 2273173"/>
              <a:gd name="connsiteX2" fmla="*/ 3230879 w 3230879"/>
              <a:gd name="connsiteY2" fmla="*/ 96295 h 2273173"/>
              <a:gd name="connsiteX3" fmla="*/ 3230879 w 3230879"/>
              <a:gd name="connsiteY3" fmla="*/ 2273173 h 2273173"/>
              <a:gd name="connsiteX4" fmla="*/ 0 w 3230879"/>
              <a:gd name="connsiteY4" fmla="*/ 2273173 h 2273173"/>
              <a:gd name="connsiteX5" fmla="*/ 0 w 3230879"/>
              <a:gd name="connsiteY5" fmla="*/ 96295 h 2273173"/>
              <a:gd name="connsiteX6" fmla="*/ 96295 w 3230879"/>
              <a:gd name="connsiteY6" fmla="*/ 0 h 2273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0879" h="2273173">
                <a:moveTo>
                  <a:pt x="96295" y="0"/>
                </a:moveTo>
                <a:lnTo>
                  <a:pt x="3134584" y="0"/>
                </a:lnTo>
                <a:cubicBezTo>
                  <a:pt x="3187766" y="0"/>
                  <a:pt x="3230879" y="43113"/>
                  <a:pt x="3230879" y="96295"/>
                </a:cubicBezTo>
                <a:lnTo>
                  <a:pt x="3230879" y="2273173"/>
                </a:lnTo>
                <a:lnTo>
                  <a:pt x="0" y="2273173"/>
                </a:lnTo>
                <a:lnTo>
                  <a:pt x="0" y="96295"/>
                </a:lnTo>
                <a:cubicBezTo>
                  <a:pt x="0" y="43113"/>
                  <a:pt x="43113" y="0"/>
                  <a:pt x="96295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19" name="Полилиния 18"/>
          <p:cNvSpPr/>
          <p:nvPr userDrawn="1"/>
        </p:nvSpPr>
        <p:spPr>
          <a:xfrm>
            <a:off x="8034527" y="5332171"/>
            <a:ext cx="3230879" cy="1004568"/>
          </a:xfrm>
          <a:custGeom>
            <a:avLst/>
            <a:gdLst>
              <a:gd name="connsiteX0" fmla="*/ 0 w 3230879"/>
              <a:gd name="connsiteY0" fmla="*/ 0 h 1004568"/>
              <a:gd name="connsiteX1" fmla="*/ 3230879 w 3230879"/>
              <a:gd name="connsiteY1" fmla="*/ 0 h 1004568"/>
              <a:gd name="connsiteX2" fmla="*/ 3230879 w 3230879"/>
              <a:gd name="connsiteY2" fmla="*/ 924691 h 1004568"/>
              <a:gd name="connsiteX3" fmla="*/ 3151002 w 3230879"/>
              <a:gd name="connsiteY3" fmla="*/ 1004568 h 1004568"/>
              <a:gd name="connsiteX4" fmla="*/ 79877 w 3230879"/>
              <a:gd name="connsiteY4" fmla="*/ 1004568 h 1004568"/>
              <a:gd name="connsiteX5" fmla="*/ 0 w 3230879"/>
              <a:gd name="connsiteY5" fmla="*/ 924691 h 100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30879" h="1004568">
                <a:moveTo>
                  <a:pt x="0" y="0"/>
                </a:moveTo>
                <a:lnTo>
                  <a:pt x="3230879" y="0"/>
                </a:lnTo>
                <a:lnTo>
                  <a:pt x="3230879" y="924691"/>
                </a:lnTo>
                <a:cubicBezTo>
                  <a:pt x="3230879" y="968806"/>
                  <a:pt x="3195117" y="1004568"/>
                  <a:pt x="3151002" y="1004568"/>
                </a:cubicBezTo>
                <a:lnTo>
                  <a:pt x="79877" y="1004568"/>
                </a:lnTo>
                <a:cubicBezTo>
                  <a:pt x="35762" y="1004568"/>
                  <a:pt x="0" y="968806"/>
                  <a:pt x="0" y="924691"/>
                </a:cubicBezTo>
                <a:close/>
              </a:path>
            </a:pathLst>
          </a:custGeom>
          <a:gradFill flip="none" rotWithShape="1">
            <a:gsLst>
              <a:gs pos="0">
                <a:srgbClr val="005692"/>
              </a:gs>
              <a:gs pos="100000">
                <a:srgbClr val="004574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1" name="Рисунок 20">
            <a:extLst>
              <a:ext uri="{FF2B5EF4-FFF2-40B4-BE49-F238E27FC236}">
                <a16:creationId xmlns:a16="http://schemas.microsoft.com/office/drawing/2014/main" xmlns="" id="{F10F7F6D-05E8-41A2-A4A2-92357AF42D8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480560" y="3085212"/>
            <a:ext cx="3230879" cy="2246959"/>
          </a:xfrm>
          <a:custGeom>
            <a:avLst/>
            <a:gdLst>
              <a:gd name="connsiteX0" fmla="*/ 96295 w 3230879"/>
              <a:gd name="connsiteY0" fmla="*/ 0 h 2273173"/>
              <a:gd name="connsiteX1" fmla="*/ 3134584 w 3230879"/>
              <a:gd name="connsiteY1" fmla="*/ 0 h 2273173"/>
              <a:gd name="connsiteX2" fmla="*/ 3230879 w 3230879"/>
              <a:gd name="connsiteY2" fmla="*/ 96295 h 2273173"/>
              <a:gd name="connsiteX3" fmla="*/ 3230879 w 3230879"/>
              <a:gd name="connsiteY3" fmla="*/ 2273173 h 2273173"/>
              <a:gd name="connsiteX4" fmla="*/ 0 w 3230879"/>
              <a:gd name="connsiteY4" fmla="*/ 2273173 h 2273173"/>
              <a:gd name="connsiteX5" fmla="*/ 0 w 3230879"/>
              <a:gd name="connsiteY5" fmla="*/ 96295 h 2273173"/>
              <a:gd name="connsiteX6" fmla="*/ 96295 w 3230879"/>
              <a:gd name="connsiteY6" fmla="*/ 0 h 2273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0879" h="2273173">
                <a:moveTo>
                  <a:pt x="96295" y="0"/>
                </a:moveTo>
                <a:lnTo>
                  <a:pt x="3134584" y="0"/>
                </a:lnTo>
                <a:cubicBezTo>
                  <a:pt x="3187766" y="0"/>
                  <a:pt x="3230879" y="43113"/>
                  <a:pt x="3230879" y="96295"/>
                </a:cubicBezTo>
                <a:lnTo>
                  <a:pt x="3230879" y="2273173"/>
                </a:lnTo>
                <a:lnTo>
                  <a:pt x="0" y="2273173"/>
                </a:lnTo>
                <a:lnTo>
                  <a:pt x="0" y="96295"/>
                </a:lnTo>
                <a:cubicBezTo>
                  <a:pt x="0" y="43113"/>
                  <a:pt x="43113" y="0"/>
                  <a:pt x="96295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2" name="Полилиния 21"/>
          <p:cNvSpPr/>
          <p:nvPr userDrawn="1"/>
        </p:nvSpPr>
        <p:spPr>
          <a:xfrm>
            <a:off x="4480560" y="5332171"/>
            <a:ext cx="3230879" cy="1004568"/>
          </a:xfrm>
          <a:custGeom>
            <a:avLst/>
            <a:gdLst>
              <a:gd name="connsiteX0" fmla="*/ 0 w 3230879"/>
              <a:gd name="connsiteY0" fmla="*/ 0 h 1004568"/>
              <a:gd name="connsiteX1" fmla="*/ 3230879 w 3230879"/>
              <a:gd name="connsiteY1" fmla="*/ 0 h 1004568"/>
              <a:gd name="connsiteX2" fmla="*/ 3230879 w 3230879"/>
              <a:gd name="connsiteY2" fmla="*/ 924691 h 1004568"/>
              <a:gd name="connsiteX3" fmla="*/ 3151002 w 3230879"/>
              <a:gd name="connsiteY3" fmla="*/ 1004568 h 1004568"/>
              <a:gd name="connsiteX4" fmla="*/ 79877 w 3230879"/>
              <a:gd name="connsiteY4" fmla="*/ 1004568 h 1004568"/>
              <a:gd name="connsiteX5" fmla="*/ 0 w 3230879"/>
              <a:gd name="connsiteY5" fmla="*/ 924691 h 100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30879" h="1004568">
                <a:moveTo>
                  <a:pt x="0" y="0"/>
                </a:moveTo>
                <a:lnTo>
                  <a:pt x="3230879" y="0"/>
                </a:lnTo>
                <a:lnTo>
                  <a:pt x="3230879" y="924691"/>
                </a:lnTo>
                <a:cubicBezTo>
                  <a:pt x="3230879" y="968806"/>
                  <a:pt x="3195117" y="1004568"/>
                  <a:pt x="3151002" y="1004568"/>
                </a:cubicBezTo>
                <a:lnTo>
                  <a:pt x="79877" y="1004568"/>
                </a:lnTo>
                <a:cubicBezTo>
                  <a:pt x="35762" y="1004568"/>
                  <a:pt x="0" y="968806"/>
                  <a:pt x="0" y="924691"/>
                </a:cubicBezTo>
                <a:close/>
              </a:path>
            </a:pathLst>
          </a:custGeom>
          <a:gradFill flip="none" rotWithShape="1">
            <a:gsLst>
              <a:gs pos="0">
                <a:srgbClr val="005692"/>
              </a:gs>
              <a:gs pos="100000">
                <a:srgbClr val="004574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3" name="Рисунок 22">
            <a:extLst>
              <a:ext uri="{FF2B5EF4-FFF2-40B4-BE49-F238E27FC236}">
                <a16:creationId xmlns:a16="http://schemas.microsoft.com/office/drawing/2014/main" xmlns="" id="{F10F7F6D-05E8-41A2-A4A2-92357AF42D8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6593" y="3085212"/>
            <a:ext cx="3230879" cy="2246959"/>
          </a:xfrm>
          <a:custGeom>
            <a:avLst/>
            <a:gdLst>
              <a:gd name="connsiteX0" fmla="*/ 96295 w 3230879"/>
              <a:gd name="connsiteY0" fmla="*/ 0 h 2273173"/>
              <a:gd name="connsiteX1" fmla="*/ 3134584 w 3230879"/>
              <a:gd name="connsiteY1" fmla="*/ 0 h 2273173"/>
              <a:gd name="connsiteX2" fmla="*/ 3230879 w 3230879"/>
              <a:gd name="connsiteY2" fmla="*/ 96295 h 2273173"/>
              <a:gd name="connsiteX3" fmla="*/ 3230879 w 3230879"/>
              <a:gd name="connsiteY3" fmla="*/ 2273173 h 2273173"/>
              <a:gd name="connsiteX4" fmla="*/ 0 w 3230879"/>
              <a:gd name="connsiteY4" fmla="*/ 2273173 h 2273173"/>
              <a:gd name="connsiteX5" fmla="*/ 0 w 3230879"/>
              <a:gd name="connsiteY5" fmla="*/ 96295 h 2273173"/>
              <a:gd name="connsiteX6" fmla="*/ 96295 w 3230879"/>
              <a:gd name="connsiteY6" fmla="*/ 0 h 2273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0879" h="2273173">
                <a:moveTo>
                  <a:pt x="96295" y="0"/>
                </a:moveTo>
                <a:lnTo>
                  <a:pt x="3134584" y="0"/>
                </a:lnTo>
                <a:cubicBezTo>
                  <a:pt x="3187766" y="0"/>
                  <a:pt x="3230879" y="43113"/>
                  <a:pt x="3230879" y="96295"/>
                </a:cubicBezTo>
                <a:lnTo>
                  <a:pt x="3230879" y="2273173"/>
                </a:lnTo>
                <a:lnTo>
                  <a:pt x="0" y="2273173"/>
                </a:lnTo>
                <a:lnTo>
                  <a:pt x="0" y="96295"/>
                </a:lnTo>
                <a:cubicBezTo>
                  <a:pt x="0" y="43113"/>
                  <a:pt x="43113" y="0"/>
                  <a:pt x="96295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4" name="Полилиния 23"/>
          <p:cNvSpPr/>
          <p:nvPr userDrawn="1"/>
        </p:nvSpPr>
        <p:spPr>
          <a:xfrm>
            <a:off x="926593" y="5332171"/>
            <a:ext cx="3230879" cy="1004568"/>
          </a:xfrm>
          <a:custGeom>
            <a:avLst/>
            <a:gdLst>
              <a:gd name="connsiteX0" fmla="*/ 0 w 3230879"/>
              <a:gd name="connsiteY0" fmla="*/ 0 h 1004568"/>
              <a:gd name="connsiteX1" fmla="*/ 3230879 w 3230879"/>
              <a:gd name="connsiteY1" fmla="*/ 0 h 1004568"/>
              <a:gd name="connsiteX2" fmla="*/ 3230879 w 3230879"/>
              <a:gd name="connsiteY2" fmla="*/ 924691 h 1004568"/>
              <a:gd name="connsiteX3" fmla="*/ 3151002 w 3230879"/>
              <a:gd name="connsiteY3" fmla="*/ 1004568 h 1004568"/>
              <a:gd name="connsiteX4" fmla="*/ 79877 w 3230879"/>
              <a:gd name="connsiteY4" fmla="*/ 1004568 h 1004568"/>
              <a:gd name="connsiteX5" fmla="*/ 0 w 3230879"/>
              <a:gd name="connsiteY5" fmla="*/ 924691 h 100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30879" h="1004568">
                <a:moveTo>
                  <a:pt x="0" y="0"/>
                </a:moveTo>
                <a:lnTo>
                  <a:pt x="3230879" y="0"/>
                </a:lnTo>
                <a:lnTo>
                  <a:pt x="3230879" y="924691"/>
                </a:lnTo>
                <a:cubicBezTo>
                  <a:pt x="3230879" y="968806"/>
                  <a:pt x="3195117" y="1004568"/>
                  <a:pt x="3151002" y="1004568"/>
                </a:cubicBezTo>
                <a:lnTo>
                  <a:pt x="79877" y="1004568"/>
                </a:lnTo>
                <a:cubicBezTo>
                  <a:pt x="35762" y="1004568"/>
                  <a:pt x="0" y="968806"/>
                  <a:pt x="0" y="92469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45879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Text Box 3">
            <a:extLst>
              <a:ext uri="{FF2B5EF4-FFF2-40B4-BE49-F238E27FC236}">
                <a16:creationId xmlns:a16="http://schemas.microsoft.com/office/drawing/2014/main" xmlns="" id="{EE2D9EB2-D179-477C-92D5-7E30DE1CCE2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8BDA21B-3FC5-4E3E-9D8E-C59F68D211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38E7A246-F565-4144-8272-D9126F5B212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123488" y="0"/>
            <a:ext cx="2041525" cy="2041525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1" name="Рисунок 5">
            <a:extLst>
              <a:ext uri="{FF2B5EF4-FFF2-40B4-BE49-F238E27FC236}">
                <a16:creationId xmlns:a16="http://schemas.microsoft.com/office/drawing/2014/main" xmlns="" id="{CE5DAD81-E4E3-462A-B04E-10778DEF2FD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940675" y="0"/>
            <a:ext cx="2041525" cy="2041525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5" name="Рисунок 5">
            <a:extLst>
              <a:ext uri="{FF2B5EF4-FFF2-40B4-BE49-F238E27FC236}">
                <a16:creationId xmlns:a16="http://schemas.microsoft.com/office/drawing/2014/main" xmlns="" id="{6BD86EAC-E5C0-4D27-B18B-F96CF38A445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123488" y="2176692"/>
            <a:ext cx="2041525" cy="2041525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20" name="Рисунок 19">
            <a:extLst>
              <a:ext uri="{FF2B5EF4-FFF2-40B4-BE49-F238E27FC236}">
                <a16:creationId xmlns:a16="http://schemas.microsoft.com/office/drawing/2014/main" xmlns="" id="{F3ABE343-E26F-424D-910F-229A6909BD9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757862" y="0"/>
            <a:ext cx="2041525" cy="2041525"/>
          </a:xfrm>
          <a:custGeom>
            <a:avLst/>
            <a:gdLst>
              <a:gd name="connsiteX0" fmla="*/ 0 w 2041525"/>
              <a:gd name="connsiteY0" fmla="*/ 0 h 2041525"/>
              <a:gd name="connsiteX1" fmla="*/ 2041525 w 2041525"/>
              <a:gd name="connsiteY1" fmla="*/ 0 h 2041525"/>
              <a:gd name="connsiteX2" fmla="*/ 2041525 w 2041525"/>
              <a:gd name="connsiteY2" fmla="*/ 2041525 h 2041525"/>
              <a:gd name="connsiteX3" fmla="*/ 426720 w 2041525"/>
              <a:gd name="connsiteY3" fmla="*/ 2041525 h 2041525"/>
              <a:gd name="connsiteX4" fmla="*/ 0 w 2041525"/>
              <a:gd name="connsiteY4" fmla="*/ 1614805 h 204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1525" h="2041525">
                <a:moveTo>
                  <a:pt x="0" y="0"/>
                </a:moveTo>
                <a:lnTo>
                  <a:pt x="2041525" y="0"/>
                </a:lnTo>
                <a:lnTo>
                  <a:pt x="2041525" y="2041525"/>
                </a:lnTo>
                <a:lnTo>
                  <a:pt x="426720" y="2041525"/>
                </a:lnTo>
                <a:cubicBezTo>
                  <a:pt x="191049" y="2041525"/>
                  <a:pt x="0" y="1850476"/>
                  <a:pt x="0" y="1614805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1" name="Рисунок 20">
            <a:extLst>
              <a:ext uri="{FF2B5EF4-FFF2-40B4-BE49-F238E27FC236}">
                <a16:creationId xmlns:a16="http://schemas.microsoft.com/office/drawing/2014/main" xmlns="" id="{CA37C0D6-FF89-43B8-A8E5-5B1900BD442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940675" y="2178402"/>
            <a:ext cx="2041525" cy="2041525"/>
          </a:xfrm>
          <a:custGeom>
            <a:avLst/>
            <a:gdLst>
              <a:gd name="connsiteX0" fmla="*/ 0 w 2041525"/>
              <a:gd name="connsiteY0" fmla="*/ 0 h 2041525"/>
              <a:gd name="connsiteX1" fmla="*/ 2041525 w 2041525"/>
              <a:gd name="connsiteY1" fmla="*/ 0 h 2041525"/>
              <a:gd name="connsiteX2" fmla="*/ 2041525 w 2041525"/>
              <a:gd name="connsiteY2" fmla="*/ 2041525 h 2041525"/>
              <a:gd name="connsiteX3" fmla="*/ 426720 w 2041525"/>
              <a:gd name="connsiteY3" fmla="*/ 2041525 h 2041525"/>
              <a:gd name="connsiteX4" fmla="*/ 0 w 2041525"/>
              <a:gd name="connsiteY4" fmla="*/ 1614805 h 204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1525" h="2041525">
                <a:moveTo>
                  <a:pt x="0" y="0"/>
                </a:moveTo>
                <a:lnTo>
                  <a:pt x="2041525" y="0"/>
                </a:lnTo>
                <a:lnTo>
                  <a:pt x="2041525" y="2041525"/>
                </a:lnTo>
                <a:lnTo>
                  <a:pt x="426720" y="2041525"/>
                </a:lnTo>
                <a:cubicBezTo>
                  <a:pt x="191049" y="2041525"/>
                  <a:pt x="0" y="1850476"/>
                  <a:pt x="0" y="1614805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2" name="Рисунок 21">
            <a:extLst>
              <a:ext uri="{FF2B5EF4-FFF2-40B4-BE49-F238E27FC236}">
                <a16:creationId xmlns:a16="http://schemas.microsoft.com/office/drawing/2014/main" xmlns="" id="{6C9A685E-B5D1-4527-ABEA-4D1EB2D7D56F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150475" y="4357917"/>
            <a:ext cx="2041525" cy="2041525"/>
          </a:xfrm>
          <a:custGeom>
            <a:avLst/>
            <a:gdLst>
              <a:gd name="connsiteX0" fmla="*/ 0 w 2041525"/>
              <a:gd name="connsiteY0" fmla="*/ 0 h 2041525"/>
              <a:gd name="connsiteX1" fmla="*/ 2041525 w 2041525"/>
              <a:gd name="connsiteY1" fmla="*/ 0 h 2041525"/>
              <a:gd name="connsiteX2" fmla="*/ 2041525 w 2041525"/>
              <a:gd name="connsiteY2" fmla="*/ 2041525 h 2041525"/>
              <a:gd name="connsiteX3" fmla="*/ 426720 w 2041525"/>
              <a:gd name="connsiteY3" fmla="*/ 2041525 h 2041525"/>
              <a:gd name="connsiteX4" fmla="*/ 0 w 2041525"/>
              <a:gd name="connsiteY4" fmla="*/ 1614805 h 204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1525" h="2041525">
                <a:moveTo>
                  <a:pt x="0" y="0"/>
                </a:moveTo>
                <a:lnTo>
                  <a:pt x="2041525" y="0"/>
                </a:lnTo>
                <a:lnTo>
                  <a:pt x="2041525" y="2041525"/>
                </a:lnTo>
                <a:lnTo>
                  <a:pt x="426720" y="2041525"/>
                </a:lnTo>
                <a:cubicBezTo>
                  <a:pt x="191049" y="2041525"/>
                  <a:pt x="0" y="1850476"/>
                  <a:pt x="0" y="1614805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61847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759B20A0-C04B-4086-B67B-0860843A3237}"/>
              </a:ext>
            </a:extLst>
          </p:cNvPr>
          <p:cNvSpPr/>
          <p:nvPr userDrawn="1"/>
        </p:nvSpPr>
        <p:spPr>
          <a:xfrm>
            <a:off x="6073020" y="0"/>
            <a:ext cx="615724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xmlns="" id="{E8543EC9-DFD7-4E9A-B39C-3A1F83B258D5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18612AEB-E225-4081-AEC6-F9AB3C14ED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  <p:sp>
        <p:nvSpPr>
          <p:cNvPr id="10" name="Рисунок 9">
            <a:extLst>
              <a:ext uri="{FF2B5EF4-FFF2-40B4-BE49-F238E27FC236}">
                <a16:creationId xmlns:a16="http://schemas.microsoft.com/office/drawing/2014/main" xmlns="" id="{33FB82E8-10F2-4BDC-89F5-4608CB7B194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Рисунок 9">
            <a:extLst>
              <a:ext uri="{FF2B5EF4-FFF2-40B4-BE49-F238E27FC236}">
                <a16:creationId xmlns:a16="http://schemas.microsoft.com/office/drawing/2014/main" xmlns="" id="{25575770-04EB-4C9E-9E03-7CCDD130829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027206" y="0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Рисунок 9">
            <a:extLst>
              <a:ext uri="{FF2B5EF4-FFF2-40B4-BE49-F238E27FC236}">
                <a16:creationId xmlns:a16="http://schemas.microsoft.com/office/drawing/2014/main" xmlns="" id="{51186202-9E1F-4BE1-83C8-D1B564C5C0E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050256" y="0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17" name="Рисунок 9">
            <a:extLst>
              <a:ext uri="{FF2B5EF4-FFF2-40B4-BE49-F238E27FC236}">
                <a16:creationId xmlns:a16="http://schemas.microsoft.com/office/drawing/2014/main" xmlns="" id="{DD880369-7A21-4130-943F-068E8247105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2286001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18" name="Рисунок 9">
            <a:extLst>
              <a:ext uri="{FF2B5EF4-FFF2-40B4-BE49-F238E27FC236}">
                <a16:creationId xmlns:a16="http://schemas.microsoft.com/office/drawing/2014/main" xmlns="" id="{548BE7CF-7193-4437-B04C-3818DF8A5D4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027206" y="2286001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19" name="Рисунок 9">
            <a:extLst>
              <a:ext uri="{FF2B5EF4-FFF2-40B4-BE49-F238E27FC236}">
                <a16:creationId xmlns:a16="http://schemas.microsoft.com/office/drawing/2014/main" xmlns="" id="{BDB11676-A5F4-45D1-9B5C-4C2F3715EC5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050256" y="2286001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20" name="Рисунок 9">
            <a:extLst>
              <a:ext uri="{FF2B5EF4-FFF2-40B4-BE49-F238E27FC236}">
                <a16:creationId xmlns:a16="http://schemas.microsoft.com/office/drawing/2014/main" xmlns="" id="{8244E6D7-EEC7-4651-820C-2350CDF286F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0" y="4572000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21" name="Рисунок 9">
            <a:extLst>
              <a:ext uri="{FF2B5EF4-FFF2-40B4-BE49-F238E27FC236}">
                <a16:creationId xmlns:a16="http://schemas.microsoft.com/office/drawing/2014/main" xmlns="" id="{E236AD6E-67E2-4E83-AEC1-034995524A97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2027206" y="4572000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22" name="Рисунок 9">
            <a:extLst>
              <a:ext uri="{FF2B5EF4-FFF2-40B4-BE49-F238E27FC236}">
                <a16:creationId xmlns:a16="http://schemas.microsoft.com/office/drawing/2014/main" xmlns="" id="{1950174A-AEEA-43C2-9FE7-AF551044A732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050256" y="4572000"/>
            <a:ext cx="2022764" cy="22860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26708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>
                <a:solidFill>
                  <a:prstClr val="white">
                    <a:lumMod val="50000"/>
                  </a:prstClr>
                </a:solidFill>
              </a:rPr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xmlns="" id="{8BC6F1F8-B0C0-46CC-A927-6A259A708918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CA7617E-44CC-4EE0-8BE0-5CC75B0687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FCD4DC53-7AF6-4D98-9AAE-BC48CB21CCAE}"/>
              </a:ext>
            </a:extLst>
          </p:cNvPr>
          <p:cNvSpPr/>
          <p:nvPr userDrawn="1"/>
        </p:nvSpPr>
        <p:spPr>
          <a:xfrm>
            <a:off x="0" y="0"/>
            <a:ext cx="3706586" cy="6858000"/>
          </a:xfrm>
          <a:prstGeom prst="rect">
            <a:avLst/>
          </a:prstGeom>
          <a:gradFill flip="none" rotWithShape="1">
            <a:gsLst>
              <a:gs pos="0">
                <a:srgbClr val="005692"/>
              </a:gs>
              <a:gs pos="100000">
                <a:srgbClr val="004574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sz="quarter" idx="13"/>
          </p:nvPr>
        </p:nvSpPr>
        <p:spPr>
          <a:xfrm>
            <a:off x="433388" y="1920875"/>
            <a:ext cx="2833687" cy="2700338"/>
          </a:xfrm>
          <a:prstGeom prst="roundRect">
            <a:avLst>
              <a:gd name="adj" fmla="val 4025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635000" sx="102000" sy="102000" algn="ctr" rotWithShape="0">
              <a:schemeClr val="bg1">
                <a:alpha val="30000"/>
              </a:scheme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4" name="Рисунок 2"/>
          <p:cNvSpPr>
            <a:spLocks noGrp="1"/>
          </p:cNvSpPr>
          <p:nvPr>
            <p:ph type="pic" sz="quarter" idx="14"/>
          </p:nvPr>
        </p:nvSpPr>
        <p:spPr>
          <a:xfrm>
            <a:off x="4008346" y="2158602"/>
            <a:ext cx="1638000" cy="1638000"/>
          </a:xfrm>
          <a:prstGeom prst="roundRect">
            <a:avLst>
              <a:gd name="adj" fmla="val 6589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5" name="Рисунок 2"/>
          <p:cNvSpPr>
            <a:spLocks noGrp="1"/>
          </p:cNvSpPr>
          <p:nvPr>
            <p:ph type="pic" sz="quarter" idx="15"/>
          </p:nvPr>
        </p:nvSpPr>
        <p:spPr>
          <a:xfrm>
            <a:off x="7942661" y="2158602"/>
            <a:ext cx="1638000" cy="1638000"/>
          </a:xfrm>
          <a:prstGeom prst="roundRect">
            <a:avLst>
              <a:gd name="adj" fmla="val 6589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6" name="Рисунок 2"/>
          <p:cNvSpPr>
            <a:spLocks noGrp="1"/>
          </p:cNvSpPr>
          <p:nvPr>
            <p:ph type="pic" sz="quarter" idx="16"/>
          </p:nvPr>
        </p:nvSpPr>
        <p:spPr>
          <a:xfrm>
            <a:off x="7942661" y="4287573"/>
            <a:ext cx="1638000" cy="1638000"/>
          </a:xfrm>
          <a:prstGeom prst="roundRect">
            <a:avLst>
              <a:gd name="adj" fmla="val 6589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7" name="Рисунок 2"/>
          <p:cNvSpPr>
            <a:spLocks noGrp="1"/>
          </p:cNvSpPr>
          <p:nvPr>
            <p:ph type="pic" sz="quarter" idx="17"/>
          </p:nvPr>
        </p:nvSpPr>
        <p:spPr>
          <a:xfrm>
            <a:off x="4008345" y="4287573"/>
            <a:ext cx="1638000" cy="1638000"/>
          </a:xfrm>
          <a:prstGeom prst="roundRect">
            <a:avLst>
              <a:gd name="adj" fmla="val 6589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1190201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 с лого НИ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646479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17" name="Прямоугольник 16"/>
          <p:cNvSpPr/>
          <p:nvPr userDrawn="1"/>
        </p:nvSpPr>
        <p:spPr>
          <a:xfrm>
            <a:off x="0" y="0"/>
            <a:ext cx="4068000" cy="74677"/>
          </a:xfrm>
          <a:prstGeom prst="rect">
            <a:avLst/>
          </a:prstGeom>
          <a:solidFill>
            <a:srgbClr val="15A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8" name="Прямоугольник 17"/>
          <p:cNvSpPr/>
          <p:nvPr userDrawn="1"/>
        </p:nvSpPr>
        <p:spPr>
          <a:xfrm>
            <a:off x="8163420" y="0"/>
            <a:ext cx="4032000" cy="74677"/>
          </a:xfrm>
          <a:prstGeom prst="rect">
            <a:avLst/>
          </a:prstGeom>
          <a:solidFill>
            <a:srgbClr val="0056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9" name="Прямоугольник 18"/>
          <p:cNvSpPr/>
          <p:nvPr userDrawn="1"/>
        </p:nvSpPr>
        <p:spPr>
          <a:xfrm>
            <a:off x="4070280" y="0"/>
            <a:ext cx="4104000" cy="74677"/>
          </a:xfrm>
          <a:prstGeom prst="rect">
            <a:avLst/>
          </a:prstGeom>
          <a:solidFill>
            <a:srgbClr val="007D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0" name="Прямоугольник 19"/>
          <p:cNvSpPr/>
          <p:nvPr userDrawn="1"/>
        </p:nvSpPr>
        <p:spPr>
          <a:xfrm>
            <a:off x="5154931" y="1986095"/>
            <a:ext cx="1430654" cy="74677"/>
          </a:xfrm>
          <a:prstGeom prst="rect">
            <a:avLst/>
          </a:prstGeom>
          <a:solidFill>
            <a:srgbClr val="15A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1" name="Прямоугольник 20"/>
          <p:cNvSpPr/>
          <p:nvPr userDrawn="1"/>
        </p:nvSpPr>
        <p:spPr>
          <a:xfrm>
            <a:off x="0" y="2060772"/>
            <a:ext cx="12192000" cy="3171628"/>
          </a:xfrm>
          <a:prstGeom prst="rect">
            <a:avLst/>
          </a:prstGeom>
          <a:solidFill>
            <a:srgbClr val="EF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2" name="Прямоугольник 21"/>
          <p:cNvSpPr/>
          <p:nvPr userDrawn="1"/>
        </p:nvSpPr>
        <p:spPr>
          <a:xfrm>
            <a:off x="6583680" y="1986095"/>
            <a:ext cx="1430654" cy="74677"/>
          </a:xfrm>
          <a:prstGeom prst="rect">
            <a:avLst/>
          </a:prstGeom>
          <a:solidFill>
            <a:srgbClr val="0056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3" name="Прямоугольник 22"/>
          <p:cNvSpPr/>
          <p:nvPr userDrawn="1"/>
        </p:nvSpPr>
        <p:spPr>
          <a:xfrm>
            <a:off x="8014334" y="1986095"/>
            <a:ext cx="1430654" cy="74677"/>
          </a:xfrm>
          <a:prstGeom prst="rect">
            <a:avLst/>
          </a:prstGeom>
          <a:solidFill>
            <a:srgbClr val="007D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5" name="Овал 24"/>
          <p:cNvSpPr/>
          <p:nvPr userDrawn="1"/>
        </p:nvSpPr>
        <p:spPr>
          <a:xfrm>
            <a:off x="949817" y="1970290"/>
            <a:ext cx="3382670" cy="3382670"/>
          </a:xfrm>
          <a:prstGeom prst="ellipse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6" name="Дуга 25"/>
          <p:cNvSpPr>
            <a:spLocks noChangeAspect="1"/>
          </p:cNvSpPr>
          <p:nvPr userDrawn="1"/>
        </p:nvSpPr>
        <p:spPr>
          <a:xfrm>
            <a:off x="879052" y="1893670"/>
            <a:ext cx="3510000" cy="3509754"/>
          </a:xfrm>
          <a:prstGeom prst="arc">
            <a:avLst>
              <a:gd name="adj1" fmla="val 25894"/>
              <a:gd name="adj2" fmla="val 16168431"/>
            </a:avLst>
          </a:prstGeom>
          <a:ln w="127000">
            <a:solidFill>
              <a:srgbClr val="007D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27" name="Дуга 26"/>
          <p:cNvSpPr>
            <a:spLocks noChangeAspect="1"/>
          </p:cNvSpPr>
          <p:nvPr userDrawn="1"/>
        </p:nvSpPr>
        <p:spPr>
          <a:xfrm>
            <a:off x="1094073" y="2112060"/>
            <a:ext cx="2966101" cy="3059380"/>
          </a:xfrm>
          <a:prstGeom prst="arc">
            <a:avLst>
              <a:gd name="adj1" fmla="val 7399288"/>
              <a:gd name="adj2" fmla="val 16284786"/>
            </a:avLst>
          </a:prstGeom>
          <a:ln w="304800">
            <a:solidFill>
              <a:srgbClr val="15A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Овал 27"/>
          <p:cNvSpPr/>
          <p:nvPr userDrawn="1"/>
        </p:nvSpPr>
        <p:spPr>
          <a:xfrm>
            <a:off x="1325663" y="2346136"/>
            <a:ext cx="2630978" cy="263097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9" name="Овал 28"/>
          <p:cNvSpPr/>
          <p:nvPr userDrawn="1"/>
        </p:nvSpPr>
        <p:spPr>
          <a:xfrm>
            <a:off x="1424239" y="2477895"/>
            <a:ext cx="2368076" cy="2368076"/>
          </a:xfrm>
          <a:prstGeom prst="ellipse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0" name="Овал 29"/>
          <p:cNvSpPr/>
          <p:nvPr userDrawn="1"/>
        </p:nvSpPr>
        <p:spPr>
          <a:xfrm>
            <a:off x="1537411" y="2591067"/>
            <a:ext cx="2141732" cy="2141732"/>
          </a:xfrm>
          <a:prstGeom prst="ellipse">
            <a:avLst/>
          </a:prstGeom>
          <a:solidFill>
            <a:srgbClr val="15A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1" name="Полилиния 30"/>
          <p:cNvSpPr/>
          <p:nvPr userDrawn="1"/>
        </p:nvSpPr>
        <p:spPr>
          <a:xfrm>
            <a:off x="1538823" y="3675933"/>
            <a:ext cx="2138909" cy="1056866"/>
          </a:xfrm>
          <a:custGeom>
            <a:avLst/>
            <a:gdLst>
              <a:gd name="connsiteX0" fmla="*/ 0 w 2138909"/>
              <a:gd name="connsiteY0" fmla="*/ 0 h 1056866"/>
              <a:gd name="connsiteX1" fmla="*/ 2138909 w 2138909"/>
              <a:gd name="connsiteY1" fmla="*/ 0 h 1056866"/>
              <a:gd name="connsiteX2" fmla="*/ 2118564 w 2138909"/>
              <a:gd name="connsiteY2" fmla="*/ 201817 h 1056866"/>
              <a:gd name="connsiteX3" fmla="*/ 1069454 w 2138909"/>
              <a:gd name="connsiteY3" fmla="*/ 1056866 h 1056866"/>
              <a:gd name="connsiteX4" fmla="*/ 20345 w 2138909"/>
              <a:gd name="connsiteY4" fmla="*/ 201817 h 1056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8909" h="1056866">
                <a:moveTo>
                  <a:pt x="0" y="0"/>
                </a:moveTo>
                <a:lnTo>
                  <a:pt x="2138909" y="0"/>
                </a:lnTo>
                <a:lnTo>
                  <a:pt x="2118564" y="201817"/>
                </a:lnTo>
                <a:cubicBezTo>
                  <a:pt x="2018710" y="689793"/>
                  <a:pt x="1586949" y="1056866"/>
                  <a:pt x="1069454" y="1056866"/>
                </a:cubicBezTo>
                <a:cubicBezTo>
                  <a:pt x="551959" y="1056866"/>
                  <a:pt x="120199" y="689793"/>
                  <a:pt x="20345" y="201817"/>
                </a:cubicBezTo>
                <a:close/>
              </a:path>
            </a:pathLst>
          </a:custGeom>
          <a:solidFill>
            <a:srgbClr val="007D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32" name="Picture 2" descr="Омская область  : Бесплатная карта, бесплатная карта, свободная карта, Бесплатная базовая карта&#10; : контур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81353" y="2709580"/>
            <a:ext cx="1378483" cy="1939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Рисунок 32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6301" y="3344865"/>
            <a:ext cx="668586" cy="668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189598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4" name="Прямоугольник 3"/>
          <p:cNvSpPr/>
          <p:nvPr userDrawn="1"/>
        </p:nvSpPr>
        <p:spPr>
          <a:xfrm>
            <a:off x="2407920" y="1737360"/>
            <a:ext cx="9784080" cy="3840480"/>
          </a:xfrm>
          <a:prstGeom prst="rect">
            <a:avLst/>
          </a:prstGeom>
          <a:solidFill>
            <a:srgbClr val="EF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6" name="Picture 2" descr="Омская область  : Бесплатная карта, бесплатная карта, свободная карта, Бесплатная базовая карта&#10; : контур"/>
          <p:cNvPicPr>
            <a:picLocks noChangeAspect="1" noChangeArrowheads="1"/>
          </p:cNvPicPr>
          <p:nvPr userDrawn="1"/>
        </p:nvPicPr>
        <p:blipFill>
          <a:blip r:embed="rId3">
            <a:duotone>
              <a:prstClr val="black"/>
              <a:srgbClr val="0678AA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4312" y="243000"/>
            <a:ext cx="4529647" cy="63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Овал 7"/>
          <p:cNvSpPr/>
          <p:nvPr/>
        </p:nvSpPr>
        <p:spPr>
          <a:xfrm>
            <a:off x="1361630" y="2305050"/>
            <a:ext cx="2247904" cy="224790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Овал 10"/>
          <p:cNvSpPr>
            <a:spLocks noChangeAspect="1"/>
          </p:cNvSpPr>
          <p:nvPr/>
        </p:nvSpPr>
        <p:spPr>
          <a:xfrm>
            <a:off x="1416318" y="2359738"/>
            <a:ext cx="2138528" cy="2138526"/>
          </a:xfrm>
          <a:prstGeom prst="ellipse">
            <a:avLst/>
          </a:prstGeom>
          <a:solidFill>
            <a:srgbClr val="067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0810" y="2394230"/>
            <a:ext cx="2069543" cy="2069541"/>
          </a:xfrm>
          <a:prstGeom prst="rect">
            <a:avLst/>
          </a:prstGeom>
        </p:spPr>
      </p:pic>
      <p:sp>
        <p:nvSpPr>
          <p:cNvPr id="14" name="Прямоугольник 13"/>
          <p:cNvSpPr/>
          <p:nvPr userDrawn="1"/>
        </p:nvSpPr>
        <p:spPr>
          <a:xfrm>
            <a:off x="5162513" y="1664969"/>
            <a:ext cx="1430654" cy="74677"/>
          </a:xfrm>
          <a:prstGeom prst="rect">
            <a:avLst/>
          </a:prstGeom>
          <a:solidFill>
            <a:srgbClr val="A7DA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6591262" y="1664969"/>
            <a:ext cx="1430654" cy="74677"/>
          </a:xfrm>
          <a:prstGeom prst="rect">
            <a:avLst/>
          </a:prstGeom>
          <a:solidFill>
            <a:srgbClr val="1F8B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8021916" y="1664969"/>
            <a:ext cx="1430654" cy="74677"/>
          </a:xfrm>
          <a:prstGeom prst="rect">
            <a:avLst/>
          </a:prstGeom>
          <a:solidFill>
            <a:srgbClr val="03B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17776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3">
    <p:bg>
      <p:bgPr>
        <a:gradFill flip="none" rotWithShape="1">
          <a:gsLst>
            <a:gs pos="0">
              <a:srgbClr val="004575"/>
            </a:gs>
            <a:gs pos="100000">
              <a:srgbClr val="005692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Grp="1"/>
          </p:cNvSpPr>
          <p:nvPr userDrawn="1">
            <p:ph type="sldNum" sz="quarter" idx="21"/>
          </p:nvPr>
        </p:nvSpPr>
        <p:spPr>
          <a:xfrm>
            <a:off x="11272838" y="6248400"/>
            <a:ext cx="447675" cy="241300"/>
          </a:xfrm>
        </p:spPr>
        <p:txBody>
          <a:bodyPr/>
          <a:lstStyle>
            <a:lvl1pPr>
              <a:defRPr b="0" i="0">
                <a:solidFill>
                  <a:schemeClr val="tx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>
              <a:defRPr/>
            </a:pPr>
            <a:fld id="{58CD580B-ED4F-1148-B48B-24C3761D60A0}" type="slidenum">
              <a:rPr lang="x-none" altLang="x-none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x-none" altLang="x-none" dirty="0">
              <a:solidFill>
                <a:prstClr val="black"/>
              </a:solidFill>
            </a:endParaRPr>
          </a:p>
        </p:txBody>
      </p:sp>
      <p:sp>
        <p:nvSpPr>
          <p:cNvPr id="19" name="Прямоугольник 18"/>
          <p:cNvSpPr/>
          <p:nvPr userDrawn="1"/>
        </p:nvSpPr>
        <p:spPr>
          <a:xfrm>
            <a:off x="4165102" y="1664969"/>
            <a:ext cx="1430654" cy="74677"/>
          </a:xfrm>
          <a:prstGeom prst="rect">
            <a:avLst/>
          </a:prstGeom>
          <a:solidFill>
            <a:srgbClr val="BC2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1" name="Прямоугольник 20"/>
          <p:cNvSpPr/>
          <p:nvPr userDrawn="1"/>
        </p:nvSpPr>
        <p:spPr>
          <a:xfrm>
            <a:off x="2301240" y="1737360"/>
            <a:ext cx="9890760" cy="3840480"/>
          </a:xfrm>
          <a:prstGeom prst="rect">
            <a:avLst/>
          </a:prstGeom>
          <a:solidFill>
            <a:srgbClr val="EF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2" name="Прямоугольник 21"/>
          <p:cNvSpPr/>
          <p:nvPr userDrawn="1"/>
        </p:nvSpPr>
        <p:spPr>
          <a:xfrm>
            <a:off x="5593851" y="1664969"/>
            <a:ext cx="1430654" cy="7467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3" name="Прямоугольник 22"/>
          <p:cNvSpPr/>
          <p:nvPr userDrawn="1"/>
        </p:nvSpPr>
        <p:spPr>
          <a:xfrm>
            <a:off x="7024505" y="1664969"/>
            <a:ext cx="1430654" cy="74677"/>
          </a:xfrm>
          <a:prstGeom prst="rect">
            <a:avLst/>
          </a:prstGeom>
          <a:solidFill>
            <a:srgbClr val="00B3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26" name="Picture 2" descr="Омская область  : Бесплатная карта, бесплатная карта, свободная карта, Бесплатная базовая карта&#10; : контур">
            <a:extLst>
              <a:ext uri="{FF2B5EF4-FFF2-40B4-BE49-F238E27FC236}">
                <a16:creationId xmlns:a16="http://schemas.microsoft.com/office/drawing/2014/main" xmlns="" id="{F1AFF914-5E62-42A9-83DE-173452C674B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4312" y="243000"/>
            <a:ext cx="4529647" cy="6372000"/>
          </a:xfrm>
          <a:prstGeom prst="rect">
            <a:avLst/>
          </a:prstGeom>
          <a:noFill/>
          <a:effectLst>
            <a:outerShdw blurRad="254000" dist="63500" sx="105000" sy="105000" algn="l" rotWithShape="0">
              <a:prstClr val="black">
                <a:alpha val="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Группа 26">
            <a:extLst>
              <a:ext uri="{FF2B5EF4-FFF2-40B4-BE49-F238E27FC236}">
                <a16:creationId xmlns:a16="http://schemas.microsoft.com/office/drawing/2014/main" xmlns="" id="{724DF718-8295-4C00-83EE-02C7D1BF0304}"/>
              </a:ext>
            </a:extLst>
          </p:cNvPr>
          <p:cNvGrpSpPr/>
          <p:nvPr userDrawn="1"/>
        </p:nvGrpSpPr>
        <p:grpSpPr>
          <a:xfrm>
            <a:off x="1416318" y="2359737"/>
            <a:ext cx="2138528" cy="2138526"/>
            <a:chOff x="1659141" y="2148818"/>
            <a:chExt cx="2232001" cy="2232001"/>
          </a:xfrm>
        </p:grpSpPr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xmlns="" id="{4CABAEAA-EEE4-41AD-9EAC-D2E7E3BF56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59141" y="2148818"/>
              <a:ext cx="2232001" cy="2232001"/>
            </a:xfrm>
            <a:prstGeom prst="ellipse">
              <a:avLst/>
            </a:prstGeom>
            <a:solidFill>
              <a:srgbClr val="0678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xmlns="" id="{2FC9082D-9DAB-4C56-A18A-1325C95CFAB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77141" y="2166818"/>
              <a:ext cx="2196001" cy="2196001"/>
            </a:xfrm>
            <a:prstGeom prst="ellipse">
              <a:avLst/>
            </a:prstGeom>
            <a:solidFill>
              <a:srgbClr val="0056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xmlns="" id="{D5DF689A-9343-4F46-B87F-72CF165F6DC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95141" y="2184818"/>
              <a:ext cx="2160000" cy="2160000"/>
            </a:xfrm>
            <a:prstGeom prst="rect">
              <a:avLst/>
            </a:prstGeom>
          </p:spPr>
        </p:pic>
      </p:grpSp>
      <p:sp>
        <p:nvSpPr>
          <p:cNvPr id="12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266540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2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4179571" y="1664969"/>
            <a:ext cx="1430654" cy="74677"/>
          </a:xfrm>
          <a:prstGeom prst="rect">
            <a:avLst/>
          </a:prstGeom>
          <a:solidFill>
            <a:srgbClr val="BC2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 userDrawn="1"/>
        </p:nvSpPr>
        <p:spPr>
          <a:xfrm>
            <a:off x="2687444" y="1737360"/>
            <a:ext cx="9504556" cy="3840480"/>
          </a:xfrm>
          <a:prstGeom prst="rect">
            <a:avLst/>
          </a:prstGeom>
          <a:solidFill>
            <a:schemeClr val="bg2">
              <a:lumMod val="2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5608320" y="1664969"/>
            <a:ext cx="1430654" cy="74677"/>
          </a:xfrm>
          <a:prstGeom prst="rect">
            <a:avLst/>
          </a:prstGeom>
          <a:solidFill>
            <a:srgbClr val="305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7038974" y="1664969"/>
            <a:ext cx="1430654" cy="74677"/>
          </a:xfrm>
          <a:prstGeom prst="rect">
            <a:avLst/>
          </a:prstGeom>
          <a:solidFill>
            <a:srgbClr val="00B3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1" name="Picture 2" descr="Омская область  : Бесплатная карта, бесплатная карта, свободная карта, Бесплатная базовая карта&#10; : контур">
            <a:extLst>
              <a:ext uri="{FF2B5EF4-FFF2-40B4-BE49-F238E27FC236}">
                <a16:creationId xmlns:a16="http://schemas.microsoft.com/office/drawing/2014/main" xmlns="" id="{62D9F92A-8B79-48AF-8FA0-AE72E6FBDA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4312" y="243000"/>
            <a:ext cx="4529647" cy="63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Группа 11">
            <a:extLst>
              <a:ext uri="{FF2B5EF4-FFF2-40B4-BE49-F238E27FC236}">
                <a16:creationId xmlns:a16="http://schemas.microsoft.com/office/drawing/2014/main" xmlns="" id="{ABB84806-AAD9-473F-AD83-2D3DC1B41AAB}"/>
              </a:ext>
            </a:extLst>
          </p:cNvPr>
          <p:cNvGrpSpPr/>
          <p:nvPr userDrawn="1"/>
        </p:nvGrpSpPr>
        <p:grpSpPr>
          <a:xfrm>
            <a:off x="1416318" y="2359737"/>
            <a:ext cx="2138528" cy="2138526"/>
            <a:chOff x="1659141" y="2148818"/>
            <a:chExt cx="2232001" cy="2232001"/>
          </a:xfrm>
        </p:grpSpPr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xmlns="" id="{30435FAC-1B64-4D91-A167-65291DF86D2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59141" y="2148818"/>
              <a:ext cx="2232001" cy="2232001"/>
            </a:xfrm>
            <a:prstGeom prst="ellipse">
              <a:avLst/>
            </a:prstGeom>
            <a:solidFill>
              <a:srgbClr val="0678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xmlns="" id="{D6A25C05-E78E-4872-88BF-93972AF211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77141" y="2166818"/>
              <a:ext cx="2196001" cy="2196001"/>
            </a:xfrm>
            <a:prstGeom prst="ellipse">
              <a:avLst/>
            </a:prstGeom>
            <a:solidFill>
              <a:srgbClr val="0056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xmlns="" id="{C0296B91-DBF4-49AB-A7A0-8E980120CE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95141" y="2184818"/>
              <a:ext cx="2160000" cy="2160000"/>
            </a:xfrm>
            <a:prstGeom prst="rect">
              <a:avLst/>
            </a:prstGeom>
          </p:spPr>
        </p:pic>
      </p:grpSp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806825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4" name="Рисунок 3">
            <a:extLst>
              <a:ext uri="{FF2B5EF4-FFF2-40B4-BE49-F238E27FC236}">
                <a16:creationId xmlns:a16="http://schemas.microsoft.com/office/drawing/2014/main" xmlns="" id="{7731D644-B8BD-4548-808D-C4112238536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15101" y="540217"/>
            <a:ext cx="11076899" cy="5854692"/>
          </a:xfrm>
          <a:custGeom>
            <a:avLst/>
            <a:gdLst>
              <a:gd name="connsiteX0" fmla="*/ 5524302 w 21602599"/>
              <a:gd name="connsiteY0" fmla="*/ 0 h 11048604"/>
              <a:gd name="connsiteX1" fmla="*/ 21602599 w 21602599"/>
              <a:gd name="connsiteY1" fmla="*/ 0 h 11048604"/>
              <a:gd name="connsiteX2" fmla="*/ 21602599 w 21602599"/>
              <a:gd name="connsiteY2" fmla="*/ 11048604 h 11048604"/>
              <a:gd name="connsiteX3" fmla="*/ 5524302 w 21602599"/>
              <a:gd name="connsiteY3" fmla="*/ 11048604 h 11048604"/>
              <a:gd name="connsiteX4" fmla="*/ 0 w 21602599"/>
              <a:gd name="connsiteY4" fmla="*/ 5524302 h 11048604"/>
              <a:gd name="connsiteX5" fmla="*/ 5524302 w 21602599"/>
              <a:gd name="connsiteY5" fmla="*/ 0 h 11048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602599" h="11048604">
                <a:moveTo>
                  <a:pt x="5524302" y="0"/>
                </a:moveTo>
                <a:lnTo>
                  <a:pt x="21602599" y="0"/>
                </a:lnTo>
                <a:lnTo>
                  <a:pt x="21602599" y="11048604"/>
                </a:lnTo>
                <a:lnTo>
                  <a:pt x="5524302" y="11048604"/>
                </a:lnTo>
                <a:cubicBezTo>
                  <a:pt x="2473313" y="11048604"/>
                  <a:pt x="0" y="8575290"/>
                  <a:pt x="0" y="5524302"/>
                </a:cubicBezTo>
                <a:cubicBezTo>
                  <a:pt x="0" y="2473314"/>
                  <a:pt x="2473313" y="0"/>
                  <a:pt x="5524302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</p:sp>
    </p:spTree>
    <p:extLst>
      <p:ext uri="{BB962C8B-B14F-4D97-AF65-F5344CB8AC3E}">
        <p14:creationId xmlns:p14="http://schemas.microsoft.com/office/powerpoint/2010/main" val="2169557991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B1DAA063-5C80-4339-8909-445E0ECEC474}"/>
              </a:ext>
            </a:extLst>
          </p:cNvPr>
          <p:cNvSpPr/>
          <p:nvPr userDrawn="1"/>
        </p:nvSpPr>
        <p:spPr>
          <a:xfrm>
            <a:off x="0" y="0"/>
            <a:ext cx="8319032" cy="6858000"/>
          </a:xfrm>
          <a:prstGeom prst="rect">
            <a:avLst/>
          </a:prstGeom>
          <a:gradFill flip="none" rotWithShape="1">
            <a:gsLst>
              <a:gs pos="0">
                <a:srgbClr val="005692"/>
              </a:gs>
              <a:gs pos="100000">
                <a:srgbClr val="004574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Text Box 3">
            <a:extLst>
              <a:ext uri="{FF2B5EF4-FFF2-40B4-BE49-F238E27FC236}">
                <a16:creationId xmlns:a16="http://schemas.microsoft.com/office/drawing/2014/main" xmlns="" id="{EE2D9EB2-D179-477C-92D5-7E30DE1CCE2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8BDA21B-3FC5-4E3E-9D8E-C59F68D211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3F5BC6F9-98D6-4446-AD0C-9E8AB98B6E48}"/>
              </a:ext>
            </a:extLst>
          </p:cNvPr>
          <p:cNvSpPr/>
          <p:nvPr userDrawn="1"/>
        </p:nvSpPr>
        <p:spPr>
          <a:xfrm>
            <a:off x="5137332" y="306530"/>
            <a:ext cx="6244942" cy="6244940"/>
          </a:xfrm>
          <a:prstGeom prst="ellipse">
            <a:avLst/>
          </a:prstGeom>
          <a:noFill/>
          <a:ln w="635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xmlns="" id="{89B8343B-C35D-4FDA-8720-8B14BA6766CF}"/>
              </a:ext>
            </a:extLst>
          </p:cNvPr>
          <p:cNvSpPr/>
          <p:nvPr userDrawn="1"/>
        </p:nvSpPr>
        <p:spPr>
          <a:xfrm>
            <a:off x="9233433" y="289736"/>
            <a:ext cx="1234440" cy="12344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xmlns="" id="{6451F62D-6B8F-4B2B-9FC9-CC73C2BA3419}"/>
              </a:ext>
            </a:extLst>
          </p:cNvPr>
          <p:cNvSpPr/>
          <p:nvPr userDrawn="1"/>
        </p:nvSpPr>
        <p:spPr>
          <a:xfrm>
            <a:off x="9233433" y="5317030"/>
            <a:ext cx="1234440" cy="12344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Рисунок 10">
            <a:extLst>
              <a:ext uri="{FF2B5EF4-FFF2-40B4-BE49-F238E27FC236}">
                <a16:creationId xmlns:a16="http://schemas.microsoft.com/office/drawing/2014/main" xmlns="" id="{45EE1167-94B6-4956-BFEA-BF8C95CF96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467873" y="1674720"/>
            <a:ext cx="1234800" cy="12348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5" name="Рисунок 10">
            <a:extLst>
              <a:ext uri="{FF2B5EF4-FFF2-40B4-BE49-F238E27FC236}">
                <a16:creationId xmlns:a16="http://schemas.microsoft.com/office/drawing/2014/main" xmlns="" id="{955ACA6A-884C-4C4A-9BFE-769D1F11830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467873" y="3948857"/>
            <a:ext cx="1234800" cy="12348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xmlns="" id="{FFC03F5A-3EF9-4150-8AC0-CFB7DA6FE48F}"/>
              </a:ext>
            </a:extLst>
          </p:cNvPr>
          <p:cNvSpPr/>
          <p:nvPr userDrawn="1"/>
        </p:nvSpPr>
        <p:spPr>
          <a:xfrm>
            <a:off x="6139714" y="1271763"/>
            <a:ext cx="4297680" cy="4297680"/>
          </a:xfrm>
          <a:prstGeom prst="ellipse">
            <a:avLst/>
          </a:prstGeom>
          <a:solidFill>
            <a:srgbClr val="25A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8" name="Рисунок 17">
            <a:extLst>
              <a:ext uri="{FF2B5EF4-FFF2-40B4-BE49-F238E27FC236}">
                <a16:creationId xmlns:a16="http://schemas.microsoft.com/office/drawing/2014/main" xmlns="" id="{DE32825C-D3AF-4B34-9F4A-D8076007509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93500" y="1425549"/>
            <a:ext cx="3990108" cy="3990108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225483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D725D08D-17B3-4894-AC7A-5EF41CF5B08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890000"/>
            <a:ext cx="4104000" cy="2484000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0" name="Рисунок 8">
            <a:extLst>
              <a:ext uri="{FF2B5EF4-FFF2-40B4-BE49-F238E27FC236}">
                <a16:creationId xmlns:a16="http://schemas.microsoft.com/office/drawing/2014/main" xmlns="" id="{1982CA0B-6DCE-4516-A8B5-FA523E95DF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152080" y="1890000"/>
            <a:ext cx="4039920" cy="2484000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1" name="Рисунок 8">
            <a:extLst>
              <a:ext uri="{FF2B5EF4-FFF2-40B4-BE49-F238E27FC236}">
                <a16:creationId xmlns:a16="http://schemas.microsoft.com/office/drawing/2014/main" xmlns="" id="{0297FEB8-2060-424F-9965-CF09291937E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04000" y="4374000"/>
            <a:ext cx="4048080" cy="2484000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C9985AF-33DA-47A8-8439-E590E0C69143}"/>
              </a:ext>
            </a:extLst>
          </p:cNvPr>
          <p:cNvSpPr/>
          <p:nvPr userDrawn="1"/>
        </p:nvSpPr>
        <p:spPr>
          <a:xfrm>
            <a:off x="0" y="4374000"/>
            <a:ext cx="4104000" cy="248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F7ECC9A2-B0DD-4016-BD40-19E0FDF07E3D}"/>
              </a:ext>
            </a:extLst>
          </p:cNvPr>
          <p:cNvSpPr/>
          <p:nvPr userDrawn="1"/>
        </p:nvSpPr>
        <p:spPr>
          <a:xfrm>
            <a:off x="8152080" y="4374000"/>
            <a:ext cx="4039920" cy="248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DA125B91-BE35-459E-98F9-E6183353ED25}"/>
              </a:ext>
            </a:extLst>
          </p:cNvPr>
          <p:cNvSpPr/>
          <p:nvPr userDrawn="1"/>
        </p:nvSpPr>
        <p:spPr>
          <a:xfrm>
            <a:off x="4104000" y="1890000"/>
            <a:ext cx="4048080" cy="248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Text Box 3">
            <a:extLst>
              <a:ext uri="{FF2B5EF4-FFF2-40B4-BE49-F238E27FC236}">
                <a16:creationId xmlns:a16="http://schemas.microsoft.com/office/drawing/2014/main" xmlns="" id="{C8A0C0C4-E198-4D3D-998A-360B63B0531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94AB8450-44AE-492A-B8C6-A8BDDF2A17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37545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Контент 4, темный фон">
    <p:bg>
      <p:bgPr>
        <a:gradFill flip="none" rotWithShape="1">
          <a:gsLst>
            <a:gs pos="0">
              <a:srgbClr val="004575"/>
            </a:gs>
            <a:gs pos="100000">
              <a:srgbClr val="005692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Grp="1"/>
          </p:cNvSpPr>
          <p:nvPr userDrawn="1">
            <p:ph type="sldNum" sz="quarter" idx="21"/>
          </p:nvPr>
        </p:nvSpPr>
        <p:spPr>
          <a:xfrm>
            <a:off x="11272838" y="6248400"/>
            <a:ext cx="447675" cy="241300"/>
          </a:xfrm>
        </p:spPr>
        <p:txBody>
          <a:bodyPr/>
          <a:lstStyle>
            <a:lvl1pPr>
              <a:defRPr b="0" i="0">
                <a:solidFill>
                  <a:schemeClr val="tx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>
              <a:defRPr/>
            </a:pPr>
            <a:fld id="{58CD580B-ED4F-1148-B48B-24C3761D60A0}" type="slidenum">
              <a:rPr lang="x-none" altLang="x-none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x-none" altLang="x-none" dirty="0">
              <a:solidFill>
                <a:prstClr val="black"/>
              </a:solidFill>
            </a:endParaRPr>
          </a:p>
        </p:txBody>
      </p:sp>
      <p:sp>
        <p:nvSpPr>
          <p:cNvPr id="16" name="Полилиния 15">
            <a:extLst>
              <a:ext uri="{FF2B5EF4-FFF2-40B4-BE49-F238E27FC236}">
                <a16:creationId xmlns:a16="http://schemas.microsoft.com/office/drawing/2014/main" xmlns="" id="{9A98CA79-BB25-4370-8C14-919AE440F1EC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0"/>
            <a:ext cx="6265264" cy="6669000"/>
          </a:xfrm>
          <a:custGeom>
            <a:avLst/>
            <a:gdLst>
              <a:gd name="connsiteX0" fmla="*/ 1775641 w 6265264"/>
              <a:gd name="connsiteY0" fmla="*/ 0 h 6669000"/>
              <a:gd name="connsiteX1" fmla="*/ 3909381 w 6265264"/>
              <a:gd name="connsiteY1" fmla="*/ 0 h 6669000"/>
              <a:gd name="connsiteX2" fmla="*/ 4176483 w 6265264"/>
              <a:gd name="connsiteY2" fmla="*/ 97761 h 6669000"/>
              <a:gd name="connsiteX3" fmla="*/ 6265264 w 6265264"/>
              <a:gd name="connsiteY3" fmla="*/ 3249000 h 6669000"/>
              <a:gd name="connsiteX4" fmla="*/ 2845264 w 6265264"/>
              <a:gd name="connsiteY4" fmla="*/ 6669000 h 6669000"/>
              <a:gd name="connsiteX5" fmla="*/ 9346 w 6265264"/>
              <a:gd name="connsiteY5" fmla="*/ 5161155 h 6669000"/>
              <a:gd name="connsiteX6" fmla="*/ 0 w 6265264"/>
              <a:gd name="connsiteY6" fmla="*/ 5145770 h 6669000"/>
              <a:gd name="connsiteX7" fmla="*/ 0 w 6265264"/>
              <a:gd name="connsiteY7" fmla="*/ 1352230 h 6669000"/>
              <a:gd name="connsiteX8" fmla="*/ 9346 w 6265264"/>
              <a:gd name="connsiteY8" fmla="*/ 1336846 h 6669000"/>
              <a:gd name="connsiteX9" fmla="*/ 1591236 w 6265264"/>
              <a:gd name="connsiteY9" fmla="*/ 66223 h 666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265264" h="6669000">
                <a:moveTo>
                  <a:pt x="1775641" y="0"/>
                </a:moveTo>
                <a:lnTo>
                  <a:pt x="3909381" y="0"/>
                </a:lnTo>
                <a:lnTo>
                  <a:pt x="4176483" y="97761"/>
                </a:lnTo>
                <a:cubicBezTo>
                  <a:pt x="5403972" y="616945"/>
                  <a:pt x="6265264" y="1832390"/>
                  <a:pt x="6265264" y="3249000"/>
                </a:cubicBezTo>
                <a:cubicBezTo>
                  <a:pt x="6265264" y="5137814"/>
                  <a:pt x="4734078" y="6669000"/>
                  <a:pt x="2845264" y="6669000"/>
                </a:cubicBezTo>
                <a:cubicBezTo>
                  <a:pt x="1664756" y="6669000"/>
                  <a:pt x="623945" y="6070881"/>
                  <a:pt x="9346" y="5161155"/>
                </a:cubicBezTo>
                <a:lnTo>
                  <a:pt x="0" y="5145770"/>
                </a:lnTo>
                <a:lnTo>
                  <a:pt x="0" y="1352230"/>
                </a:lnTo>
                <a:lnTo>
                  <a:pt x="9346" y="1336846"/>
                </a:lnTo>
                <a:cubicBezTo>
                  <a:pt x="393470" y="768267"/>
                  <a:pt x="944084" y="321410"/>
                  <a:pt x="1591236" y="66223"/>
                </a:cubicBezTo>
                <a:close/>
              </a:path>
            </a:pathLst>
          </a:custGeom>
          <a:solidFill>
            <a:schemeClr val="accent2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4" name="Полилиния 13">
            <a:extLst>
              <a:ext uri="{FF2B5EF4-FFF2-40B4-BE49-F238E27FC236}">
                <a16:creationId xmlns:a16="http://schemas.microsoft.com/office/drawing/2014/main" xmlns="" id="{94CA2EC5-F597-48B4-ADBB-B692DCB3B66D}"/>
              </a:ext>
            </a:extLst>
          </p:cNvPr>
          <p:cNvSpPr/>
          <p:nvPr userDrawn="1"/>
        </p:nvSpPr>
        <p:spPr>
          <a:xfrm>
            <a:off x="0" y="279000"/>
            <a:ext cx="5815264" cy="5940000"/>
          </a:xfrm>
          <a:custGeom>
            <a:avLst/>
            <a:gdLst>
              <a:gd name="connsiteX0" fmla="*/ 2845264 w 5815264"/>
              <a:gd name="connsiteY0" fmla="*/ 0 h 5940000"/>
              <a:gd name="connsiteX1" fmla="*/ 5815264 w 5815264"/>
              <a:gd name="connsiteY1" fmla="*/ 2970000 h 5940000"/>
              <a:gd name="connsiteX2" fmla="*/ 2845264 w 5815264"/>
              <a:gd name="connsiteY2" fmla="*/ 5940000 h 5940000"/>
              <a:gd name="connsiteX3" fmla="*/ 8789 w 5815264"/>
              <a:gd name="connsiteY3" fmla="*/ 3853187 h 5940000"/>
              <a:gd name="connsiteX4" fmla="*/ 0 w 5815264"/>
              <a:gd name="connsiteY4" fmla="*/ 3819005 h 5940000"/>
              <a:gd name="connsiteX5" fmla="*/ 0 w 5815264"/>
              <a:gd name="connsiteY5" fmla="*/ 2120996 h 5940000"/>
              <a:gd name="connsiteX6" fmla="*/ 8789 w 5815264"/>
              <a:gd name="connsiteY6" fmla="*/ 2086813 h 5940000"/>
              <a:gd name="connsiteX7" fmla="*/ 2845264 w 5815264"/>
              <a:gd name="connsiteY7" fmla="*/ 0 h 59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15264" h="5940000">
                <a:moveTo>
                  <a:pt x="2845264" y="0"/>
                </a:moveTo>
                <a:cubicBezTo>
                  <a:pt x="4485550" y="0"/>
                  <a:pt x="5815264" y="1329714"/>
                  <a:pt x="5815264" y="2970000"/>
                </a:cubicBezTo>
                <a:cubicBezTo>
                  <a:pt x="5815264" y="4610286"/>
                  <a:pt x="4485550" y="5940000"/>
                  <a:pt x="2845264" y="5940000"/>
                </a:cubicBezTo>
                <a:cubicBezTo>
                  <a:pt x="1512532" y="5940000"/>
                  <a:pt x="384825" y="5062181"/>
                  <a:pt x="8789" y="3853187"/>
                </a:cubicBezTo>
                <a:lnTo>
                  <a:pt x="0" y="3819005"/>
                </a:lnTo>
                <a:lnTo>
                  <a:pt x="0" y="2120996"/>
                </a:lnTo>
                <a:lnTo>
                  <a:pt x="8789" y="2086813"/>
                </a:lnTo>
                <a:cubicBezTo>
                  <a:pt x="384825" y="877819"/>
                  <a:pt x="1512532" y="0"/>
                  <a:pt x="2845264" y="0"/>
                </a:cubicBezTo>
                <a:close/>
              </a:path>
            </a:pathLst>
          </a:custGeom>
          <a:solidFill>
            <a:schemeClr val="accent2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xmlns="" id="{2AEE7250-4E7E-476D-B759-997B4672E4A6}"/>
              </a:ext>
            </a:extLst>
          </p:cNvPr>
          <p:cNvSpPr/>
          <p:nvPr userDrawn="1"/>
        </p:nvSpPr>
        <p:spPr>
          <a:xfrm>
            <a:off x="415264" y="819000"/>
            <a:ext cx="4860000" cy="4860000"/>
          </a:xfrm>
          <a:prstGeom prst="ellipse">
            <a:avLst/>
          </a:prstGeom>
          <a:solidFill>
            <a:schemeClr val="accent2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9" name="Полилиния 18">
            <a:extLst>
              <a:ext uri="{FF2B5EF4-FFF2-40B4-BE49-F238E27FC236}">
                <a16:creationId xmlns:a16="http://schemas.microsoft.com/office/drawing/2014/main" xmlns="" id="{ACC1E3BB-2251-48EA-9690-A533A61B8966}"/>
              </a:ext>
            </a:extLst>
          </p:cNvPr>
          <p:cNvSpPr/>
          <p:nvPr userDrawn="1"/>
        </p:nvSpPr>
        <p:spPr>
          <a:xfrm>
            <a:off x="1545009" y="0"/>
            <a:ext cx="2600513" cy="893740"/>
          </a:xfrm>
          <a:custGeom>
            <a:avLst/>
            <a:gdLst>
              <a:gd name="connsiteX0" fmla="*/ 0 w 2600513"/>
              <a:gd name="connsiteY0" fmla="*/ 0 h 893740"/>
              <a:gd name="connsiteX1" fmla="*/ 2600513 w 2600513"/>
              <a:gd name="connsiteY1" fmla="*/ 0 h 893740"/>
              <a:gd name="connsiteX2" fmla="*/ 2597208 w 2600513"/>
              <a:gd name="connsiteY2" fmla="*/ 11127 h 893740"/>
              <a:gd name="connsiteX3" fmla="*/ 1300256 w 2600513"/>
              <a:gd name="connsiteY3" fmla="*/ 893740 h 893740"/>
              <a:gd name="connsiteX4" fmla="*/ 3305 w 2600513"/>
              <a:gd name="connsiteY4" fmla="*/ 11127 h 893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00513" h="893740">
                <a:moveTo>
                  <a:pt x="0" y="0"/>
                </a:moveTo>
                <a:lnTo>
                  <a:pt x="2600513" y="0"/>
                </a:lnTo>
                <a:lnTo>
                  <a:pt x="2597208" y="11127"/>
                </a:lnTo>
                <a:cubicBezTo>
                  <a:pt x="2393395" y="527996"/>
                  <a:pt x="1889538" y="893740"/>
                  <a:pt x="1300256" y="893740"/>
                </a:cubicBezTo>
                <a:cubicBezTo>
                  <a:pt x="710974" y="893740"/>
                  <a:pt x="207117" y="527996"/>
                  <a:pt x="3305" y="11127"/>
                </a:cubicBez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955264" y="1359000"/>
            <a:ext cx="3780000" cy="3780000"/>
          </a:xfrm>
          <a:prstGeom prst="ellipse">
            <a:avLst/>
          </a:prstGeom>
          <a:pattFill prst="pct5"/>
        </p:spPr>
        <p:txBody>
          <a:bodyPr/>
          <a:lstStyle/>
          <a:p>
            <a:pPr lvl="0"/>
            <a:endParaRPr lang="en-US" noProof="0" dirty="0">
              <a:sym typeface="Poppins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563CD596-C6A0-4A46-B758-FB12EBCD70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25" name="Полилиния: фигура 39">
            <a:extLst>
              <a:ext uri="{FF2B5EF4-FFF2-40B4-BE49-F238E27FC236}">
                <a16:creationId xmlns:a16="http://schemas.microsoft.com/office/drawing/2014/main" xmlns="" id="{39E179B8-C889-4BDC-8AD7-FB6554B49E11}"/>
              </a:ext>
            </a:extLst>
          </p:cNvPr>
          <p:cNvSpPr/>
          <p:nvPr userDrawn="1"/>
        </p:nvSpPr>
        <p:spPr>
          <a:xfrm>
            <a:off x="1469187" y="5619332"/>
            <a:ext cx="2752155" cy="1219618"/>
          </a:xfrm>
          <a:custGeom>
            <a:avLst/>
            <a:gdLst>
              <a:gd name="connsiteX0" fmla="*/ 1376077 w 2752155"/>
              <a:gd name="connsiteY0" fmla="*/ 0 h 1219618"/>
              <a:gd name="connsiteX1" fmla="*/ 2741382 w 2752155"/>
              <a:gd name="connsiteY1" fmla="*/ 1112756 h 1219618"/>
              <a:gd name="connsiteX2" fmla="*/ 2752155 w 2752155"/>
              <a:gd name="connsiteY2" fmla="*/ 1219618 h 1219618"/>
              <a:gd name="connsiteX3" fmla="*/ 0 w 2752155"/>
              <a:gd name="connsiteY3" fmla="*/ 1219618 h 1219618"/>
              <a:gd name="connsiteX4" fmla="*/ 10773 w 2752155"/>
              <a:gd name="connsiteY4" fmla="*/ 1112756 h 1219618"/>
              <a:gd name="connsiteX5" fmla="*/ 1376077 w 2752155"/>
              <a:gd name="connsiteY5" fmla="*/ 0 h 1219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52155" h="1219618">
                <a:moveTo>
                  <a:pt x="1376077" y="0"/>
                </a:moveTo>
                <a:cubicBezTo>
                  <a:pt x="2049542" y="0"/>
                  <a:pt x="2611432" y="477707"/>
                  <a:pt x="2741382" y="1112756"/>
                </a:cubicBezTo>
                <a:lnTo>
                  <a:pt x="2752155" y="1219618"/>
                </a:lnTo>
                <a:lnTo>
                  <a:pt x="0" y="1219618"/>
                </a:lnTo>
                <a:lnTo>
                  <a:pt x="10773" y="1112756"/>
                </a:lnTo>
                <a:cubicBezTo>
                  <a:pt x="140722" y="477707"/>
                  <a:pt x="702612" y="0"/>
                  <a:pt x="1376077" y="0"/>
                </a:cubicBez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7" name="Text Box 3">
            <a:extLst>
              <a:ext uri="{FF2B5EF4-FFF2-40B4-BE49-F238E27FC236}">
                <a16:creationId xmlns:a16="http://schemas.microsoft.com/office/drawing/2014/main" xmlns="" id="{1A2D4BEC-4F5C-42FB-8B63-37056E63AD92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45021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/>
          </p:cNvSpPr>
          <p:nvPr userDrawn="1">
            <p:ph type="sldNum" sz="quarter" idx="10"/>
          </p:nvPr>
        </p:nvSpPr>
        <p:spPr>
          <a:xfrm>
            <a:off x="11272838" y="6248400"/>
            <a:ext cx="447675" cy="241300"/>
          </a:xfrm>
        </p:spPr>
        <p:txBody>
          <a:bodyPr/>
          <a:lstStyle>
            <a:lvl1pPr>
              <a:defRPr b="0" i="0">
                <a:solidFill>
                  <a:schemeClr val="accent5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>
              <a:defRPr/>
            </a:pPr>
            <a:fld id="{47C205F5-B05A-2C4F-8652-025C43E558A2}" type="slidenum">
              <a:rPr lang="x-none" altLang="x-none" smtClean="0">
                <a:solidFill>
                  <a:srgbClr val="FFC000"/>
                </a:solidFill>
              </a:rPr>
              <a:pPr>
                <a:defRPr/>
              </a:pPr>
              <a:t>‹#›</a:t>
            </a:fld>
            <a:endParaRPr lang="x-none" altLang="x-none" dirty="0">
              <a:solidFill>
                <a:srgbClr val="FFC000"/>
              </a:solidFill>
            </a:endParaRPr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xmlns="" id="{95604692-1682-411E-9349-D64F4F4F3F90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BECE234-1618-47AC-9DC7-936B1382B5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11" name="Рисунок 10">
            <a:extLst>
              <a:ext uri="{FF2B5EF4-FFF2-40B4-BE49-F238E27FC236}">
                <a16:creationId xmlns:a16="http://schemas.microsoft.com/office/drawing/2014/main" xmlns="" id="{A02FD36A-78F9-4A2E-9C19-9E331123C04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914399"/>
            <a:ext cx="4968876" cy="4982845"/>
          </a:xfrm>
          <a:custGeom>
            <a:avLst/>
            <a:gdLst>
              <a:gd name="connsiteX0" fmla="*/ 0 w 4968876"/>
              <a:gd name="connsiteY0" fmla="*/ 0 h 4982845"/>
              <a:gd name="connsiteX1" fmla="*/ 4680917 w 4968876"/>
              <a:gd name="connsiteY1" fmla="*/ 0 h 4982845"/>
              <a:gd name="connsiteX2" fmla="*/ 4968876 w 4968876"/>
              <a:gd name="connsiteY2" fmla="*/ 287959 h 4982845"/>
              <a:gd name="connsiteX3" fmla="*/ 4968876 w 4968876"/>
              <a:gd name="connsiteY3" fmla="*/ 4694886 h 4982845"/>
              <a:gd name="connsiteX4" fmla="*/ 4680917 w 4968876"/>
              <a:gd name="connsiteY4" fmla="*/ 4982845 h 4982845"/>
              <a:gd name="connsiteX5" fmla="*/ 0 w 4968876"/>
              <a:gd name="connsiteY5" fmla="*/ 4982845 h 4982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68876" h="4982845">
                <a:moveTo>
                  <a:pt x="0" y="0"/>
                </a:moveTo>
                <a:lnTo>
                  <a:pt x="4680917" y="0"/>
                </a:lnTo>
                <a:cubicBezTo>
                  <a:pt x="4839952" y="0"/>
                  <a:pt x="4968876" y="128924"/>
                  <a:pt x="4968876" y="287959"/>
                </a:cubicBezTo>
                <a:lnTo>
                  <a:pt x="4968876" y="4694886"/>
                </a:lnTo>
                <a:cubicBezTo>
                  <a:pt x="4968876" y="4853921"/>
                  <a:pt x="4839952" y="4982845"/>
                  <a:pt x="4680917" y="4982845"/>
                </a:cubicBezTo>
                <a:lnTo>
                  <a:pt x="0" y="4982845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88872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/>
          </p:cNvSpPr>
          <p:nvPr userDrawn="1">
            <p:ph type="sldNum" sz="quarter" idx="10"/>
          </p:nvPr>
        </p:nvSpPr>
        <p:spPr>
          <a:xfrm>
            <a:off x="11272838" y="6248400"/>
            <a:ext cx="447675" cy="241300"/>
          </a:xfrm>
        </p:spPr>
        <p:txBody>
          <a:bodyPr/>
          <a:lstStyle>
            <a:lvl1pPr>
              <a:defRPr b="0" i="0">
                <a:solidFill>
                  <a:schemeClr val="accent5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>
              <a:defRPr/>
            </a:pPr>
            <a:fld id="{47C205F5-B05A-2C4F-8652-025C43E558A2}" type="slidenum">
              <a:rPr lang="x-none" altLang="x-none" smtClean="0">
                <a:solidFill>
                  <a:srgbClr val="FFC000"/>
                </a:solidFill>
              </a:rPr>
              <a:pPr>
                <a:defRPr/>
              </a:pPr>
              <a:t>‹#›</a:t>
            </a:fld>
            <a:endParaRPr lang="x-none" altLang="x-none" dirty="0">
              <a:solidFill>
                <a:srgbClr val="FFC000"/>
              </a:solidFill>
            </a:endParaRPr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xmlns="" id="{95604692-1682-411E-9349-D64F4F4F3F90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BECE234-1618-47AC-9DC7-936B1382B5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xmlns="" id="{60275476-7F5C-4032-BC1D-224520EE22E6}"/>
              </a:ext>
            </a:extLst>
          </p:cNvPr>
          <p:cNvSpPr/>
          <p:nvPr userDrawn="1"/>
        </p:nvSpPr>
        <p:spPr>
          <a:xfrm rot="20063129">
            <a:off x="7734588" y="-776739"/>
            <a:ext cx="5332677" cy="6417007"/>
          </a:xfrm>
          <a:custGeom>
            <a:avLst/>
            <a:gdLst>
              <a:gd name="connsiteX0" fmla="*/ 1599019 w 5332677"/>
              <a:gd name="connsiteY0" fmla="*/ 0 h 6417007"/>
              <a:gd name="connsiteX1" fmla="*/ 5332677 w 5332677"/>
              <a:gd name="connsiteY1" fmla="*/ 1790034 h 6417007"/>
              <a:gd name="connsiteX2" fmla="*/ 3114361 w 5332677"/>
              <a:gd name="connsiteY2" fmla="*/ 6417007 h 6417007"/>
              <a:gd name="connsiteX3" fmla="*/ 2821878 w 5332677"/>
              <a:gd name="connsiteY3" fmla="*/ 6321807 h 6417007"/>
              <a:gd name="connsiteX4" fmla="*/ 0 w 5332677"/>
              <a:gd name="connsiteY4" fmla="*/ 2842032 h 6417007"/>
              <a:gd name="connsiteX5" fmla="*/ 1452267 w 5332677"/>
              <a:gd name="connsiteY5" fmla="*/ 107088 h 641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32677" h="6417007">
                <a:moveTo>
                  <a:pt x="1599019" y="0"/>
                </a:moveTo>
                <a:lnTo>
                  <a:pt x="5332677" y="1790034"/>
                </a:lnTo>
                <a:lnTo>
                  <a:pt x="3114361" y="6417007"/>
                </a:lnTo>
                <a:lnTo>
                  <a:pt x="2821878" y="6321807"/>
                </a:lnTo>
                <a:cubicBezTo>
                  <a:pt x="1157149" y="5719839"/>
                  <a:pt x="1" y="4388139"/>
                  <a:pt x="0" y="2842032"/>
                </a:cubicBezTo>
                <a:cubicBezTo>
                  <a:pt x="0" y="1770064"/>
                  <a:pt x="556255" y="801165"/>
                  <a:pt x="1452267" y="107088"/>
                </a:cubicBezTo>
                <a:close/>
              </a:path>
            </a:pathLst>
          </a:custGeom>
          <a:solidFill>
            <a:srgbClr val="57BB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97234078-62EA-4F01-89F7-DCEBD24C07D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609545" y="1455420"/>
            <a:ext cx="4320000" cy="43200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472845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/>
          </p:cNvSpPr>
          <p:nvPr userDrawn="1">
            <p:ph type="sldNum" sz="quarter" idx="10"/>
          </p:nvPr>
        </p:nvSpPr>
        <p:spPr>
          <a:xfrm>
            <a:off x="11272838" y="6248400"/>
            <a:ext cx="447675" cy="241300"/>
          </a:xfrm>
        </p:spPr>
        <p:txBody>
          <a:bodyPr/>
          <a:lstStyle>
            <a:lvl1pPr>
              <a:defRPr b="0" i="0">
                <a:solidFill>
                  <a:schemeClr val="accent5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>
              <a:defRPr/>
            </a:pPr>
            <a:fld id="{47C205F5-B05A-2C4F-8652-025C43E558A2}" type="slidenum">
              <a:rPr lang="x-none" altLang="x-none" smtClean="0">
                <a:solidFill>
                  <a:srgbClr val="FFC000"/>
                </a:solidFill>
              </a:rPr>
              <a:pPr>
                <a:defRPr/>
              </a:pPr>
              <a:t>‹#›</a:t>
            </a:fld>
            <a:endParaRPr lang="x-none" altLang="x-none" dirty="0">
              <a:solidFill>
                <a:srgbClr val="FFC000"/>
              </a:solidFill>
            </a:endParaRPr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xmlns="" id="{95604692-1682-411E-9349-D64F4F4F3F90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BECE234-1618-47AC-9DC7-936B1382B5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97234078-62EA-4F01-89F7-DCEBD24C07D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68170" y="954965"/>
            <a:ext cx="4619870" cy="461987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399191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>
                <a:solidFill>
                  <a:prstClr val="white">
                    <a:lumMod val="50000"/>
                  </a:prstClr>
                </a:solidFill>
              </a:rPr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xmlns="" id="{86C9CB3B-63B3-445E-8189-0AE7DD1B73E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7039" y="6167120"/>
            <a:ext cx="184508" cy="184508"/>
          </a:xfrm>
          <a:prstGeom prst="rect">
            <a:avLst/>
          </a:prstGeom>
        </p:spPr>
      </p:pic>
      <p:sp>
        <p:nvSpPr>
          <p:cNvPr id="35" name="Рисунок 2">
            <a:extLst>
              <a:ext uri="{FF2B5EF4-FFF2-40B4-BE49-F238E27FC236}">
                <a16:creationId xmlns:a16="http://schemas.microsoft.com/office/drawing/2014/main" xmlns="" id="{7093EDD3-4480-4049-A82A-D4049AC31133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408498" y="3785870"/>
            <a:ext cx="1620000" cy="16200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/>
          <a:lstStyle>
            <a:lvl1pPr>
              <a:defRPr>
                <a:latin typeface="Roboto" panose="02000000000000000000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xmlns="" id="{FC1E6A4A-E2C0-4D63-BE71-37308DE75629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4015484" y="2078276"/>
            <a:ext cx="1620000" cy="16200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/>
          <a:lstStyle>
            <a:lvl1pPr>
              <a:defRPr>
                <a:latin typeface="Roboto" panose="02000000000000000000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37" name="Рисунок 2">
            <a:extLst>
              <a:ext uri="{FF2B5EF4-FFF2-40B4-BE49-F238E27FC236}">
                <a16:creationId xmlns:a16="http://schemas.microsoft.com/office/drawing/2014/main" xmlns="" id="{94FFDAA4-2EF4-4DE6-9E1D-73216D165172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6622469" y="370681"/>
            <a:ext cx="1620000" cy="16200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/>
          <a:lstStyle>
            <a:lvl1pPr>
              <a:defRPr>
                <a:latin typeface="Roboto" panose="02000000000000000000" pitchFamily="2" charset="0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5595933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26" name="Полилиния 25"/>
          <p:cNvSpPr/>
          <p:nvPr userDrawn="1"/>
        </p:nvSpPr>
        <p:spPr>
          <a:xfrm>
            <a:off x="7171624" y="1135856"/>
            <a:ext cx="4577464" cy="4586288"/>
          </a:xfrm>
          <a:custGeom>
            <a:avLst/>
            <a:gdLst>
              <a:gd name="connsiteX0" fmla="*/ 3617992 w 4225052"/>
              <a:gd name="connsiteY0" fmla="*/ 3019076 h 4233196"/>
              <a:gd name="connsiteX1" fmla="*/ 4225052 w 4225052"/>
              <a:gd name="connsiteY1" fmla="*/ 3626136 h 4233196"/>
              <a:gd name="connsiteX2" fmla="*/ 3617992 w 4225052"/>
              <a:gd name="connsiteY2" fmla="*/ 4233196 h 4233196"/>
              <a:gd name="connsiteX3" fmla="*/ 3010932 w 4225052"/>
              <a:gd name="connsiteY3" fmla="*/ 3626136 h 4233196"/>
              <a:gd name="connsiteX4" fmla="*/ 3617992 w 4225052"/>
              <a:gd name="connsiteY4" fmla="*/ 3019076 h 4233196"/>
              <a:gd name="connsiteX5" fmla="*/ 2112526 w 4225052"/>
              <a:gd name="connsiteY5" fmla="*/ 3019076 h 4233196"/>
              <a:gd name="connsiteX6" fmla="*/ 2719586 w 4225052"/>
              <a:gd name="connsiteY6" fmla="*/ 3626136 h 4233196"/>
              <a:gd name="connsiteX7" fmla="*/ 2112526 w 4225052"/>
              <a:gd name="connsiteY7" fmla="*/ 4233196 h 4233196"/>
              <a:gd name="connsiteX8" fmla="*/ 1505466 w 4225052"/>
              <a:gd name="connsiteY8" fmla="*/ 3626136 h 4233196"/>
              <a:gd name="connsiteX9" fmla="*/ 2112526 w 4225052"/>
              <a:gd name="connsiteY9" fmla="*/ 3019076 h 4233196"/>
              <a:gd name="connsiteX10" fmla="*/ 607060 w 4225052"/>
              <a:gd name="connsiteY10" fmla="*/ 3019076 h 4233196"/>
              <a:gd name="connsiteX11" fmla="*/ 1214120 w 4225052"/>
              <a:gd name="connsiteY11" fmla="*/ 3626136 h 4233196"/>
              <a:gd name="connsiteX12" fmla="*/ 607060 w 4225052"/>
              <a:gd name="connsiteY12" fmla="*/ 4233196 h 4233196"/>
              <a:gd name="connsiteX13" fmla="*/ 0 w 4225052"/>
              <a:gd name="connsiteY13" fmla="*/ 3626136 h 4233196"/>
              <a:gd name="connsiteX14" fmla="*/ 607060 w 4225052"/>
              <a:gd name="connsiteY14" fmla="*/ 3019076 h 4233196"/>
              <a:gd name="connsiteX15" fmla="*/ 3617992 w 4225052"/>
              <a:gd name="connsiteY15" fmla="*/ 1509538 h 4233196"/>
              <a:gd name="connsiteX16" fmla="*/ 4225052 w 4225052"/>
              <a:gd name="connsiteY16" fmla="*/ 2116598 h 4233196"/>
              <a:gd name="connsiteX17" fmla="*/ 3617992 w 4225052"/>
              <a:gd name="connsiteY17" fmla="*/ 2723658 h 4233196"/>
              <a:gd name="connsiteX18" fmla="*/ 3010932 w 4225052"/>
              <a:gd name="connsiteY18" fmla="*/ 2116598 h 4233196"/>
              <a:gd name="connsiteX19" fmla="*/ 3617992 w 4225052"/>
              <a:gd name="connsiteY19" fmla="*/ 1509538 h 4233196"/>
              <a:gd name="connsiteX20" fmla="*/ 2112526 w 4225052"/>
              <a:gd name="connsiteY20" fmla="*/ 1509538 h 4233196"/>
              <a:gd name="connsiteX21" fmla="*/ 2719586 w 4225052"/>
              <a:gd name="connsiteY21" fmla="*/ 2116598 h 4233196"/>
              <a:gd name="connsiteX22" fmla="*/ 2112526 w 4225052"/>
              <a:gd name="connsiteY22" fmla="*/ 2723658 h 4233196"/>
              <a:gd name="connsiteX23" fmla="*/ 1505466 w 4225052"/>
              <a:gd name="connsiteY23" fmla="*/ 2116598 h 4233196"/>
              <a:gd name="connsiteX24" fmla="*/ 2112526 w 4225052"/>
              <a:gd name="connsiteY24" fmla="*/ 1509538 h 4233196"/>
              <a:gd name="connsiteX25" fmla="*/ 607060 w 4225052"/>
              <a:gd name="connsiteY25" fmla="*/ 1509538 h 4233196"/>
              <a:gd name="connsiteX26" fmla="*/ 1214120 w 4225052"/>
              <a:gd name="connsiteY26" fmla="*/ 2116598 h 4233196"/>
              <a:gd name="connsiteX27" fmla="*/ 607060 w 4225052"/>
              <a:gd name="connsiteY27" fmla="*/ 2723658 h 4233196"/>
              <a:gd name="connsiteX28" fmla="*/ 0 w 4225052"/>
              <a:gd name="connsiteY28" fmla="*/ 2116598 h 4233196"/>
              <a:gd name="connsiteX29" fmla="*/ 607060 w 4225052"/>
              <a:gd name="connsiteY29" fmla="*/ 1509538 h 4233196"/>
              <a:gd name="connsiteX30" fmla="*/ 3617992 w 4225052"/>
              <a:gd name="connsiteY30" fmla="*/ 0 h 4233196"/>
              <a:gd name="connsiteX31" fmla="*/ 4225052 w 4225052"/>
              <a:gd name="connsiteY31" fmla="*/ 607060 h 4233196"/>
              <a:gd name="connsiteX32" fmla="*/ 3617992 w 4225052"/>
              <a:gd name="connsiteY32" fmla="*/ 1214120 h 4233196"/>
              <a:gd name="connsiteX33" fmla="*/ 3010932 w 4225052"/>
              <a:gd name="connsiteY33" fmla="*/ 607060 h 4233196"/>
              <a:gd name="connsiteX34" fmla="*/ 3617992 w 4225052"/>
              <a:gd name="connsiteY34" fmla="*/ 0 h 4233196"/>
              <a:gd name="connsiteX35" fmla="*/ 2112526 w 4225052"/>
              <a:gd name="connsiteY35" fmla="*/ 0 h 4233196"/>
              <a:gd name="connsiteX36" fmla="*/ 2719586 w 4225052"/>
              <a:gd name="connsiteY36" fmla="*/ 607060 h 4233196"/>
              <a:gd name="connsiteX37" fmla="*/ 2112526 w 4225052"/>
              <a:gd name="connsiteY37" fmla="*/ 1214120 h 4233196"/>
              <a:gd name="connsiteX38" fmla="*/ 1505466 w 4225052"/>
              <a:gd name="connsiteY38" fmla="*/ 607060 h 4233196"/>
              <a:gd name="connsiteX39" fmla="*/ 2112526 w 4225052"/>
              <a:gd name="connsiteY39" fmla="*/ 0 h 4233196"/>
              <a:gd name="connsiteX40" fmla="*/ 607060 w 4225052"/>
              <a:gd name="connsiteY40" fmla="*/ 0 h 4233196"/>
              <a:gd name="connsiteX41" fmla="*/ 1214120 w 4225052"/>
              <a:gd name="connsiteY41" fmla="*/ 607060 h 4233196"/>
              <a:gd name="connsiteX42" fmla="*/ 607060 w 4225052"/>
              <a:gd name="connsiteY42" fmla="*/ 1214120 h 4233196"/>
              <a:gd name="connsiteX43" fmla="*/ 1 w 4225052"/>
              <a:gd name="connsiteY43" fmla="*/ 607060 h 4233196"/>
              <a:gd name="connsiteX44" fmla="*/ 607060 w 4225052"/>
              <a:gd name="connsiteY44" fmla="*/ 0 h 4233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4225052" h="4233196">
                <a:moveTo>
                  <a:pt x="3617992" y="3019076"/>
                </a:moveTo>
                <a:cubicBezTo>
                  <a:pt x="3953262" y="3019076"/>
                  <a:pt x="4225052" y="3290866"/>
                  <a:pt x="4225052" y="3626136"/>
                </a:cubicBezTo>
                <a:cubicBezTo>
                  <a:pt x="4225052" y="3961406"/>
                  <a:pt x="3953262" y="4233196"/>
                  <a:pt x="3617992" y="4233196"/>
                </a:cubicBezTo>
                <a:cubicBezTo>
                  <a:pt x="3282722" y="4233196"/>
                  <a:pt x="3010932" y="3961406"/>
                  <a:pt x="3010932" y="3626136"/>
                </a:cubicBezTo>
                <a:cubicBezTo>
                  <a:pt x="3010932" y="3290866"/>
                  <a:pt x="3282722" y="3019076"/>
                  <a:pt x="3617992" y="3019076"/>
                </a:cubicBezTo>
                <a:close/>
                <a:moveTo>
                  <a:pt x="2112526" y="3019076"/>
                </a:moveTo>
                <a:cubicBezTo>
                  <a:pt x="2447796" y="3019076"/>
                  <a:pt x="2719586" y="3290866"/>
                  <a:pt x="2719586" y="3626136"/>
                </a:cubicBezTo>
                <a:cubicBezTo>
                  <a:pt x="2719586" y="3961406"/>
                  <a:pt x="2447796" y="4233196"/>
                  <a:pt x="2112526" y="4233196"/>
                </a:cubicBezTo>
                <a:cubicBezTo>
                  <a:pt x="1777256" y="4233196"/>
                  <a:pt x="1505466" y="3961406"/>
                  <a:pt x="1505466" y="3626136"/>
                </a:cubicBezTo>
                <a:cubicBezTo>
                  <a:pt x="1505466" y="3290866"/>
                  <a:pt x="1777256" y="3019076"/>
                  <a:pt x="2112526" y="3019076"/>
                </a:cubicBezTo>
                <a:close/>
                <a:moveTo>
                  <a:pt x="607060" y="3019076"/>
                </a:moveTo>
                <a:cubicBezTo>
                  <a:pt x="942330" y="3019076"/>
                  <a:pt x="1214120" y="3290866"/>
                  <a:pt x="1214120" y="3626136"/>
                </a:cubicBezTo>
                <a:cubicBezTo>
                  <a:pt x="1214120" y="3961406"/>
                  <a:pt x="942330" y="4233196"/>
                  <a:pt x="607060" y="4233196"/>
                </a:cubicBezTo>
                <a:cubicBezTo>
                  <a:pt x="271790" y="4233196"/>
                  <a:pt x="0" y="3961406"/>
                  <a:pt x="0" y="3626136"/>
                </a:cubicBezTo>
                <a:cubicBezTo>
                  <a:pt x="0" y="3290866"/>
                  <a:pt x="271790" y="3019076"/>
                  <a:pt x="607060" y="3019076"/>
                </a:cubicBezTo>
                <a:close/>
                <a:moveTo>
                  <a:pt x="3617992" y="1509538"/>
                </a:moveTo>
                <a:cubicBezTo>
                  <a:pt x="3953262" y="1509538"/>
                  <a:pt x="4225052" y="1781328"/>
                  <a:pt x="4225052" y="2116598"/>
                </a:cubicBezTo>
                <a:cubicBezTo>
                  <a:pt x="4225052" y="2451868"/>
                  <a:pt x="3953262" y="2723658"/>
                  <a:pt x="3617992" y="2723658"/>
                </a:cubicBezTo>
                <a:cubicBezTo>
                  <a:pt x="3282722" y="2723658"/>
                  <a:pt x="3010932" y="2451868"/>
                  <a:pt x="3010932" y="2116598"/>
                </a:cubicBezTo>
                <a:cubicBezTo>
                  <a:pt x="3010932" y="1781328"/>
                  <a:pt x="3282722" y="1509538"/>
                  <a:pt x="3617992" y="1509538"/>
                </a:cubicBezTo>
                <a:close/>
                <a:moveTo>
                  <a:pt x="2112526" y="1509538"/>
                </a:moveTo>
                <a:cubicBezTo>
                  <a:pt x="2447796" y="1509538"/>
                  <a:pt x="2719586" y="1781328"/>
                  <a:pt x="2719586" y="2116598"/>
                </a:cubicBezTo>
                <a:cubicBezTo>
                  <a:pt x="2719586" y="2451868"/>
                  <a:pt x="2447796" y="2723658"/>
                  <a:pt x="2112526" y="2723658"/>
                </a:cubicBezTo>
                <a:cubicBezTo>
                  <a:pt x="1777256" y="2723658"/>
                  <a:pt x="1505466" y="2451868"/>
                  <a:pt x="1505466" y="2116598"/>
                </a:cubicBezTo>
                <a:cubicBezTo>
                  <a:pt x="1505466" y="1781328"/>
                  <a:pt x="1777256" y="1509538"/>
                  <a:pt x="2112526" y="1509538"/>
                </a:cubicBezTo>
                <a:close/>
                <a:moveTo>
                  <a:pt x="607060" y="1509538"/>
                </a:moveTo>
                <a:cubicBezTo>
                  <a:pt x="942330" y="1509538"/>
                  <a:pt x="1214120" y="1781328"/>
                  <a:pt x="1214120" y="2116598"/>
                </a:cubicBezTo>
                <a:cubicBezTo>
                  <a:pt x="1214120" y="2451868"/>
                  <a:pt x="942330" y="2723658"/>
                  <a:pt x="607060" y="2723658"/>
                </a:cubicBezTo>
                <a:cubicBezTo>
                  <a:pt x="271790" y="2723658"/>
                  <a:pt x="0" y="2451868"/>
                  <a:pt x="0" y="2116598"/>
                </a:cubicBezTo>
                <a:cubicBezTo>
                  <a:pt x="0" y="1781328"/>
                  <a:pt x="271790" y="1509538"/>
                  <a:pt x="607060" y="1509538"/>
                </a:cubicBezTo>
                <a:close/>
                <a:moveTo>
                  <a:pt x="3617992" y="0"/>
                </a:moveTo>
                <a:cubicBezTo>
                  <a:pt x="3953262" y="0"/>
                  <a:pt x="4225052" y="271790"/>
                  <a:pt x="4225052" y="607060"/>
                </a:cubicBezTo>
                <a:cubicBezTo>
                  <a:pt x="4225052" y="942330"/>
                  <a:pt x="3953262" y="1214120"/>
                  <a:pt x="3617992" y="1214120"/>
                </a:cubicBezTo>
                <a:cubicBezTo>
                  <a:pt x="3282722" y="1214120"/>
                  <a:pt x="3010932" y="942330"/>
                  <a:pt x="3010932" y="607060"/>
                </a:cubicBezTo>
                <a:cubicBezTo>
                  <a:pt x="3010932" y="271790"/>
                  <a:pt x="3282722" y="0"/>
                  <a:pt x="3617992" y="0"/>
                </a:cubicBezTo>
                <a:close/>
                <a:moveTo>
                  <a:pt x="2112526" y="0"/>
                </a:moveTo>
                <a:cubicBezTo>
                  <a:pt x="2447796" y="0"/>
                  <a:pt x="2719586" y="271790"/>
                  <a:pt x="2719586" y="607060"/>
                </a:cubicBezTo>
                <a:cubicBezTo>
                  <a:pt x="2719586" y="942330"/>
                  <a:pt x="2447796" y="1214120"/>
                  <a:pt x="2112526" y="1214120"/>
                </a:cubicBezTo>
                <a:cubicBezTo>
                  <a:pt x="1777256" y="1214120"/>
                  <a:pt x="1505466" y="942330"/>
                  <a:pt x="1505466" y="607060"/>
                </a:cubicBezTo>
                <a:cubicBezTo>
                  <a:pt x="1505466" y="271790"/>
                  <a:pt x="1777256" y="0"/>
                  <a:pt x="2112526" y="0"/>
                </a:cubicBezTo>
                <a:close/>
                <a:moveTo>
                  <a:pt x="607060" y="0"/>
                </a:moveTo>
                <a:cubicBezTo>
                  <a:pt x="942330" y="0"/>
                  <a:pt x="1214120" y="271790"/>
                  <a:pt x="1214120" y="607060"/>
                </a:cubicBezTo>
                <a:cubicBezTo>
                  <a:pt x="1214120" y="942330"/>
                  <a:pt x="942330" y="1214120"/>
                  <a:pt x="607060" y="1214120"/>
                </a:cubicBezTo>
                <a:cubicBezTo>
                  <a:pt x="271790" y="1214120"/>
                  <a:pt x="1" y="942330"/>
                  <a:pt x="1" y="607060"/>
                </a:cubicBezTo>
                <a:cubicBezTo>
                  <a:pt x="1" y="271790"/>
                  <a:pt x="271790" y="0"/>
                  <a:pt x="607060" y="0"/>
                </a:cubicBezTo>
                <a:close/>
              </a:path>
            </a:pathLst>
          </a:custGeom>
          <a:gradFill flip="none" rotWithShape="1">
            <a:gsLst>
              <a:gs pos="100000">
                <a:schemeClr val="accent3"/>
              </a:gs>
              <a:gs pos="19000">
                <a:schemeClr val="accent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Рисунок 5"/>
          <p:cNvSpPr>
            <a:spLocks noGrp="1" noChangeAspect="1"/>
          </p:cNvSpPr>
          <p:nvPr>
            <p:ph type="pic" sz="quarter" idx="10"/>
          </p:nvPr>
        </p:nvSpPr>
        <p:spPr>
          <a:xfrm>
            <a:off x="8802544" y="2771803"/>
            <a:ext cx="1314394" cy="1314394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27" name="Рисунок 5"/>
          <p:cNvSpPr>
            <a:spLocks noGrp="1" noChangeAspect="1"/>
          </p:cNvSpPr>
          <p:nvPr>
            <p:ph type="pic" sz="quarter" idx="11"/>
          </p:nvPr>
        </p:nvSpPr>
        <p:spPr>
          <a:xfrm>
            <a:off x="10433464" y="1135856"/>
            <a:ext cx="1314394" cy="1314394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28" name="Рисунок 5"/>
          <p:cNvSpPr>
            <a:spLocks noGrp="1" noChangeAspect="1"/>
          </p:cNvSpPr>
          <p:nvPr>
            <p:ph type="pic" sz="quarter" idx="12"/>
          </p:nvPr>
        </p:nvSpPr>
        <p:spPr>
          <a:xfrm>
            <a:off x="7171624" y="2771803"/>
            <a:ext cx="1314394" cy="1314394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29" name="Рисунок 5"/>
          <p:cNvSpPr>
            <a:spLocks noGrp="1" noChangeAspect="1"/>
          </p:cNvSpPr>
          <p:nvPr>
            <p:ph type="pic" sz="quarter" idx="13"/>
          </p:nvPr>
        </p:nvSpPr>
        <p:spPr>
          <a:xfrm>
            <a:off x="8806079" y="4421019"/>
            <a:ext cx="1314394" cy="1314394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30" name="Рисунок 5"/>
          <p:cNvSpPr>
            <a:spLocks noGrp="1" noChangeAspect="1"/>
          </p:cNvSpPr>
          <p:nvPr>
            <p:ph type="pic" sz="quarter" idx="14"/>
          </p:nvPr>
        </p:nvSpPr>
        <p:spPr>
          <a:xfrm>
            <a:off x="10433464" y="2771803"/>
            <a:ext cx="1314394" cy="1314394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3988108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217988" cy="68580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xmlns="" id="{C8A0C0C4-E198-4D3D-998A-360B63B0531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4AB8450-44AE-492A-B8C6-A8BDDF2A17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513976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19" name="Рисунок 18"/>
          <p:cNvSpPr>
            <a:spLocks noGrp="1"/>
          </p:cNvSpPr>
          <p:nvPr>
            <p:ph type="pic" sz="quarter" idx="10"/>
          </p:nvPr>
        </p:nvSpPr>
        <p:spPr>
          <a:xfrm>
            <a:off x="5673624" y="0"/>
            <a:ext cx="6518376" cy="6858000"/>
          </a:xfrm>
          <a:custGeom>
            <a:avLst/>
            <a:gdLst>
              <a:gd name="connsiteX0" fmla="*/ 800100 w 6518376"/>
              <a:gd name="connsiteY0" fmla="*/ 5257800 h 6858000"/>
              <a:gd name="connsiteX1" fmla="*/ 6518376 w 6518376"/>
              <a:gd name="connsiteY1" fmla="*/ 5257800 h 6858000"/>
              <a:gd name="connsiteX2" fmla="*/ 6518376 w 6518376"/>
              <a:gd name="connsiteY2" fmla="*/ 6858000 h 6858000"/>
              <a:gd name="connsiteX3" fmla="*/ 800100 w 6518376"/>
              <a:gd name="connsiteY3" fmla="*/ 6858000 h 6858000"/>
              <a:gd name="connsiteX4" fmla="*/ 0 w 6518376"/>
              <a:gd name="connsiteY4" fmla="*/ 6057900 h 6858000"/>
              <a:gd name="connsiteX5" fmla="*/ 800100 w 6518376"/>
              <a:gd name="connsiteY5" fmla="*/ 5257800 h 6858000"/>
              <a:gd name="connsiteX6" fmla="*/ 3490278 w 6518376"/>
              <a:gd name="connsiteY6" fmla="*/ 3505200 h 6858000"/>
              <a:gd name="connsiteX7" fmla="*/ 6518376 w 6518376"/>
              <a:gd name="connsiteY7" fmla="*/ 3505200 h 6858000"/>
              <a:gd name="connsiteX8" fmla="*/ 6518376 w 6518376"/>
              <a:gd name="connsiteY8" fmla="*/ 5105400 h 6858000"/>
              <a:gd name="connsiteX9" fmla="*/ 3490278 w 6518376"/>
              <a:gd name="connsiteY9" fmla="*/ 5105400 h 6858000"/>
              <a:gd name="connsiteX10" fmla="*/ 2690178 w 6518376"/>
              <a:gd name="connsiteY10" fmla="*/ 4305300 h 6858000"/>
              <a:gd name="connsiteX11" fmla="*/ 3490278 w 6518376"/>
              <a:gd name="connsiteY11" fmla="*/ 3505200 h 6858000"/>
              <a:gd name="connsiteX12" fmla="*/ 1646238 w 6518376"/>
              <a:gd name="connsiteY12" fmla="*/ 1752600 h 6858000"/>
              <a:gd name="connsiteX13" fmla="*/ 6518376 w 6518376"/>
              <a:gd name="connsiteY13" fmla="*/ 1752600 h 6858000"/>
              <a:gd name="connsiteX14" fmla="*/ 6518376 w 6518376"/>
              <a:gd name="connsiteY14" fmla="*/ 3352800 h 6858000"/>
              <a:gd name="connsiteX15" fmla="*/ 1646238 w 6518376"/>
              <a:gd name="connsiteY15" fmla="*/ 3352800 h 6858000"/>
              <a:gd name="connsiteX16" fmla="*/ 846138 w 6518376"/>
              <a:gd name="connsiteY16" fmla="*/ 2552700 h 6858000"/>
              <a:gd name="connsiteX17" fmla="*/ 1646238 w 6518376"/>
              <a:gd name="connsiteY17" fmla="*/ 1752600 h 6858000"/>
              <a:gd name="connsiteX18" fmla="*/ 2728278 w 6518376"/>
              <a:gd name="connsiteY18" fmla="*/ 0 h 6858000"/>
              <a:gd name="connsiteX19" fmla="*/ 6518376 w 6518376"/>
              <a:gd name="connsiteY19" fmla="*/ 0 h 6858000"/>
              <a:gd name="connsiteX20" fmla="*/ 6518376 w 6518376"/>
              <a:gd name="connsiteY20" fmla="*/ 1600200 h 6858000"/>
              <a:gd name="connsiteX21" fmla="*/ 2728278 w 6518376"/>
              <a:gd name="connsiteY21" fmla="*/ 1600200 h 6858000"/>
              <a:gd name="connsiteX22" fmla="*/ 1928178 w 6518376"/>
              <a:gd name="connsiteY22" fmla="*/ 800100 h 6858000"/>
              <a:gd name="connsiteX23" fmla="*/ 2728278 w 6518376"/>
              <a:gd name="connsiteY2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518376" h="6858000">
                <a:moveTo>
                  <a:pt x="800100" y="5257800"/>
                </a:moveTo>
                <a:lnTo>
                  <a:pt x="6518376" y="5257800"/>
                </a:lnTo>
                <a:lnTo>
                  <a:pt x="6518376" y="6858000"/>
                </a:lnTo>
                <a:lnTo>
                  <a:pt x="800100" y="6858000"/>
                </a:lnTo>
                <a:cubicBezTo>
                  <a:pt x="358217" y="6858000"/>
                  <a:pt x="0" y="6499783"/>
                  <a:pt x="0" y="6057900"/>
                </a:cubicBezTo>
                <a:cubicBezTo>
                  <a:pt x="0" y="5616017"/>
                  <a:pt x="358217" y="5257800"/>
                  <a:pt x="800100" y="5257800"/>
                </a:cubicBezTo>
                <a:close/>
                <a:moveTo>
                  <a:pt x="3490278" y="3505200"/>
                </a:moveTo>
                <a:lnTo>
                  <a:pt x="6518376" y="3505200"/>
                </a:lnTo>
                <a:lnTo>
                  <a:pt x="6518376" y="5105400"/>
                </a:lnTo>
                <a:lnTo>
                  <a:pt x="3490278" y="5105400"/>
                </a:lnTo>
                <a:cubicBezTo>
                  <a:pt x="3048395" y="5105400"/>
                  <a:pt x="2690178" y="4747183"/>
                  <a:pt x="2690178" y="4305300"/>
                </a:cubicBezTo>
                <a:cubicBezTo>
                  <a:pt x="2690178" y="3863417"/>
                  <a:pt x="3048395" y="3505200"/>
                  <a:pt x="3490278" y="3505200"/>
                </a:cubicBezTo>
                <a:close/>
                <a:moveTo>
                  <a:pt x="1646238" y="1752600"/>
                </a:moveTo>
                <a:lnTo>
                  <a:pt x="6518376" y="1752600"/>
                </a:lnTo>
                <a:lnTo>
                  <a:pt x="6518376" y="3352800"/>
                </a:lnTo>
                <a:lnTo>
                  <a:pt x="1646238" y="3352800"/>
                </a:lnTo>
                <a:cubicBezTo>
                  <a:pt x="1204355" y="3352800"/>
                  <a:pt x="846138" y="2994583"/>
                  <a:pt x="846138" y="2552700"/>
                </a:cubicBezTo>
                <a:cubicBezTo>
                  <a:pt x="846138" y="2110817"/>
                  <a:pt x="1204355" y="1752600"/>
                  <a:pt x="1646238" y="1752600"/>
                </a:cubicBezTo>
                <a:close/>
                <a:moveTo>
                  <a:pt x="2728278" y="0"/>
                </a:moveTo>
                <a:lnTo>
                  <a:pt x="6518376" y="0"/>
                </a:lnTo>
                <a:lnTo>
                  <a:pt x="6518376" y="1600200"/>
                </a:lnTo>
                <a:lnTo>
                  <a:pt x="2728278" y="1600200"/>
                </a:lnTo>
                <a:cubicBezTo>
                  <a:pt x="2286395" y="1600200"/>
                  <a:pt x="1928178" y="1241983"/>
                  <a:pt x="1928178" y="800100"/>
                </a:cubicBezTo>
                <a:cubicBezTo>
                  <a:pt x="1928178" y="358217"/>
                  <a:pt x="2286395" y="0"/>
                  <a:pt x="2728278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0668176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окап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>
                <a:solidFill>
                  <a:prstClr val="white">
                    <a:lumMod val="50000"/>
                  </a:prstClr>
                </a:solidFill>
              </a:rPr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6" name="Рисунок 73">
            <a:extLst>
              <a:ext uri="{FF2B5EF4-FFF2-40B4-BE49-F238E27FC236}">
                <a16:creationId xmlns:a16="http://schemas.microsoft.com/office/drawing/2014/main" xmlns="" id="{70087263-42A7-4590-BAC8-05B3B56A913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1228122">
            <a:off x="1607193" y="1477197"/>
            <a:ext cx="2297672" cy="4094807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>
                <a:latin typeface="Roboto" panose="02000000000000000000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8" name="Freeform 51">
            <a:extLst>
              <a:ext uri="{FF2B5EF4-FFF2-40B4-BE49-F238E27FC236}">
                <a16:creationId xmlns:a16="http://schemas.microsoft.com/office/drawing/2014/main" xmlns="" id="{1C60D7E3-19D1-426C-97B5-A8B26C12E8C0}"/>
              </a:ext>
            </a:extLst>
          </p:cNvPr>
          <p:cNvSpPr/>
          <p:nvPr userDrawn="1"/>
        </p:nvSpPr>
        <p:spPr>
          <a:xfrm rot="10800000">
            <a:off x="4285307" y="0"/>
            <a:ext cx="7906692" cy="6942856"/>
          </a:xfrm>
          <a:custGeom>
            <a:avLst/>
            <a:gdLst>
              <a:gd name="connsiteX0" fmla="*/ 0 w 6707335"/>
              <a:gd name="connsiteY0" fmla="*/ 0 h 6874276"/>
              <a:gd name="connsiteX1" fmla="*/ 6707335 w 6707335"/>
              <a:gd name="connsiteY1" fmla="*/ 14477 h 6874276"/>
              <a:gd name="connsiteX2" fmla="*/ 6578507 w 6707335"/>
              <a:gd name="connsiteY2" fmla="*/ 156224 h 6874276"/>
              <a:gd name="connsiteX3" fmla="*/ 5798525 w 6707335"/>
              <a:gd name="connsiteY3" fmla="*/ 2328931 h 6874276"/>
              <a:gd name="connsiteX4" fmla="*/ 6066949 w 6707335"/>
              <a:gd name="connsiteY4" fmla="*/ 3658479 h 6874276"/>
              <a:gd name="connsiteX5" fmla="*/ 6095259 w 6707335"/>
              <a:gd name="connsiteY5" fmla="*/ 3717248 h 6874276"/>
              <a:gd name="connsiteX6" fmla="*/ 6112765 w 6707335"/>
              <a:gd name="connsiteY6" fmla="*/ 3795331 h 6874276"/>
              <a:gd name="connsiteX7" fmla="*/ 6155314 w 6707335"/>
              <a:gd name="connsiteY7" fmla="*/ 3865367 h 6874276"/>
              <a:gd name="connsiteX8" fmla="*/ 6567571 w 6707335"/>
              <a:gd name="connsiteY8" fmla="*/ 5493496 h 6874276"/>
              <a:gd name="connsiteX9" fmla="*/ 6299148 w 6707335"/>
              <a:gd name="connsiteY9" fmla="*/ 6823044 h 6874276"/>
              <a:gd name="connsiteX10" fmla="*/ 6274468 w 6707335"/>
              <a:gd name="connsiteY10" fmla="*/ 6874276 h 6874276"/>
              <a:gd name="connsiteX11" fmla="*/ 0 w 6707335"/>
              <a:gd name="connsiteY11" fmla="*/ 6874276 h 6874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07335" h="6874276">
                <a:moveTo>
                  <a:pt x="0" y="0"/>
                </a:moveTo>
                <a:lnTo>
                  <a:pt x="6707335" y="14477"/>
                </a:lnTo>
                <a:lnTo>
                  <a:pt x="6578507" y="156224"/>
                </a:lnTo>
                <a:cubicBezTo>
                  <a:pt x="6091236" y="746660"/>
                  <a:pt x="5798525" y="1503612"/>
                  <a:pt x="5798525" y="2328931"/>
                </a:cubicBezTo>
                <a:cubicBezTo>
                  <a:pt x="5798525" y="2800542"/>
                  <a:pt x="5894104" y="3249829"/>
                  <a:pt x="6066949" y="3658479"/>
                </a:cubicBezTo>
                <a:lnTo>
                  <a:pt x="6095259" y="3717248"/>
                </a:lnTo>
                <a:lnTo>
                  <a:pt x="6112765" y="3795331"/>
                </a:lnTo>
                <a:lnTo>
                  <a:pt x="6155314" y="3865367"/>
                </a:lnTo>
                <a:cubicBezTo>
                  <a:pt x="6418229" y="4349350"/>
                  <a:pt x="6567571" y="4903983"/>
                  <a:pt x="6567571" y="5493496"/>
                </a:cubicBezTo>
                <a:cubicBezTo>
                  <a:pt x="6567571" y="5965107"/>
                  <a:pt x="6471992" y="6414394"/>
                  <a:pt x="6299148" y="6823044"/>
                </a:cubicBezTo>
                <a:lnTo>
                  <a:pt x="6274468" y="6874276"/>
                </a:lnTo>
                <a:lnTo>
                  <a:pt x="0" y="6874276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C8A0C0C4-E198-4D3D-998A-360B63B0531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94AB8450-44AE-492A-B8C6-A8BDDF2A17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172405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окап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>
                <a:solidFill>
                  <a:prstClr val="white">
                    <a:lumMod val="50000"/>
                  </a:prstClr>
                </a:solidFill>
              </a:rPr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8" name="Freeform 51">
            <a:extLst>
              <a:ext uri="{FF2B5EF4-FFF2-40B4-BE49-F238E27FC236}">
                <a16:creationId xmlns:a16="http://schemas.microsoft.com/office/drawing/2014/main" xmlns="" id="{1C60D7E3-19D1-426C-97B5-A8B26C12E8C0}"/>
              </a:ext>
            </a:extLst>
          </p:cNvPr>
          <p:cNvSpPr/>
          <p:nvPr userDrawn="1"/>
        </p:nvSpPr>
        <p:spPr>
          <a:xfrm rot="10800000">
            <a:off x="4285307" y="0"/>
            <a:ext cx="7906692" cy="6942856"/>
          </a:xfrm>
          <a:custGeom>
            <a:avLst/>
            <a:gdLst>
              <a:gd name="connsiteX0" fmla="*/ 0 w 6707335"/>
              <a:gd name="connsiteY0" fmla="*/ 0 h 6874276"/>
              <a:gd name="connsiteX1" fmla="*/ 6707335 w 6707335"/>
              <a:gd name="connsiteY1" fmla="*/ 14477 h 6874276"/>
              <a:gd name="connsiteX2" fmla="*/ 6578507 w 6707335"/>
              <a:gd name="connsiteY2" fmla="*/ 156224 h 6874276"/>
              <a:gd name="connsiteX3" fmla="*/ 5798525 w 6707335"/>
              <a:gd name="connsiteY3" fmla="*/ 2328931 h 6874276"/>
              <a:gd name="connsiteX4" fmla="*/ 6066949 w 6707335"/>
              <a:gd name="connsiteY4" fmla="*/ 3658479 h 6874276"/>
              <a:gd name="connsiteX5" fmla="*/ 6095259 w 6707335"/>
              <a:gd name="connsiteY5" fmla="*/ 3717248 h 6874276"/>
              <a:gd name="connsiteX6" fmla="*/ 6112765 w 6707335"/>
              <a:gd name="connsiteY6" fmla="*/ 3795331 h 6874276"/>
              <a:gd name="connsiteX7" fmla="*/ 6155314 w 6707335"/>
              <a:gd name="connsiteY7" fmla="*/ 3865367 h 6874276"/>
              <a:gd name="connsiteX8" fmla="*/ 6567571 w 6707335"/>
              <a:gd name="connsiteY8" fmla="*/ 5493496 h 6874276"/>
              <a:gd name="connsiteX9" fmla="*/ 6299148 w 6707335"/>
              <a:gd name="connsiteY9" fmla="*/ 6823044 h 6874276"/>
              <a:gd name="connsiteX10" fmla="*/ 6274468 w 6707335"/>
              <a:gd name="connsiteY10" fmla="*/ 6874276 h 6874276"/>
              <a:gd name="connsiteX11" fmla="*/ 0 w 6707335"/>
              <a:gd name="connsiteY11" fmla="*/ 6874276 h 6874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07335" h="6874276">
                <a:moveTo>
                  <a:pt x="0" y="0"/>
                </a:moveTo>
                <a:lnTo>
                  <a:pt x="6707335" y="14477"/>
                </a:lnTo>
                <a:lnTo>
                  <a:pt x="6578507" y="156224"/>
                </a:lnTo>
                <a:cubicBezTo>
                  <a:pt x="6091236" y="746660"/>
                  <a:pt x="5798525" y="1503612"/>
                  <a:pt x="5798525" y="2328931"/>
                </a:cubicBezTo>
                <a:cubicBezTo>
                  <a:pt x="5798525" y="2800542"/>
                  <a:pt x="5894104" y="3249829"/>
                  <a:pt x="6066949" y="3658479"/>
                </a:cubicBezTo>
                <a:lnTo>
                  <a:pt x="6095259" y="3717248"/>
                </a:lnTo>
                <a:lnTo>
                  <a:pt x="6112765" y="3795331"/>
                </a:lnTo>
                <a:lnTo>
                  <a:pt x="6155314" y="3865367"/>
                </a:lnTo>
                <a:cubicBezTo>
                  <a:pt x="6418229" y="4349350"/>
                  <a:pt x="6567571" y="4903983"/>
                  <a:pt x="6567571" y="5493496"/>
                </a:cubicBezTo>
                <a:cubicBezTo>
                  <a:pt x="6567571" y="5965107"/>
                  <a:pt x="6471992" y="6414394"/>
                  <a:pt x="6299148" y="6823044"/>
                </a:cubicBezTo>
                <a:lnTo>
                  <a:pt x="6274468" y="6874276"/>
                </a:lnTo>
                <a:lnTo>
                  <a:pt x="0" y="6874276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C8A0C0C4-E198-4D3D-998A-360B63B0531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94AB8450-44AE-492A-B8C6-A8BDDF2A17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  <p:sp>
        <p:nvSpPr>
          <p:cNvPr id="6" name="Рисунок 73">
            <a:extLst>
              <a:ext uri="{FF2B5EF4-FFF2-40B4-BE49-F238E27FC236}">
                <a16:creationId xmlns:a16="http://schemas.microsoft.com/office/drawing/2014/main" xmlns="" id="{70087263-42A7-4590-BAC8-05B3B56A913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07141" y="1590030"/>
            <a:ext cx="4616130" cy="2553708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>
                <a:latin typeface="Roboto" panose="02000000000000000000" pitchFamily="2" charset="0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5774405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Галерея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94C18974-68CF-43C8-AC46-B3CE1D1780E2}"/>
              </a:ext>
            </a:extLst>
          </p:cNvPr>
          <p:cNvSpPr/>
          <p:nvPr userDrawn="1"/>
        </p:nvSpPr>
        <p:spPr>
          <a:xfrm>
            <a:off x="9125712" y="3614928"/>
            <a:ext cx="2628000" cy="2727960"/>
          </a:xfrm>
          <a:prstGeom prst="roundRect">
            <a:avLst>
              <a:gd name="adj" fmla="val 6783"/>
            </a:avLst>
          </a:prstGeom>
          <a:gradFill flip="none" rotWithShape="1">
            <a:gsLst>
              <a:gs pos="0">
                <a:srgbClr val="005692"/>
              </a:gs>
              <a:gs pos="100000">
                <a:srgbClr val="004574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F10F7F6D-05E8-41A2-A4A2-92357AF42D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31446" y="3614928"/>
            <a:ext cx="2628000" cy="2727325"/>
          </a:xfrm>
          <a:prstGeom prst="roundRect">
            <a:avLst>
              <a:gd name="adj" fmla="val 3980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5" name="Рисунок 5">
            <a:extLst>
              <a:ext uri="{FF2B5EF4-FFF2-40B4-BE49-F238E27FC236}">
                <a16:creationId xmlns:a16="http://schemas.microsoft.com/office/drawing/2014/main" xmlns="" id="{99A39C22-99AF-4101-B345-F936ED493F7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337179" y="3614928"/>
            <a:ext cx="2628000" cy="2727325"/>
          </a:xfrm>
          <a:prstGeom prst="roundRect">
            <a:avLst>
              <a:gd name="adj" fmla="val 3980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6" name="Рисунок 5">
            <a:extLst>
              <a:ext uri="{FF2B5EF4-FFF2-40B4-BE49-F238E27FC236}">
                <a16:creationId xmlns:a16="http://schemas.microsoft.com/office/drawing/2014/main" xmlns="" id="{EDEB8194-090F-44F6-9AA8-DA50AD6CC59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42912" y="3614928"/>
            <a:ext cx="2628000" cy="2727325"/>
          </a:xfrm>
          <a:prstGeom prst="roundRect">
            <a:avLst>
              <a:gd name="adj" fmla="val 3980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7" name="Рисунок 5">
            <a:extLst>
              <a:ext uri="{FF2B5EF4-FFF2-40B4-BE49-F238E27FC236}">
                <a16:creationId xmlns:a16="http://schemas.microsoft.com/office/drawing/2014/main" xmlns="" id="{21EF48B9-B338-400D-8E0A-3EDBA0932D0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42912" y="512763"/>
            <a:ext cx="5788533" cy="2916237"/>
          </a:xfrm>
          <a:prstGeom prst="roundRect">
            <a:avLst>
              <a:gd name="adj" fmla="val 3980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2" name="Text Box 3">
            <a:extLst>
              <a:ext uri="{FF2B5EF4-FFF2-40B4-BE49-F238E27FC236}">
                <a16:creationId xmlns:a16="http://schemas.microsoft.com/office/drawing/2014/main" xmlns="" id="{8BC6F1F8-B0C0-46CC-A927-6A259A708918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ACA7617E-44CC-4EE0-8BE0-5CC75B0687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03824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Галерея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Text Box 3">
            <a:extLst>
              <a:ext uri="{FF2B5EF4-FFF2-40B4-BE49-F238E27FC236}">
                <a16:creationId xmlns:a16="http://schemas.microsoft.com/office/drawing/2014/main" xmlns="" id="{8BC6F1F8-B0C0-46CC-A927-6A259A708918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ACA7617E-44CC-4EE0-8BE0-5CC75B0687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  <p:sp>
        <p:nvSpPr>
          <p:cNvPr id="20" name="Рисунок 19">
            <a:extLst>
              <a:ext uri="{FF2B5EF4-FFF2-40B4-BE49-F238E27FC236}">
                <a16:creationId xmlns:a16="http://schemas.microsoft.com/office/drawing/2014/main" xmlns="" id="{F10F7F6D-05E8-41A2-A4A2-92357AF42D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34527" y="3085212"/>
            <a:ext cx="3230879" cy="2246959"/>
          </a:xfrm>
          <a:custGeom>
            <a:avLst/>
            <a:gdLst>
              <a:gd name="connsiteX0" fmla="*/ 96295 w 3230879"/>
              <a:gd name="connsiteY0" fmla="*/ 0 h 2273173"/>
              <a:gd name="connsiteX1" fmla="*/ 3134584 w 3230879"/>
              <a:gd name="connsiteY1" fmla="*/ 0 h 2273173"/>
              <a:gd name="connsiteX2" fmla="*/ 3230879 w 3230879"/>
              <a:gd name="connsiteY2" fmla="*/ 96295 h 2273173"/>
              <a:gd name="connsiteX3" fmla="*/ 3230879 w 3230879"/>
              <a:gd name="connsiteY3" fmla="*/ 2273173 h 2273173"/>
              <a:gd name="connsiteX4" fmla="*/ 0 w 3230879"/>
              <a:gd name="connsiteY4" fmla="*/ 2273173 h 2273173"/>
              <a:gd name="connsiteX5" fmla="*/ 0 w 3230879"/>
              <a:gd name="connsiteY5" fmla="*/ 96295 h 2273173"/>
              <a:gd name="connsiteX6" fmla="*/ 96295 w 3230879"/>
              <a:gd name="connsiteY6" fmla="*/ 0 h 2273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0879" h="2273173">
                <a:moveTo>
                  <a:pt x="96295" y="0"/>
                </a:moveTo>
                <a:lnTo>
                  <a:pt x="3134584" y="0"/>
                </a:lnTo>
                <a:cubicBezTo>
                  <a:pt x="3187766" y="0"/>
                  <a:pt x="3230879" y="43113"/>
                  <a:pt x="3230879" y="96295"/>
                </a:cubicBezTo>
                <a:lnTo>
                  <a:pt x="3230879" y="2273173"/>
                </a:lnTo>
                <a:lnTo>
                  <a:pt x="0" y="2273173"/>
                </a:lnTo>
                <a:lnTo>
                  <a:pt x="0" y="96295"/>
                </a:lnTo>
                <a:cubicBezTo>
                  <a:pt x="0" y="43113"/>
                  <a:pt x="43113" y="0"/>
                  <a:pt x="96295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19" name="Полилиния 18"/>
          <p:cNvSpPr/>
          <p:nvPr userDrawn="1"/>
        </p:nvSpPr>
        <p:spPr>
          <a:xfrm>
            <a:off x="8034527" y="5332171"/>
            <a:ext cx="3230879" cy="1004568"/>
          </a:xfrm>
          <a:custGeom>
            <a:avLst/>
            <a:gdLst>
              <a:gd name="connsiteX0" fmla="*/ 0 w 3230879"/>
              <a:gd name="connsiteY0" fmla="*/ 0 h 1004568"/>
              <a:gd name="connsiteX1" fmla="*/ 3230879 w 3230879"/>
              <a:gd name="connsiteY1" fmla="*/ 0 h 1004568"/>
              <a:gd name="connsiteX2" fmla="*/ 3230879 w 3230879"/>
              <a:gd name="connsiteY2" fmla="*/ 924691 h 1004568"/>
              <a:gd name="connsiteX3" fmla="*/ 3151002 w 3230879"/>
              <a:gd name="connsiteY3" fmla="*/ 1004568 h 1004568"/>
              <a:gd name="connsiteX4" fmla="*/ 79877 w 3230879"/>
              <a:gd name="connsiteY4" fmla="*/ 1004568 h 1004568"/>
              <a:gd name="connsiteX5" fmla="*/ 0 w 3230879"/>
              <a:gd name="connsiteY5" fmla="*/ 924691 h 100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30879" h="1004568">
                <a:moveTo>
                  <a:pt x="0" y="0"/>
                </a:moveTo>
                <a:lnTo>
                  <a:pt x="3230879" y="0"/>
                </a:lnTo>
                <a:lnTo>
                  <a:pt x="3230879" y="924691"/>
                </a:lnTo>
                <a:cubicBezTo>
                  <a:pt x="3230879" y="968806"/>
                  <a:pt x="3195117" y="1004568"/>
                  <a:pt x="3151002" y="1004568"/>
                </a:cubicBezTo>
                <a:lnTo>
                  <a:pt x="79877" y="1004568"/>
                </a:lnTo>
                <a:cubicBezTo>
                  <a:pt x="35762" y="1004568"/>
                  <a:pt x="0" y="968806"/>
                  <a:pt x="0" y="924691"/>
                </a:cubicBezTo>
                <a:close/>
              </a:path>
            </a:pathLst>
          </a:custGeom>
          <a:gradFill flip="none" rotWithShape="1">
            <a:gsLst>
              <a:gs pos="0">
                <a:srgbClr val="005692"/>
              </a:gs>
              <a:gs pos="100000">
                <a:srgbClr val="004574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1" name="Рисунок 20">
            <a:extLst>
              <a:ext uri="{FF2B5EF4-FFF2-40B4-BE49-F238E27FC236}">
                <a16:creationId xmlns:a16="http://schemas.microsoft.com/office/drawing/2014/main" xmlns="" id="{F10F7F6D-05E8-41A2-A4A2-92357AF42D8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480560" y="3085212"/>
            <a:ext cx="3230879" cy="2246959"/>
          </a:xfrm>
          <a:custGeom>
            <a:avLst/>
            <a:gdLst>
              <a:gd name="connsiteX0" fmla="*/ 96295 w 3230879"/>
              <a:gd name="connsiteY0" fmla="*/ 0 h 2273173"/>
              <a:gd name="connsiteX1" fmla="*/ 3134584 w 3230879"/>
              <a:gd name="connsiteY1" fmla="*/ 0 h 2273173"/>
              <a:gd name="connsiteX2" fmla="*/ 3230879 w 3230879"/>
              <a:gd name="connsiteY2" fmla="*/ 96295 h 2273173"/>
              <a:gd name="connsiteX3" fmla="*/ 3230879 w 3230879"/>
              <a:gd name="connsiteY3" fmla="*/ 2273173 h 2273173"/>
              <a:gd name="connsiteX4" fmla="*/ 0 w 3230879"/>
              <a:gd name="connsiteY4" fmla="*/ 2273173 h 2273173"/>
              <a:gd name="connsiteX5" fmla="*/ 0 w 3230879"/>
              <a:gd name="connsiteY5" fmla="*/ 96295 h 2273173"/>
              <a:gd name="connsiteX6" fmla="*/ 96295 w 3230879"/>
              <a:gd name="connsiteY6" fmla="*/ 0 h 2273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0879" h="2273173">
                <a:moveTo>
                  <a:pt x="96295" y="0"/>
                </a:moveTo>
                <a:lnTo>
                  <a:pt x="3134584" y="0"/>
                </a:lnTo>
                <a:cubicBezTo>
                  <a:pt x="3187766" y="0"/>
                  <a:pt x="3230879" y="43113"/>
                  <a:pt x="3230879" y="96295"/>
                </a:cubicBezTo>
                <a:lnTo>
                  <a:pt x="3230879" y="2273173"/>
                </a:lnTo>
                <a:lnTo>
                  <a:pt x="0" y="2273173"/>
                </a:lnTo>
                <a:lnTo>
                  <a:pt x="0" y="96295"/>
                </a:lnTo>
                <a:cubicBezTo>
                  <a:pt x="0" y="43113"/>
                  <a:pt x="43113" y="0"/>
                  <a:pt x="96295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2" name="Полилиния 21"/>
          <p:cNvSpPr/>
          <p:nvPr userDrawn="1"/>
        </p:nvSpPr>
        <p:spPr>
          <a:xfrm>
            <a:off x="4480560" y="5332171"/>
            <a:ext cx="3230879" cy="1004568"/>
          </a:xfrm>
          <a:custGeom>
            <a:avLst/>
            <a:gdLst>
              <a:gd name="connsiteX0" fmla="*/ 0 w 3230879"/>
              <a:gd name="connsiteY0" fmla="*/ 0 h 1004568"/>
              <a:gd name="connsiteX1" fmla="*/ 3230879 w 3230879"/>
              <a:gd name="connsiteY1" fmla="*/ 0 h 1004568"/>
              <a:gd name="connsiteX2" fmla="*/ 3230879 w 3230879"/>
              <a:gd name="connsiteY2" fmla="*/ 924691 h 1004568"/>
              <a:gd name="connsiteX3" fmla="*/ 3151002 w 3230879"/>
              <a:gd name="connsiteY3" fmla="*/ 1004568 h 1004568"/>
              <a:gd name="connsiteX4" fmla="*/ 79877 w 3230879"/>
              <a:gd name="connsiteY4" fmla="*/ 1004568 h 1004568"/>
              <a:gd name="connsiteX5" fmla="*/ 0 w 3230879"/>
              <a:gd name="connsiteY5" fmla="*/ 924691 h 100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30879" h="1004568">
                <a:moveTo>
                  <a:pt x="0" y="0"/>
                </a:moveTo>
                <a:lnTo>
                  <a:pt x="3230879" y="0"/>
                </a:lnTo>
                <a:lnTo>
                  <a:pt x="3230879" y="924691"/>
                </a:lnTo>
                <a:cubicBezTo>
                  <a:pt x="3230879" y="968806"/>
                  <a:pt x="3195117" y="1004568"/>
                  <a:pt x="3151002" y="1004568"/>
                </a:cubicBezTo>
                <a:lnTo>
                  <a:pt x="79877" y="1004568"/>
                </a:lnTo>
                <a:cubicBezTo>
                  <a:pt x="35762" y="1004568"/>
                  <a:pt x="0" y="968806"/>
                  <a:pt x="0" y="924691"/>
                </a:cubicBezTo>
                <a:close/>
              </a:path>
            </a:pathLst>
          </a:custGeom>
          <a:gradFill flip="none" rotWithShape="1">
            <a:gsLst>
              <a:gs pos="0">
                <a:srgbClr val="005692"/>
              </a:gs>
              <a:gs pos="100000">
                <a:srgbClr val="004574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3" name="Рисунок 22">
            <a:extLst>
              <a:ext uri="{FF2B5EF4-FFF2-40B4-BE49-F238E27FC236}">
                <a16:creationId xmlns:a16="http://schemas.microsoft.com/office/drawing/2014/main" xmlns="" id="{F10F7F6D-05E8-41A2-A4A2-92357AF42D8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6593" y="3085212"/>
            <a:ext cx="3230879" cy="2246959"/>
          </a:xfrm>
          <a:custGeom>
            <a:avLst/>
            <a:gdLst>
              <a:gd name="connsiteX0" fmla="*/ 96295 w 3230879"/>
              <a:gd name="connsiteY0" fmla="*/ 0 h 2273173"/>
              <a:gd name="connsiteX1" fmla="*/ 3134584 w 3230879"/>
              <a:gd name="connsiteY1" fmla="*/ 0 h 2273173"/>
              <a:gd name="connsiteX2" fmla="*/ 3230879 w 3230879"/>
              <a:gd name="connsiteY2" fmla="*/ 96295 h 2273173"/>
              <a:gd name="connsiteX3" fmla="*/ 3230879 w 3230879"/>
              <a:gd name="connsiteY3" fmla="*/ 2273173 h 2273173"/>
              <a:gd name="connsiteX4" fmla="*/ 0 w 3230879"/>
              <a:gd name="connsiteY4" fmla="*/ 2273173 h 2273173"/>
              <a:gd name="connsiteX5" fmla="*/ 0 w 3230879"/>
              <a:gd name="connsiteY5" fmla="*/ 96295 h 2273173"/>
              <a:gd name="connsiteX6" fmla="*/ 96295 w 3230879"/>
              <a:gd name="connsiteY6" fmla="*/ 0 h 2273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0879" h="2273173">
                <a:moveTo>
                  <a:pt x="96295" y="0"/>
                </a:moveTo>
                <a:lnTo>
                  <a:pt x="3134584" y="0"/>
                </a:lnTo>
                <a:cubicBezTo>
                  <a:pt x="3187766" y="0"/>
                  <a:pt x="3230879" y="43113"/>
                  <a:pt x="3230879" y="96295"/>
                </a:cubicBezTo>
                <a:lnTo>
                  <a:pt x="3230879" y="2273173"/>
                </a:lnTo>
                <a:lnTo>
                  <a:pt x="0" y="2273173"/>
                </a:lnTo>
                <a:lnTo>
                  <a:pt x="0" y="96295"/>
                </a:lnTo>
                <a:cubicBezTo>
                  <a:pt x="0" y="43113"/>
                  <a:pt x="43113" y="0"/>
                  <a:pt x="96295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4" name="Полилиния 23"/>
          <p:cNvSpPr/>
          <p:nvPr userDrawn="1"/>
        </p:nvSpPr>
        <p:spPr>
          <a:xfrm>
            <a:off x="926593" y="5332171"/>
            <a:ext cx="3230879" cy="1004568"/>
          </a:xfrm>
          <a:custGeom>
            <a:avLst/>
            <a:gdLst>
              <a:gd name="connsiteX0" fmla="*/ 0 w 3230879"/>
              <a:gd name="connsiteY0" fmla="*/ 0 h 1004568"/>
              <a:gd name="connsiteX1" fmla="*/ 3230879 w 3230879"/>
              <a:gd name="connsiteY1" fmla="*/ 0 h 1004568"/>
              <a:gd name="connsiteX2" fmla="*/ 3230879 w 3230879"/>
              <a:gd name="connsiteY2" fmla="*/ 924691 h 1004568"/>
              <a:gd name="connsiteX3" fmla="*/ 3151002 w 3230879"/>
              <a:gd name="connsiteY3" fmla="*/ 1004568 h 1004568"/>
              <a:gd name="connsiteX4" fmla="*/ 79877 w 3230879"/>
              <a:gd name="connsiteY4" fmla="*/ 1004568 h 1004568"/>
              <a:gd name="connsiteX5" fmla="*/ 0 w 3230879"/>
              <a:gd name="connsiteY5" fmla="*/ 924691 h 100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30879" h="1004568">
                <a:moveTo>
                  <a:pt x="0" y="0"/>
                </a:moveTo>
                <a:lnTo>
                  <a:pt x="3230879" y="0"/>
                </a:lnTo>
                <a:lnTo>
                  <a:pt x="3230879" y="924691"/>
                </a:lnTo>
                <a:cubicBezTo>
                  <a:pt x="3230879" y="968806"/>
                  <a:pt x="3195117" y="1004568"/>
                  <a:pt x="3151002" y="1004568"/>
                </a:cubicBezTo>
                <a:lnTo>
                  <a:pt x="79877" y="1004568"/>
                </a:lnTo>
                <a:cubicBezTo>
                  <a:pt x="35762" y="1004568"/>
                  <a:pt x="0" y="968806"/>
                  <a:pt x="0" y="92469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5713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Text Box 3">
            <a:extLst>
              <a:ext uri="{FF2B5EF4-FFF2-40B4-BE49-F238E27FC236}">
                <a16:creationId xmlns:a16="http://schemas.microsoft.com/office/drawing/2014/main" xmlns="" id="{EE2D9EB2-D179-477C-92D5-7E30DE1CCE2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8BDA21B-3FC5-4E3E-9D8E-C59F68D211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38E7A246-F565-4144-8272-D9126F5B212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123488" y="0"/>
            <a:ext cx="2041525" cy="2041525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1" name="Рисунок 5">
            <a:extLst>
              <a:ext uri="{FF2B5EF4-FFF2-40B4-BE49-F238E27FC236}">
                <a16:creationId xmlns:a16="http://schemas.microsoft.com/office/drawing/2014/main" xmlns="" id="{CE5DAD81-E4E3-462A-B04E-10778DEF2FD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940675" y="0"/>
            <a:ext cx="2041525" cy="2041525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5" name="Рисунок 5">
            <a:extLst>
              <a:ext uri="{FF2B5EF4-FFF2-40B4-BE49-F238E27FC236}">
                <a16:creationId xmlns:a16="http://schemas.microsoft.com/office/drawing/2014/main" xmlns="" id="{6BD86EAC-E5C0-4D27-B18B-F96CF38A445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123488" y="2176692"/>
            <a:ext cx="2041525" cy="2041525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20" name="Рисунок 19">
            <a:extLst>
              <a:ext uri="{FF2B5EF4-FFF2-40B4-BE49-F238E27FC236}">
                <a16:creationId xmlns:a16="http://schemas.microsoft.com/office/drawing/2014/main" xmlns="" id="{F3ABE343-E26F-424D-910F-229A6909BD9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757862" y="0"/>
            <a:ext cx="2041525" cy="2041525"/>
          </a:xfrm>
          <a:custGeom>
            <a:avLst/>
            <a:gdLst>
              <a:gd name="connsiteX0" fmla="*/ 0 w 2041525"/>
              <a:gd name="connsiteY0" fmla="*/ 0 h 2041525"/>
              <a:gd name="connsiteX1" fmla="*/ 2041525 w 2041525"/>
              <a:gd name="connsiteY1" fmla="*/ 0 h 2041525"/>
              <a:gd name="connsiteX2" fmla="*/ 2041525 w 2041525"/>
              <a:gd name="connsiteY2" fmla="*/ 2041525 h 2041525"/>
              <a:gd name="connsiteX3" fmla="*/ 426720 w 2041525"/>
              <a:gd name="connsiteY3" fmla="*/ 2041525 h 2041525"/>
              <a:gd name="connsiteX4" fmla="*/ 0 w 2041525"/>
              <a:gd name="connsiteY4" fmla="*/ 1614805 h 204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1525" h="2041525">
                <a:moveTo>
                  <a:pt x="0" y="0"/>
                </a:moveTo>
                <a:lnTo>
                  <a:pt x="2041525" y="0"/>
                </a:lnTo>
                <a:lnTo>
                  <a:pt x="2041525" y="2041525"/>
                </a:lnTo>
                <a:lnTo>
                  <a:pt x="426720" y="2041525"/>
                </a:lnTo>
                <a:cubicBezTo>
                  <a:pt x="191049" y="2041525"/>
                  <a:pt x="0" y="1850476"/>
                  <a:pt x="0" y="1614805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1" name="Рисунок 20">
            <a:extLst>
              <a:ext uri="{FF2B5EF4-FFF2-40B4-BE49-F238E27FC236}">
                <a16:creationId xmlns:a16="http://schemas.microsoft.com/office/drawing/2014/main" xmlns="" id="{CA37C0D6-FF89-43B8-A8E5-5B1900BD442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940675" y="2178402"/>
            <a:ext cx="2041525" cy="2041525"/>
          </a:xfrm>
          <a:custGeom>
            <a:avLst/>
            <a:gdLst>
              <a:gd name="connsiteX0" fmla="*/ 0 w 2041525"/>
              <a:gd name="connsiteY0" fmla="*/ 0 h 2041525"/>
              <a:gd name="connsiteX1" fmla="*/ 2041525 w 2041525"/>
              <a:gd name="connsiteY1" fmla="*/ 0 h 2041525"/>
              <a:gd name="connsiteX2" fmla="*/ 2041525 w 2041525"/>
              <a:gd name="connsiteY2" fmla="*/ 2041525 h 2041525"/>
              <a:gd name="connsiteX3" fmla="*/ 426720 w 2041525"/>
              <a:gd name="connsiteY3" fmla="*/ 2041525 h 2041525"/>
              <a:gd name="connsiteX4" fmla="*/ 0 w 2041525"/>
              <a:gd name="connsiteY4" fmla="*/ 1614805 h 204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1525" h="2041525">
                <a:moveTo>
                  <a:pt x="0" y="0"/>
                </a:moveTo>
                <a:lnTo>
                  <a:pt x="2041525" y="0"/>
                </a:lnTo>
                <a:lnTo>
                  <a:pt x="2041525" y="2041525"/>
                </a:lnTo>
                <a:lnTo>
                  <a:pt x="426720" y="2041525"/>
                </a:lnTo>
                <a:cubicBezTo>
                  <a:pt x="191049" y="2041525"/>
                  <a:pt x="0" y="1850476"/>
                  <a:pt x="0" y="1614805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2" name="Рисунок 21">
            <a:extLst>
              <a:ext uri="{FF2B5EF4-FFF2-40B4-BE49-F238E27FC236}">
                <a16:creationId xmlns:a16="http://schemas.microsoft.com/office/drawing/2014/main" xmlns="" id="{6C9A685E-B5D1-4527-ABEA-4D1EB2D7D56F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150475" y="4357917"/>
            <a:ext cx="2041525" cy="2041525"/>
          </a:xfrm>
          <a:custGeom>
            <a:avLst/>
            <a:gdLst>
              <a:gd name="connsiteX0" fmla="*/ 0 w 2041525"/>
              <a:gd name="connsiteY0" fmla="*/ 0 h 2041525"/>
              <a:gd name="connsiteX1" fmla="*/ 2041525 w 2041525"/>
              <a:gd name="connsiteY1" fmla="*/ 0 h 2041525"/>
              <a:gd name="connsiteX2" fmla="*/ 2041525 w 2041525"/>
              <a:gd name="connsiteY2" fmla="*/ 2041525 h 2041525"/>
              <a:gd name="connsiteX3" fmla="*/ 426720 w 2041525"/>
              <a:gd name="connsiteY3" fmla="*/ 2041525 h 2041525"/>
              <a:gd name="connsiteX4" fmla="*/ 0 w 2041525"/>
              <a:gd name="connsiteY4" fmla="*/ 1614805 h 204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1525" h="2041525">
                <a:moveTo>
                  <a:pt x="0" y="0"/>
                </a:moveTo>
                <a:lnTo>
                  <a:pt x="2041525" y="0"/>
                </a:lnTo>
                <a:lnTo>
                  <a:pt x="2041525" y="2041525"/>
                </a:lnTo>
                <a:lnTo>
                  <a:pt x="426720" y="2041525"/>
                </a:lnTo>
                <a:cubicBezTo>
                  <a:pt x="191049" y="2041525"/>
                  <a:pt x="0" y="1850476"/>
                  <a:pt x="0" y="1614805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31475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759B20A0-C04B-4086-B67B-0860843A3237}"/>
              </a:ext>
            </a:extLst>
          </p:cNvPr>
          <p:cNvSpPr/>
          <p:nvPr userDrawn="1"/>
        </p:nvSpPr>
        <p:spPr>
          <a:xfrm>
            <a:off x="6073020" y="0"/>
            <a:ext cx="615724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xmlns="" id="{E8543EC9-DFD7-4E9A-B39C-3A1F83B258D5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18612AEB-E225-4081-AEC6-F9AB3C14ED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  <p:sp>
        <p:nvSpPr>
          <p:cNvPr id="10" name="Рисунок 9">
            <a:extLst>
              <a:ext uri="{FF2B5EF4-FFF2-40B4-BE49-F238E27FC236}">
                <a16:creationId xmlns:a16="http://schemas.microsoft.com/office/drawing/2014/main" xmlns="" id="{33FB82E8-10F2-4BDC-89F5-4608CB7B194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Рисунок 9">
            <a:extLst>
              <a:ext uri="{FF2B5EF4-FFF2-40B4-BE49-F238E27FC236}">
                <a16:creationId xmlns:a16="http://schemas.microsoft.com/office/drawing/2014/main" xmlns="" id="{25575770-04EB-4C9E-9E03-7CCDD130829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027206" y="0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Рисунок 9">
            <a:extLst>
              <a:ext uri="{FF2B5EF4-FFF2-40B4-BE49-F238E27FC236}">
                <a16:creationId xmlns:a16="http://schemas.microsoft.com/office/drawing/2014/main" xmlns="" id="{51186202-9E1F-4BE1-83C8-D1B564C5C0E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050256" y="0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17" name="Рисунок 9">
            <a:extLst>
              <a:ext uri="{FF2B5EF4-FFF2-40B4-BE49-F238E27FC236}">
                <a16:creationId xmlns:a16="http://schemas.microsoft.com/office/drawing/2014/main" xmlns="" id="{DD880369-7A21-4130-943F-068E8247105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2286001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18" name="Рисунок 9">
            <a:extLst>
              <a:ext uri="{FF2B5EF4-FFF2-40B4-BE49-F238E27FC236}">
                <a16:creationId xmlns:a16="http://schemas.microsoft.com/office/drawing/2014/main" xmlns="" id="{548BE7CF-7193-4437-B04C-3818DF8A5D4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027206" y="2286001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19" name="Рисунок 9">
            <a:extLst>
              <a:ext uri="{FF2B5EF4-FFF2-40B4-BE49-F238E27FC236}">
                <a16:creationId xmlns:a16="http://schemas.microsoft.com/office/drawing/2014/main" xmlns="" id="{BDB11676-A5F4-45D1-9B5C-4C2F3715EC5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050256" y="2286001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20" name="Рисунок 9">
            <a:extLst>
              <a:ext uri="{FF2B5EF4-FFF2-40B4-BE49-F238E27FC236}">
                <a16:creationId xmlns:a16="http://schemas.microsoft.com/office/drawing/2014/main" xmlns="" id="{8244E6D7-EEC7-4651-820C-2350CDF286F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0" y="4572000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21" name="Рисунок 9">
            <a:extLst>
              <a:ext uri="{FF2B5EF4-FFF2-40B4-BE49-F238E27FC236}">
                <a16:creationId xmlns:a16="http://schemas.microsoft.com/office/drawing/2014/main" xmlns="" id="{E236AD6E-67E2-4E83-AEC1-034995524A97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2027206" y="4572000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22" name="Рисунок 9">
            <a:extLst>
              <a:ext uri="{FF2B5EF4-FFF2-40B4-BE49-F238E27FC236}">
                <a16:creationId xmlns:a16="http://schemas.microsoft.com/office/drawing/2014/main" xmlns="" id="{1950174A-AEEA-43C2-9FE7-AF551044A732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050256" y="4572000"/>
            <a:ext cx="2022764" cy="22860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658552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>
                <a:solidFill>
                  <a:prstClr val="white">
                    <a:lumMod val="50000"/>
                  </a:prstClr>
                </a:solidFill>
              </a:rPr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xmlns="" id="{8BC6F1F8-B0C0-46CC-A927-6A259A708918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CA7617E-44CC-4EE0-8BE0-5CC75B0687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FCD4DC53-7AF6-4D98-9AAE-BC48CB21CCAE}"/>
              </a:ext>
            </a:extLst>
          </p:cNvPr>
          <p:cNvSpPr/>
          <p:nvPr userDrawn="1"/>
        </p:nvSpPr>
        <p:spPr>
          <a:xfrm>
            <a:off x="0" y="0"/>
            <a:ext cx="3706586" cy="6858000"/>
          </a:xfrm>
          <a:prstGeom prst="rect">
            <a:avLst/>
          </a:prstGeom>
          <a:gradFill flip="none" rotWithShape="1">
            <a:gsLst>
              <a:gs pos="0">
                <a:srgbClr val="005692"/>
              </a:gs>
              <a:gs pos="100000">
                <a:srgbClr val="004574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sz="quarter" idx="13"/>
          </p:nvPr>
        </p:nvSpPr>
        <p:spPr>
          <a:xfrm>
            <a:off x="433388" y="1920875"/>
            <a:ext cx="2833687" cy="2700338"/>
          </a:xfrm>
          <a:prstGeom prst="roundRect">
            <a:avLst>
              <a:gd name="adj" fmla="val 4025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635000" sx="102000" sy="102000" algn="ctr" rotWithShape="0">
              <a:schemeClr val="bg1">
                <a:alpha val="30000"/>
              </a:scheme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4" name="Рисунок 2"/>
          <p:cNvSpPr>
            <a:spLocks noGrp="1"/>
          </p:cNvSpPr>
          <p:nvPr>
            <p:ph type="pic" sz="quarter" idx="14"/>
          </p:nvPr>
        </p:nvSpPr>
        <p:spPr>
          <a:xfrm>
            <a:off x="4008346" y="2158602"/>
            <a:ext cx="1638000" cy="1638000"/>
          </a:xfrm>
          <a:prstGeom prst="roundRect">
            <a:avLst>
              <a:gd name="adj" fmla="val 6589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5" name="Рисунок 2"/>
          <p:cNvSpPr>
            <a:spLocks noGrp="1"/>
          </p:cNvSpPr>
          <p:nvPr>
            <p:ph type="pic" sz="quarter" idx="15"/>
          </p:nvPr>
        </p:nvSpPr>
        <p:spPr>
          <a:xfrm>
            <a:off x="7942661" y="2158602"/>
            <a:ext cx="1638000" cy="1638000"/>
          </a:xfrm>
          <a:prstGeom prst="roundRect">
            <a:avLst>
              <a:gd name="adj" fmla="val 6589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6" name="Рисунок 2"/>
          <p:cNvSpPr>
            <a:spLocks noGrp="1"/>
          </p:cNvSpPr>
          <p:nvPr>
            <p:ph type="pic" sz="quarter" idx="16"/>
          </p:nvPr>
        </p:nvSpPr>
        <p:spPr>
          <a:xfrm>
            <a:off x="7942661" y="4287573"/>
            <a:ext cx="1638000" cy="1638000"/>
          </a:xfrm>
          <a:prstGeom prst="roundRect">
            <a:avLst>
              <a:gd name="adj" fmla="val 6589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7" name="Рисунок 2"/>
          <p:cNvSpPr>
            <a:spLocks noGrp="1"/>
          </p:cNvSpPr>
          <p:nvPr>
            <p:ph type="pic" sz="quarter" idx="17"/>
          </p:nvPr>
        </p:nvSpPr>
        <p:spPr>
          <a:xfrm>
            <a:off x="4008345" y="4287573"/>
            <a:ext cx="1638000" cy="1638000"/>
          </a:xfrm>
          <a:prstGeom prst="roundRect">
            <a:avLst>
              <a:gd name="adj" fmla="val 6589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7820078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 с лого НИ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858404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17" name="Прямоугольник 16"/>
          <p:cNvSpPr/>
          <p:nvPr userDrawn="1"/>
        </p:nvSpPr>
        <p:spPr>
          <a:xfrm>
            <a:off x="0" y="0"/>
            <a:ext cx="4068000" cy="74677"/>
          </a:xfrm>
          <a:prstGeom prst="rect">
            <a:avLst/>
          </a:prstGeom>
          <a:solidFill>
            <a:srgbClr val="15A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8" name="Прямоугольник 17"/>
          <p:cNvSpPr/>
          <p:nvPr userDrawn="1"/>
        </p:nvSpPr>
        <p:spPr>
          <a:xfrm>
            <a:off x="8163420" y="0"/>
            <a:ext cx="4032000" cy="74677"/>
          </a:xfrm>
          <a:prstGeom prst="rect">
            <a:avLst/>
          </a:prstGeom>
          <a:solidFill>
            <a:srgbClr val="0056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9" name="Прямоугольник 18"/>
          <p:cNvSpPr/>
          <p:nvPr userDrawn="1"/>
        </p:nvSpPr>
        <p:spPr>
          <a:xfrm>
            <a:off x="4070280" y="0"/>
            <a:ext cx="4104000" cy="74677"/>
          </a:xfrm>
          <a:prstGeom prst="rect">
            <a:avLst/>
          </a:prstGeom>
          <a:solidFill>
            <a:srgbClr val="007D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0" name="Прямоугольник 19"/>
          <p:cNvSpPr/>
          <p:nvPr userDrawn="1"/>
        </p:nvSpPr>
        <p:spPr>
          <a:xfrm>
            <a:off x="5154931" y="1986095"/>
            <a:ext cx="1430654" cy="74677"/>
          </a:xfrm>
          <a:prstGeom prst="rect">
            <a:avLst/>
          </a:prstGeom>
          <a:solidFill>
            <a:srgbClr val="15A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1" name="Прямоугольник 20"/>
          <p:cNvSpPr/>
          <p:nvPr userDrawn="1"/>
        </p:nvSpPr>
        <p:spPr>
          <a:xfrm>
            <a:off x="0" y="2060772"/>
            <a:ext cx="12192000" cy="3171628"/>
          </a:xfrm>
          <a:prstGeom prst="rect">
            <a:avLst/>
          </a:prstGeom>
          <a:solidFill>
            <a:srgbClr val="EF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2" name="Прямоугольник 21"/>
          <p:cNvSpPr/>
          <p:nvPr userDrawn="1"/>
        </p:nvSpPr>
        <p:spPr>
          <a:xfrm>
            <a:off x="6583680" y="1986095"/>
            <a:ext cx="1430654" cy="74677"/>
          </a:xfrm>
          <a:prstGeom prst="rect">
            <a:avLst/>
          </a:prstGeom>
          <a:solidFill>
            <a:srgbClr val="0056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3" name="Прямоугольник 22"/>
          <p:cNvSpPr/>
          <p:nvPr userDrawn="1"/>
        </p:nvSpPr>
        <p:spPr>
          <a:xfrm>
            <a:off x="8014334" y="1986095"/>
            <a:ext cx="1430654" cy="74677"/>
          </a:xfrm>
          <a:prstGeom prst="rect">
            <a:avLst/>
          </a:prstGeom>
          <a:solidFill>
            <a:srgbClr val="007D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5" name="Овал 24"/>
          <p:cNvSpPr/>
          <p:nvPr userDrawn="1"/>
        </p:nvSpPr>
        <p:spPr>
          <a:xfrm>
            <a:off x="949817" y="1970290"/>
            <a:ext cx="3382670" cy="3382670"/>
          </a:xfrm>
          <a:prstGeom prst="ellipse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6" name="Дуга 25"/>
          <p:cNvSpPr>
            <a:spLocks noChangeAspect="1"/>
          </p:cNvSpPr>
          <p:nvPr userDrawn="1"/>
        </p:nvSpPr>
        <p:spPr>
          <a:xfrm>
            <a:off x="879052" y="1893670"/>
            <a:ext cx="3510000" cy="3509754"/>
          </a:xfrm>
          <a:prstGeom prst="arc">
            <a:avLst>
              <a:gd name="adj1" fmla="val 25894"/>
              <a:gd name="adj2" fmla="val 16168431"/>
            </a:avLst>
          </a:prstGeom>
          <a:ln w="127000">
            <a:solidFill>
              <a:srgbClr val="007D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27" name="Дуга 26"/>
          <p:cNvSpPr>
            <a:spLocks noChangeAspect="1"/>
          </p:cNvSpPr>
          <p:nvPr userDrawn="1"/>
        </p:nvSpPr>
        <p:spPr>
          <a:xfrm>
            <a:off x="1094073" y="2112060"/>
            <a:ext cx="2966101" cy="3059380"/>
          </a:xfrm>
          <a:prstGeom prst="arc">
            <a:avLst>
              <a:gd name="adj1" fmla="val 7399288"/>
              <a:gd name="adj2" fmla="val 16284786"/>
            </a:avLst>
          </a:prstGeom>
          <a:ln w="304800">
            <a:solidFill>
              <a:srgbClr val="15A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Овал 27"/>
          <p:cNvSpPr/>
          <p:nvPr userDrawn="1"/>
        </p:nvSpPr>
        <p:spPr>
          <a:xfrm>
            <a:off x="1325663" y="2346136"/>
            <a:ext cx="2630978" cy="263097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9" name="Овал 28"/>
          <p:cNvSpPr/>
          <p:nvPr userDrawn="1"/>
        </p:nvSpPr>
        <p:spPr>
          <a:xfrm>
            <a:off x="1424239" y="2477895"/>
            <a:ext cx="2368076" cy="2368076"/>
          </a:xfrm>
          <a:prstGeom prst="ellipse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0" name="Овал 29"/>
          <p:cNvSpPr/>
          <p:nvPr userDrawn="1"/>
        </p:nvSpPr>
        <p:spPr>
          <a:xfrm>
            <a:off x="1537411" y="2591067"/>
            <a:ext cx="2141732" cy="2141732"/>
          </a:xfrm>
          <a:prstGeom prst="ellipse">
            <a:avLst/>
          </a:prstGeom>
          <a:solidFill>
            <a:srgbClr val="15A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1" name="Полилиния 30"/>
          <p:cNvSpPr/>
          <p:nvPr userDrawn="1"/>
        </p:nvSpPr>
        <p:spPr>
          <a:xfrm>
            <a:off x="1538823" y="3675933"/>
            <a:ext cx="2138909" cy="1056866"/>
          </a:xfrm>
          <a:custGeom>
            <a:avLst/>
            <a:gdLst>
              <a:gd name="connsiteX0" fmla="*/ 0 w 2138909"/>
              <a:gd name="connsiteY0" fmla="*/ 0 h 1056866"/>
              <a:gd name="connsiteX1" fmla="*/ 2138909 w 2138909"/>
              <a:gd name="connsiteY1" fmla="*/ 0 h 1056866"/>
              <a:gd name="connsiteX2" fmla="*/ 2118564 w 2138909"/>
              <a:gd name="connsiteY2" fmla="*/ 201817 h 1056866"/>
              <a:gd name="connsiteX3" fmla="*/ 1069454 w 2138909"/>
              <a:gd name="connsiteY3" fmla="*/ 1056866 h 1056866"/>
              <a:gd name="connsiteX4" fmla="*/ 20345 w 2138909"/>
              <a:gd name="connsiteY4" fmla="*/ 201817 h 1056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8909" h="1056866">
                <a:moveTo>
                  <a:pt x="0" y="0"/>
                </a:moveTo>
                <a:lnTo>
                  <a:pt x="2138909" y="0"/>
                </a:lnTo>
                <a:lnTo>
                  <a:pt x="2118564" y="201817"/>
                </a:lnTo>
                <a:cubicBezTo>
                  <a:pt x="2018710" y="689793"/>
                  <a:pt x="1586949" y="1056866"/>
                  <a:pt x="1069454" y="1056866"/>
                </a:cubicBezTo>
                <a:cubicBezTo>
                  <a:pt x="551959" y="1056866"/>
                  <a:pt x="120199" y="689793"/>
                  <a:pt x="20345" y="201817"/>
                </a:cubicBezTo>
                <a:close/>
              </a:path>
            </a:pathLst>
          </a:custGeom>
          <a:solidFill>
            <a:srgbClr val="007D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32" name="Picture 2" descr="Омская область  : Бесплатная карта, бесплатная карта, свободная карта, Бесплатная базовая карта&#10; : контур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81353" y="2709580"/>
            <a:ext cx="1378483" cy="1939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Рисунок 32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6301" y="3344865"/>
            <a:ext cx="668586" cy="668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304650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4" name="Прямоугольник 3"/>
          <p:cNvSpPr/>
          <p:nvPr userDrawn="1"/>
        </p:nvSpPr>
        <p:spPr>
          <a:xfrm>
            <a:off x="2407920" y="1737360"/>
            <a:ext cx="9784080" cy="3840480"/>
          </a:xfrm>
          <a:prstGeom prst="rect">
            <a:avLst/>
          </a:prstGeom>
          <a:solidFill>
            <a:srgbClr val="EF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6" name="Picture 2" descr="Омская область  : Бесплатная карта, бесплатная карта, свободная карта, Бесплатная базовая карта&#10; : контур"/>
          <p:cNvPicPr>
            <a:picLocks noChangeAspect="1" noChangeArrowheads="1"/>
          </p:cNvPicPr>
          <p:nvPr userDrawn="1"/>
        </p:nvPicPr>
        <p:blipFill>
          <a:blip r:embed="rId3">
            <a:duotone>
              <a:prstClr val="black"/>
              <a:srgbClr val="0678AA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4312" y="243000"/>
            <a:ext cx="4529647" cy="63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Овал 7"/>
          <p:cNvSpPr/>
          <p:nvPr/>
        </p:nvSpPr>
        <p:spPr>
          <a:xfrm>
            <a:off x="1361630" y="2305050"/>
            <a:ext cx="2247904" cy="224790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Овал 10"/>
          <p:cNvSpPr>
            <a:spLocks noChangeAspect="1"/>
          </p:cNvSpPr>
          <p:nvPr/>
        </p:nvSpPr>
        <p:spPr>
          <a:xfrm>
            <a:off x="1416318" y="2359738"/>
            <a:ext cx="2138528" cy="2138526"/>
          </a:xfrm>
          <a:prstGeom prst="ellipse">
            <a:avLst/>
          </a:prstGeom>
          <a:solidFill>
            <a:srgbClr val="067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0810" y="2394230"/>
            <a:ext cx="2069543" cy="2069541"/>
          </a:xfrm>
          <a:prstGeom prst="rect">
            <a:avLst/>
          </a:prstGeom>
        </p:spPr>
      </p:pic>
      <p:sp>
        <p:nvSpPr>
          <p:cNvPr id="14" name="Прямоугольник 13"/>
          <p:cNvSpPr/>
          <p:nvPr userDrawn="1"/>
        </p:nvSpPr>
        <p:spPr>
          <a:xfrm>
            <a:off x="5162513" y="1664969"/>
            <a:ext cx="1430654" cy="74677"/>
          </a:xfrm>
          <a:prstGeom prst="rect">
            <a:avLst/>
          </a:prstGeom>
          <a:solidFill>
            <a:srgbClr val="A7DA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6591262" y="1664969"/>
            <a:ext cx="1430654" cy="74677"/>
          </a:xfrm>
          <a:prstGeom prst="rect">
            <a:avLst/>
          </a:prstGeom>
          <a:solidFill>
            <a:srgbClr val="1F8B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8021916" y="1664969"/>
            <a:ext cx="1430654" cy="74677"/>
          </a:xfrm>
          <a:prstGeom prst="rect">
            <a:avLst/>
          </a:prstGeom>
          <a:solidFill>
            <a:srgbClr val="03B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118206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3">
    <p:bg>
      <p:bgPr>
        <a:gradFill flip="none" rotWithShape="1">
          <a:gsLst>
            <a:gs pos="0">
              <a:srgbClr val="004575"/>
            </a:gs>
            <a:gs pos="100000">
              <a:srgbClr val="005692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Grp="1"/>
          </p:cNvSpPr>
          <p:nvPr userDrawn="1">
            <p:ph type="sldNum" sz="quarter" idx="21"/>
          </p:nvPr>
        </p:nvSpPr>
        <p:spPr>
          <a:xfrm>
            <a:off x="11272838" y="6248400"/>
            <a:ext cx="447675" cy="241300"/>
          </a:xfrm>
        </p:spPr>
        <p:txBody>
          <a:bodyPr/>
          <a:lstStyle>
            <a:lvl1pPr>
              <a:defRPr b="0" i="0">
                <a:solidFill>
                  <a:schemeClr val="tx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>
              <a:defRPr/>
            </a:pPr>
            <a:fld id="{58CD580B-ED4F-1148-B48B-24C3761D60A0}" type="slidenum">
              <a:rPr lang="x-none" altLang="x-none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x-none" altLang="x-none" dirty="0">
              <a:solidFill>
                <a:prstClr val="black"/>
              </a:solidFill>
            </a:endParaRPr>
          </a:p>
        </p:txBody>
      </p:sp>
      <p:sp>
        <p:nvSpPr>
          <p:cNvPr id="19" name="Прямоугольник 18"/>
          <p:cNvSpPr/>
          <p:nvPr userDrawn="1"/>
        </p:nvSpPr>
        <p:spPr>
          <a:xfrm>
            <a:off x="4165102" y="1664969"/>
            <a:ext cx="1430654" cy="74677"/>
          </a:xfrm>
          <a:prstGeom prst="rect">
            <a:avLst/>
          </a:prstGeom>
          <a:solidFill>
            <a:srgbClr val="BC2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1" name="Прямоугольник 20"/>
          <p:cNvSpPr/>
          <p:nvPr userDrawn="1"/>
        </p:nvSpPr>
        <p:spPr>
          <a:xfrm>
            <a:off x="2301240" y="1737360"/>
            <a:ext cx="9890760" cy="3840480"/>
          </a:xfrm>
          <a:prstGeom prst="rect">
            <a:avLst/>
          </a:prstGeom>
          <a:solidFill>
            <a:srgbClr val="EF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2" name="Прямоугольник 21"/>
          <p:cNvSpPr/>
          <p:nvPr userDrawn="1"/>
        </p:nvSpPr>
        <p:spPr>
          <a:xfrm>
            <a:off x="5593851" y="1664969"/>
            <a:ext cx="1430654" cy="7467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3" name="Прямоугольник 22"/>
          <p:cNvSpPr/>
          <p:nvPr userDrawn="1"/>
        </p:nvSpPr>
        <p:spPr>
          <a:xfrm>
            <a:off x="7024505" y="1664969"/>
            <a:ext cx="1430654" cy="74677"/>
          </a:xfrm>
          <a:prstGeom prst="rect">
            <a:avLst/>
          </a:prstGeom>
          <a:solidFill>
            <a:srgbClr val="00B3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26" name="Picture 2" descr="Омская область  : Бесплатная карта, бесплатная карта, свободная карта, Бесплатная базовая карта&#10; : контур">
            <a:extLst>
              <a:ext uri="{FF2B5EF4-FFF2-40B4-BE49-F238E27FC236}">
                <a16:creationId xmlns:a16="http://schemas.microsoft.com/office/drawing/2014/main" xmlns="" id="{F1AFF914-5E62-42A9-83DE-173452C674B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4312" y="243000"/>
            <a:ext cx="4529647" cy="6372000"/>
          </a:xfrm>
          <a:prstGeom prst="rect">
            <a:avLst/>
          </a:prstGeom>
          <a:noFill/>
          <a:effectLst>
            <a:outerShdw blurRad="254000" dist="63500" sx="105000" sy="105000" algn="l" rotWithShape="0">
              <a:prstClr val="black">
                <a:alpha val="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Группа 26">
            <a:extLst>
              <a:ext uri="{FF2B5EF4-FFF2-40B4-BE49-F238E27FC236}">
                <a16:creationId xmlns:a16="http://schemas.microsoft.com/office/drawing/2014/main" xmlns="" id="{724DF718-8295-4C00-83EE-02C7D1BF0304}"/>
              </a:ext>
            </a:extLst>
          </p:cNvPr>
          <p:cNvGrpSpPr/>
          <p:nvPr userDrawn="1"/>
        </p:nvGrpSpPr>
        <p:grpSpPr>
          <a:xfrm>
            <a:off x="1416318" y="2359737"/>
            <a:ext cx="2138528" cy="2138526"/>
            <a:chOff x="1659141" y="2148818"/>
            <a:chExt cx="2232001" cy="2232001"/>
          </a:xfrm>
        </p:grpSpPr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xmlns="" id="{4CABAEAA-EEE4-41AD-9EAC-D2E7E3BF56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59141" y="2148818"/>
              <a:ext cx="2232001" cy="2232001"/>
            </a:xfrm>
            <a:prstGeom prst="ellipse">
              <a:avLst/>
            </a:prstGeom>
            <a:solidFill>
              <a:srgbClr val="0678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xmlns="" id="{2FC9082D-9DAB-4C56-A18A-1325C95CFAB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77141" y="2166818"/>
              <a:ext cx="2196001" cy="2196001"/>
            </a:xfrm>
            <a:prstGeom prst="ellipse">
              <a:avLst/>
            </a:prstGeom>
            <a:solidFill>
              <a:srgbClr val="0056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xmlns="" id="{D5DF689A-9343-4F46-B87F-72CF165F6DC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95141" y="2184818"/>
              <a:ext cx="2160000" cy="2160000"/>
            </a:xfrm>
            <a:prstGeom prst="rect">
              <a:avLst/>
            </a:prstGeom>
          </p:spPr>
        </p:pic>
      </p:grpSp>
      <p:sp>
        <p:nvSpPr>
          <p:cNvPr id="12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284321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2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4179571" y="1664969"/>
            <a:ext cx="1430654" cy="74677"/>
          </a:xfrm>
          <a:prstGeom prst="rect">
            <a:avLst/>
          </a:prstGeom>
          <a:solidFill>
            <a:srgbClr val="BC2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 userDrawn="1"/>
        </p:nvSpPr>
        <p:spPr>
          <a:xfrm>
            <a:off x="2687444" y="1737360"/>
            <a:ext cx="9504556" cy="3840480"/>
          </a:xfrm>
          <a:prstGeom prst="rect">
            <a:avLst/>
          </a:prstGeom>
          <a:solidFill>
            <a:schemeClr val="bg2">
              <a:lumMod val="2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5608320" y="1664969"/>
            <a:ext cx="1430654" cy="74677"/>
          </a:xfrm>
          <a:prstGeom prst="rect">
            <a:avLst/>
          </a:prstGeom>
          <a:solidFill>
            <a:srgbClr val="305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7038974" y="1664969"/>
            <a:ext cx="1430654" cy="74677"/>
          </a:xfrm>
          <a:prstGeom prst="rect">
            <a:avLst/>
          </a:prstGeom>
          <a:solidFill>
            <a:srgbClr val="00B3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1" name="Picture 2" descr="Омская область  : Бесплатная карта, бесплатная карта, свободная карта, Бесплатная базовая карта&#10; : контур">
            <a:extLst>
              <a:ext uri="{FF2B5EF4-FFF2-40B4-BE49-F238E27FC236}">
                <a16:creationId xmlns:a16="http://schemas.microsoft.com/office/drawing/2014/main" xmlns="" id="{62D9F92A-8B79-48AF-8FA0-AE72E6FBDA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4312" y="243000"/>
            <a:ext cx="4529647" cy="63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Группа 11">
            <a:extLst>
              <a:ext uri="{FF2B5EF4-FFF2-40B4-BE49-F238E27FC236}">
                <a16:creationId xmlns:a16="http://schemas.microsoft.com/office/drawing/2014/main" xmlns="" id="{ABB84806-AAD9-473F-AD83-2D3DC1B41AAB}"/>
              </a:ext>
            </a:extLst>
          </p:cNvPr>
          <p:cNvGrpSpPr/>
          <p:nvPr userDrawn="1"/>
        </p:nvGrpSpPr>
        <p:grpSpPr>
          <a:xfrm>
            <a:off x="1416318" y="2359737"/>
            <a:ext cx="2138528" cy="2138526"/>
            <a:chOff x="1659141" y="2148818"/>
            <a:chExt cx="2232001" cy="2232001"/>
          </a:xfrm>
        </p:grpSpPr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xmlns="" id="{30435FAC-1B64-4D91-A167-65291DF86D2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59141" y="2148818"/>
              <a:ext cx="2232001" cy="2232001"/>
            </a:xfrm>
            <a:prstGeom prst="ellipse">
              <a:avLst/>
            </a:prstGeom>
            <a:solidFill>
              <a:srgbClr val="0678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xmlns="" id="{D6A25C05-E78E-4872-88BF-93972AF211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77141" y="2166818"/>
              <a:ext cx="2196001" cy="2196001"/>
            </a:xfrm>
            <a:prstGeom prst="ellipse">
              <a:avLst/>
            </a:prstGeom>
            <a:solidFill>
              <a:srgbClr val="0056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xmlns="" id="{C0296B91-DBF4-49AB-A7A0-8E980120CE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95141" y="2184818"/>
              <a:ext cx="2160000" cy="2160000"/>
            </a:xfrm>
            <a:prstGeom prst="rect">
              <a:avLst/>
            </a:prstGeom>
          </p:spPr>
        </p:pic>
      </p:grpSp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751177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4" name="Рисунок 3">
            <a:extLst>
              <a:ext uri="{FF2B5EF4-FFF2-40B4-BE49-F238E27FC236}">
                <a16:creationId xmlns:a16="http://schemas.microsoft.com/office/drawing/2014/main" xmlns="" id="{7731D644-B8BD-4548-808D-C4112238536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15101" y="540217"/>
            <a:ext cx="11076899" cy="5854692"/>
          </a:xfrm>
          <a:custGeom>
            <a:avLst/>
            <a:gdLst>
              <a:gd name="connsiteX0" fmla="*/ 5524302 w 21602599"/>
              <a:gd name="connsiteY0" fmla="*/ 0 h 11048604"/>
              <a:gd name="connsiteX1" fmla="*/ 21602599 w 21602599"/>
              <a:gd name="connsiteY1" fmla="*/ 0 h 11048604"/>
              <a:gd name="connsiteX2" fmla="*/ 21602599 w 21602599"/>
              <a:gd name="connsiteY2" fmla="*/ 11048604 h 11048604"/>
              <a:gd name="connsiteX3" fmla="*/ 5524302 w 21602599"/>
              <a:gd name="connsiteY3" fmla="*/ 11048604 h 11048604"/>
              <a:gd name="connsiteX4" fmla="*/ 0 w 21602599"/>
              <a:gd name="connsiteY4" fmla="*/ 5524302 h 11048604"/>
              <a:gd name="connsiteX5" fmla="*/ 5524302 w 21602599"/>
              <a:gd name="connsiteY5" fmla="*/ 0 h 11048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602599" h="11048604">
                <a:moveTo>
                  <a:pt x="5524302" y="0"/>
                </a:moveTo>
                <a:lnTo>
                  <a:pt x="21602599" y="0"/>
                </a:lnTo>
                <a:lnTo>
                  <a:pt x="21602599" y="11048604"/>
                </a:lnTo>
                <a:lnTo>
                  <a:pt x="5524302" y="11048604"/>
                </a:lnTo>
                <a:cubicBezTo>
                  <a:pt x="2473313" y="11048604"/>
                  <a:pt x="0" y="8575290"/>
                  <a:pt x="0" y="5524302"/>
                </a:cubicBezTo>
                <a:cubicBezTo>
                  <a:pt x="0" y="2473314"/>
                  <a:pt x="2473313" y="0"/>
                  <a:pt x="5524302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</p:sp>
    </p:spTree>
    <p:extLst>
      <p:ext uri="{BB962C8B-B14F-4D97-AF65-F5344CB8AC3E}">
        <p14:creationId xmlns:p14="http://schemas.microsoft.com/office/powerpoint/2010/main" val="4198049151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B1DAA063-5C80-4339-8909-445E0ECEC474}"/>
              </a:ext>
            </a:extLst>
          </p:cNvPr>
          <p:cNvSpPr/>
          <p:nvPr userDrawn="1"/>
        </p:nvSpPr>
        <p:spPr>
          <a:xfrm>
            <a:off x="0" y="0"/>
            <a:ext cx="8319032" cy="6858000"/>
          </a:xfrm>
          <a:prstGeom prst="rect">
            <a:avLst/>
          </a:prstGeom>
          <a:gradFill flip="none" rotWithShape="1">
            <a:gsLst>
              <a:gs pos="0">
                <a:srgbClr val="005692"/>
              </a:gs>
              <a:gs pos="100000">
                <a:srgbClr val="004574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Text Box 3">
            <a:extLst>
              <a:ext uri="{FF2B5EF4-FFF2-40B4-BE49-F238E27FC236}">
                <a16:creationId xmlns:a16="http://schemas.microsoft.com/office/drawing/2014/main" xmlns="" id="{EE2D9EB2-D179-477C-92D5-7E30DE1CCE2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8BDA21B-3FC5-4E3E-9D8E-C59F68D211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3F5BC6F9-98D6-4446-AD0C-9E8AB98B6E48}"/>
              </a:ext>
            </a:extLst>
          </p:cNvPr>
          <p:cNvSpPr/>
          <p:nvPr userDrawn="1"/>
        </p:nvSpPr>
        <p:spPr>
          <a:xfrm>
            <a:off x="5137332" y="306530"/>
            <a:ext cx="6244942" cy="6244940"/>
          </a:xfrm>
          <a:prstGeom prst="ellipse">
            <a:avLst/>
          </a:prstGeom>
          <a:noFill/>
          <a:ln w="635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xmlns="" id="{89B8343B-C35D-4FDA-8720-8B14BA6766CF}"/>
              </a:ext>
            </a:extLst>
          </p:cNvPr>
          <p:cNvSpPr/>
          <p:nvPr userDrawn="1"/>
        </p:nvSpPr>
        <p:spPr>
          <a:xfrm>
            <a:off x="9233433" y="289736"/>
            <a:ext cx="1234440" cy="12344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xmlns="" id="{6451F62D-6B8F-4B2B-9FC9-CC73C2BA3419}"/>
              </a:ext>
            </a:extLst>
          </p:cNvPr>
          <p:cNvSpPr/>
          <p:nvPr userDrawn="1"/>
        </p:nvSpPr>
        <p:spPr>
          <a:xfrm>
            <a:off x="9233433" y="5317030"/>
            <a:ext cx="1234440" cy="12344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Рисунок 10">
            <a:extLst>
              <a:ext uri="{FF2B5EF4-FFF2-40B4-BE49-F238E27FC236}">
                <a16:creationId xmlns:a16="http://schemas.microsoft.com/office/drawing/2014/main" xmlns="" id="{45EE1167-94B6-4956-BFEA-BF8C95CF96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467873" y="1674720"/>
            <a:ext cx="1234800" cy="12348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5" name="Рисунок 10">
            <a:extLst>
              <a:ext uri="{FF2B5EF4-FFF2-40B4-BE49-F238E27FC236}">
                <a16:creationId xmlns:a16="http://schemas.microsoft.com/office/drawing/2014/main" xmlns="" id="{955ACA6A-884C-4C4A-9BFE-769D1F11830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467873" y="3948857"/>
            <a:ext cx="1234800" cy="12348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xmlns="" id="{FFC03F5A-3EF9-4150-8AC0-CFB7DA6FE48F}"/>
              </a:ext>
            </a:extLst>
          </p:cNvPr>
          <p:cNvSpPr/>
          <p:nvPr userDrawn="1"/>
        </p:nvSpPr>
        <p:spPr>
          <a:xfrm>
            <a:off x="6139714" y="1271763"/>
            <a:ext cx="4297680" cy="4297680"/>
          </a:xfrm>
          <a:prstGeom prst="ellipse">
            <a:avLst/>
          </a:prstGeom>
          <a:solidFill>
            <a:srgbClr val="25A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8" name="Рисунок 17">
            <a:extLst>
              <a:ext uri="{FF2B5EF4-FFF2-40B4-BE49-F238E27FC236}">
                <a16:creationId xmlns:a16="http://schemas.microsoft.com/office/drawing/2014/main" xmlns="" id="{DE32825C-D3AF-4B34-9F4A-D8076007509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93500" y="1425549"/>
            <a:ext cx="3990108" cy="3990108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395146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D725D08D-17B3-4894-AC7A-5EF41CF5B08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890000"/>
            <a:ext cx="4104000" cy="2484000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0" name="Рисунок 8">
            <a:extLst>
              <a:ext uri="{FF2B5EF4-FFF2-40B4-BE49-F238E27FC236}">
                <a16:creationId xmlns:a16="http://schemas.microsoft.com/office/drawing/2014/main" xmlns="" id="{1982CA0B-6DCE-4516-A8B5-FA523E95DF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152080" y="1890000"/>
            <a:ext cx="4039920" cy="2484000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1" name="Рисунок 8">
            <a:extLst>
              <a:ext uri="{FF2B5EF4-FFF2-40B4-BE49-F238E27FC236}">
                <a16:creationId xmlns:a16="http://schemas.microsoft.com/office/drawing/2014/main" xmlns="" id="{0297FEB8-2060-424F-9965-CF09291937E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04000" y="4374000"/>
            <a:ext cx="4048080" cy="2484000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C9985AF-33DA-47A8-8439-E590E0C69143}"/>
              </a:ext>
            </a:extLst>
          </p:cNvPr>
          <p:cNvSpPr/>
          <p:nvPr userDrawn="1"/>
        </p:nvSpPr>
        <p:spPr>
          <a:xfrm>
            <a:off x="0" y="4374000"/>
            <a:ext cx="4104000" cy="248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F7ECC9A2-B0DD-4016-BD40-19E0FDF07E3D}"/>
              </a:ext>
            </a:extLst>
          </p:cNvPr>
          <p:cNvSpPr/>
          <p:nvPr userDrawn="1"/>
        </p:nvSpPr>
        <p:spPr>
          <a:xfrm>
            <a:off x="8152080" y="4374000"/>
            <a:ext cx="4039920" cy="248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DA125B91-BE35-459E-98F9-E6183353ED25}"/>
              </a:ext>
            </a:extLst>
          </p:cNvPr>
          <p:cNvSpPr/>
          <p:nvPr userDrawn="1"/>
        </p:nvSpPr>
        <p:spPr>
          <a:xfrm>
            <a:off x="4104000" y="1890000"/>
            <a:ext cx="4048080" cy="248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Text Box 3">
            <a:extLst>
              <a:ext uri="{FF2B5EF4-FFF2-40B4-BE49-F238E27FC236}">
                <a16:creationId xmlns:a16="http://schemas.microsoft.com/office/drawing/2014/main" xmlns="" id="{C8A0C0C4-E198-4D3D-998A-360B63B0531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94AB8450-44AE-492A-B8C6-A8BDDF2A17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4029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Контент 4, темный фон">
    <p:bg>
      <p:bgPr>
        <a:gradFill flip="none" rotWithShape="1">
          <a:gsLst>
            <a:gs pos="0">
              <a:srgbClr val="004575"/>
            </a:gs>
            <a:gs pos="100000">
              <a:srgbClr val="005692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Grp="1"/>
          </p:cNvSpPr>
          <p:nvPr userDrawn="1">
            <p:ph type="sldNum" sz="quarter" idx="21"/>
          </p:nvPr>
        </p:nvSpPr>
        <p:spPr>
          <a:xfrm>
            <a:off x="11272838" y="6248400"/>
            <a:ext cx="447675" cy="241300"/>
          </a:xfrm>
        </p:spPr>
        <p:txBody>
          <a:bodyPr/>
          <a:lstStyle>
            <a:lvl1pPr>
              <a:defRPr b="0" i="0">
                <a:solidFill>
                  <a:schemeClr val="tx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>
              <a:defRPr/>
            </a:pPr>
            <a:fld id="{58CD580B-ED4F-1148-B48B-24C3761D60A0}" type="slidenum">
              <a:rPr lang="x-none" altLang="x-none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x-none" altLang="x-none" dirty="0">
              <a:solidFill>
                <a:prstClr val="black"/>
              </a:solidFill>
            </a:endParaRPr>
          </a:p>
        </p:txBody>
      </p:sp>
      <p:sp>
        <p:nvSpPr>
          <p:cNvPr id="16" name="Полилиния 15">
            <a:extLst>
              <a:ext uri="{FF2B5EF4-FFF2-40B4-BE49-F238E27FC236}">
                <a16:creationId xmlns:a16="http://schemas.microsoft.com/office/drawing/2014/main" xmlns="" id="{9A98CA79-BB25-4370-8C14-919AE440F1EC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0"/>
            <a:ext cx="6265264" cy="6669000"/>
          </a:xfrm>
          <a:custGeom>
            <a:avLst/>
            <a:gdLst>
              <a:gd name="connsiteX0" fmla="*/ 1775641 w 6265264"/>
              <a:gd name="connsiteY0" fmla="*/ 0 h 6669000"/>
              <a:gd name="connsiteX1" fmla="*/ 3909381 w 6265264"/>
              <a:gd name="connsiteY1" fmla="*/ 0 h 6669000"/>
              <a:gd name="connsiteX2" fmla="*/ 4176483 w 6265264"/>
              <a:gd name="connsiteY2" fmla="*/ 97761 h 6669000"/>
              <a:gd name="connsiteX3" fmla="*/ 6265264 w 6265264"/>
              <a:gd name="connsiteY3" fmla="*/ 3249000 h 6669000"/>
              <a:gd name="connsiteX4" fmla="*/ 2845264 w 6265264"/>
              <a:gd name="connsiteY4" fmla="*/ 6669000 h 6669000"/>
              <a:gd name="connsiteX5" fmla="*/ 9346 w 6265264"/>
              <a:gd name="connsiteY5" fmla="*/ 5161155 h 6669000"/>
              <a:gd name="connsiteX6" fmla="*/ 0 w 6265264"/>
              <a:gd name="connsiteY6" fmla="*/ 5145770 h 6669000"/>
              <a:gd name="connsiteX7" fmla="*/ 0 w 6265264"/>
              <a:gd name="connsiteY7" fmla="*/ 1352230 h 6669000"/>
              <a:gd name="connsiteX8" fmla="*/ 9346 w 6265264"/>
              <a:gd name="connsiteY8" fmla="*/ 1336846 h 6669000"/>
              <a:gd name="connsiteX9" fmla="*/ 1591236 w 6265264"/>
              <a:gd name="connsiteY9" fmla="*/ 66223 h 666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265264" h="6669000">
                <a:moveTo>
                  <a:pt x="1775641" y="0"/>
                </a:moveTo>
                <a:lnTo>
                  <a:pt x="3909381" y="0"/>
                </a:lnTo>
                <a:lnTo>
                  <a:pt x="4176483" y="97761"/>
                </a:lnTo>
                <a:cubicBezTo>
                  <a:pt x="5403972" y="616945"/>
                  <a:pt x="6265264" y="1832390"/>
                  <a:pt x="6265264" y="3249000"/>
                </a:cubicBezTo>
                <a:cubicBezTo>
                  <a:pt x="6265264" y="5137814"/>
                  <a:pt x="4734078" y="6669000"/>
                  <a:pt x="2845264" y="6669000"/>
                </a:cubicBezTo>
                <a:cubicBezTo>
                  <a:pt x="1664756" y="6669000"/>
                  <a:pt x="623945" y="6070881"/>
                  <a:pt x="9346" y="5161155"/>
                </a:cubicBezTo>
                <a:lnTo>
                  <a:pt x="0" y="5145770"/>
                </a:lnTo>
                <a:lnTo>
                  <a:pt x="0" y="1352230"/>
                </a:lnTo>
                <a:lnTo>
                  <a:pt x="9346" y="1336846"/>
                </a:lnTo>
                <a:cubicBezTo>
                  <a:pt x="393470" y="768267"/>
                  <a:pt x="944084" y="321410"/>
                  <a:pt x="1591236" y="66223"/>
                </a:cubicBezTo>
                <a:close/>
              </a:path>
            </a:pathLst>
          </a:custGeom>
          <a:solidFill>
            <a:schemeClr val="accent2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4" name="Полилиния 13">
            <a:extLst>
              <a:ext uri="{FF2B5EF4-FFF2-40B4-BE49-F238E27FC236}">
                <a16:creationId xmlns:a16="http://schemas.microsoft.com/office/drawing/2014/main" xmlns="" id="{94CA2EC5-F597-48B4-ADBB-B692DCB3B66D}"/>
              </a:ext>
            </a:extLst>
          </p:cNvPr>
          <p:cNvSpPr/>
          <p:nvPr userDrawn="1"/>
        </p:nvSpPr>
        <p:spPr>
          <a:xfrm>
            <a:off x="0" y="279000"/>
            <a:ext cx="5815264" cy="5940000"/>
          </a:xfrm>
          <a:custGeom>
            <a:avLst/>
            <a:gdLst>
              <a:gd name="connsiteX0" fmla="*/ 2845264 w 5815264"/>
              <a:gd name="connsiteY0" fmla="*/ 0 h 5940000"/>
              <a:gd name="connsiteX1" fmla="*/ 5815264 w 5815264"/>
              <a:gd name="connsiteY1" fmla="*/ 2970000 h 5940000"/>
              <a:gd name="connsiteX2" fmla="*/ 2845264 w 5815264"/>
              <a:gd name="connsiteY2" fmla="*/ 5940000 h 5940000"/>
              <a:gd name="connsiteX3" fmla="*/ 8789 w 5815264"/>
              <a:gd name="connsiteY3" fmla="*/ 3853187 h 5940000"/>
              <a:gd name="connsiteX4" fmla="*/ 0 w 5815264"/>
              <a:gd name="connsiteY4" fmla="*/ 3819005 h 5940000"/>
              <a:gd name="connsiteX5" fmla="*/ 0 w 5815264"/>
              <a:gd name="connsiteY5" fmla="*/ 2120996 h 5940000"/>
              <a:gd name="connsiteX6" fmla="*/ 8789 w 5815264"/>
              <a:gd name="connsiteY6" fmla="*/ 2086813 h 5940000"/>
              <a:gd name="connsiteX7" fmla="*/ 2845264 w 5815264"/>
              <a:gd name="connsiteY7" fmla="*/ 0 h 59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15264" h="5940000">
                <a:moveTo>
                  <a:pt x="2845264" y="0"/>
                </a:moveTo>
                <a:cubicBezTo>
                  <a:pt x="4485550" y="0"/>
                  <a:pt x="5815264" y="1329714"/>
                  <a:pt x="5815264" y="2970000"/>
                </a:cubicBezTo>
                <a:cubicBezTo>
                  <a:pt x="5815264" y="4610286"/>
                  <a:pt x="4485550" y="5940000"/>
                  <a:pt x="2845264" y="5940000"/>
                </a:cubicBezTo>
                <a:cubicBezTo>
                  <a:pt x="1512532" y="5940000"/>
                  <a:pt x="384825" y="5062181"/>
                  <a:pt x="8789" y="3853187"/>
                </a:cubicBezTo>
                <a:lnTo>
                  <a:pt x="0" y="3819005"/>
                </a:lnTo>
                <a:lnTo>
                  <a:pt x="0" y="2120996"/>
                </a:lnTo>
                <a:lnTo>
                  <a:pt x="8789" y="2086813"/>
                </a:lnTo>
                <a:cubicBezTo>
                  <a:pt x="384825" y="877819"/>
                  <a:pt x="1512532" y="0"/>
                  <a:pt x="2845264" y="0"/>
                </a:cubicBezTo>
                <a:close/>
              </a:path>
            </a:pathLst>
          </a:custGeom>
          <a:solidFill>
            <a:schemeClr val="accent2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xmlns="" id="{2AEE7250-4E7E-476D-B759-997B4672E4A6}"/>
              </a:ext>
            </a:extLst>
          </p:cNvPr>
          <p:cNvSpPr/>
          <p:nvPr userDrawn="1"/>
        </p:nvSpPr>
        <p:spPr>
          <a:xfrm>
            <a:off x="415264" y="819000"/>
            <a:ext cx="4860000" cy="4860000"/>
          </a:xfrm>
          <a:prstGeom prst="ellipse">
            <a:avLst/>
          </a:prstGeom>
          <a:solidFill>
            <a:schemeClr val="accent2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9" name="Полилиния 18">
            <a:extLst>
              <a:ext uri="{FF2B5EF4-FFF2-40B4-BE49-F238E27FC236}">
                <a16:creationId xmlns:a16="http://schemas.microsoft.com/office/drawing/2014/main" xmlns="" id="{ACC1E3BB-2251-48EA-9690-A533A61B8966}"/>
              </a:ext>
            </a:extLst>
          </p:cNvPr>
          <p:cNvSpPr/>
          <p:nvPr userDrawn="1"/>
        </p:nvSpPr>
        <p:spPr>
          <a:xfrm>
            <a:off x="1545009" y="0"/>
            <a:ext cx="2600513" cy="893740"/>
          </a:xfrm>
          <a:custGeom>
            <a:avLst/>
            <a:gdLst>
              <a:gd name="connsiteX0" fmla="*/ 0 w 2600513"/>
              <a:gd name="connsiteY0" fmla="*/ 0 h 893740"/>
              <a:gd name="connsiteX1" fmla="*/ 2600513 w 2600513"/>
              <a:gd name="connsiteY1" fmla="*/ 0 h 893740"/>
              <a:gd name="connsiteX2" fmla="*/ 2597208 w 2600513"/>
              <a:gd name="connsiteY2" fmla="*/ 11127 h 893740"/>
              <a:gd name="connsiteX3" fmla="*/ 1300256 w 2600513"/>
              <a:gd name="connsiteY3" fmla="*/ 893740 h 893740"/>
              <a:gd name="connsiteX4" fmla="*/ 3305 w 2600513"/>
              <a:gd name="connsiteY4" fmla="*/ 11127 h 893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00513" h="893740">
                <a:moveTo>
                  <a:pt x="0" y="0"/>
                </a:moveTo>
                <a:lnTo>
                  <a:pt x="2600513" y="0"/>
                </a:lnTo>
                <a:lnTo>
                  <a:pt x="2597208" y="11127"/>
                </a:lnTo>
                <a:cubicBezTo>
                  <a:pt x="2393395" y="527996"/>
                  <a:pt x="1889538" y="893740"/>
                  <a:pt x="1300256" y="893740"/>
                </a:cubicBezTo>
                <a:cubicBezTo>
                  <a:pt x="710974" y="893740"/>
                  <a:pt x="207117" y="527996"/>
                  <a:pt x="3305" y="11127"/>
                </a:cubicBez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955264" y="1359000"/>
            <a:ext cx="3780000" cy="3780000"/>
          </a:xfrm>
          <a:prstGeom prst="ellipse">
            <a:avLst/>
          </a:prstGeom>
          <a:pattFill prst="pct5"/>
        </p:spPr>
        <p:txBody>
          <a:bodyPr/>
          <a:lstStyle/>
          <a:p>
            <a:pPr lvl="0"/>
            <a:endParaRPr lang="en-US" noProof="0" dirty="0">
              <a:sym typeface="Poppins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563CD596-C6A0-4A46-B758-FB12EBCD70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25" name="Полилиния: фигура 39">
            <a:extLst>
              <a:ext uri="{FF2B5EF4-FFF2-40B4-BE49-F238E27FC236}">
                <a16:creationId xmlns:a16="http://schemas.microsoft.com/office/drawing/2014/main" xmlns="" id="{39E179B8-C889-4BDC-8AD7-FB6554B49E11}"/>
              </a:ext>
            </a:extLst>
          </p:cNvPr>
          <p:cNvSpPr/>
          <p:nvPr userDrawn="1"/>
        </p:nvSpPr>
        <p:spPr>
          <a:xfrm>
            <a:off x="1469187" y="5619332"/>
            <a:ext cx="2752155" cy="1219618"/>
          </a:xfrm>
          <a:custGeom>
            <a:avLst/>
            <a:gdLst>
              <a:gd name="connsiteX0" fmla="*/ 1376077 w 2752155"/>
              <a:gd name="connsiteY0" fmla="*/ 0 h 1219618"/>
              <a:gd name="connsiteX1" fmla="*/ 2741382 w 2752155"/>
              <a:gd name="connsiteY1" fmla="*/ 1112756 h 1219618"/>
              <a:gd name="connsiteX2" fmla="*/ 2752155 w 2752155"/>
              <a:gd name="connsiteY2" fmla="*/ 1219618 h 1219618"/>
              <a:gd name="connsiteX3" fmla="*/ 0 w 2752155"/>
              <a:gd name="connsiteY3" fmla="*/ 1219618 h 1219618"/>
              <a:gd name="connsiteX4" fmla="*/ 10773 w 2752155"/>
              <a:gd name="connsiteY4" fmla="*/ 1112756 h 1219618"/>
              <a:gd name="connsiteX5" fmla="*/ 1376077 w 2752155"/>
              <a:gd name="connsiteY5" fmla="*/ 0 h 1219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52155" h="1219618">
                <a:moveTo>
                  <a:pt x="1376077" y="0"/>
                </a:moveTo>
                <a:cubicBezTo>
                  <a:pt x="2049542" y="0"/>
                  <a:pt x="2611432" y="477707"/>
                  <a:pt x="2741382" y="1112756"/>
                </a:cubicBezTo>
                <a:lnTo>
                  <a:pt x="2752155" y="1219618"/>
                </a:lnTo>
                <a:lnTo>
                  <a:pt x="0" y="1219618"/>
                </a:lnTo>
                <a:lnTo>
                  <a:pt x="10773" y="1112756"/>
                </a:lnTo>
                <a:cubicBezTo>
                  <a:pt x="140722" y="477707"/>
                  <a:pt x="702612" y="0"/>
                  <a:pt x="1376077" y="0"/>
                </a:cubicBez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7" name="Text Box 3">
            <a:extLst>
              <a:ext uri="{FF2B5EF4-FFF2-40B4-BE49-F238E27FC236}">
                <a16:creationId xmlns:a16="http://schemas.microsoft.com/office/drawing/2014/main" xmlns="" id="{1A2D4BEC-4F5C-42FB-8B63-37056E63AD92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82667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/>
          </p:cNvSpPr>
          <p:nvPr userDrawn="1">
            <p:ph type="sldNum" sz="quarter" idx="10"/>
          </p:nvPr>
        </p:nvSpPr>
        <p:spPr>
          <a:xfrm>
            <a:off x="11272838" y="6248400"/>
            <a:ext cx="447675" cy="241300"/>
          </a:xfrm>
        </p:spPr>
        <p:txBody>
          <a:bodyPr/>
          <a:lstStyle>
            <a:lvl1pPr>
              <a:defRPr b="0" i="0">
                <a:solidFill>
                  <a:schemeClr val="accent5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>
              <a:defRPr/>
            </a:pPr>
            <a:fld id="{47C205F5-B05A-2C4F-8652-025C43E558A2}" type="slidenum">
              <a:rPr lang="x-none" altLang="x-none" smtClean="0">
                <a:solidFill>
                  <a:srgbClr val="FFC000"/>
                </a:solidFill>
              </a:rPr>
              <a:pPr>
                <a:defRPr/>
              </a:pPr>
              <a:t>‹#›</a:t>
            </a:fld>
            <a:endParaRPr lang="x-none" altLang="x-none" dirty="0">
              <a:solidFill>
                <a:srgbClr val="FFC000"/>
              </a:solidFill>
            </a:endParaRPr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xmlns="" id="{95604692-1682-411E-9349-D64F4F4F3F90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BECE234-1618-47AC-9DC7-936B1382B5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11" name="Рисунок 10">
            <a:extLst>
              <a:ext uri="{FF2B5EF4-FFF2-40B4-BE49-F238E27FC236}">
                <a16:creationId xmlns:a16="http://schemas.microsoft.com/office/drawing/2014/main" xmlns="" id="{A02FD36A-78F9-4A2E-9C19-9E331123C04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914399"/>
            <a:ext cx="4968876" cy="4982845"/>
          </a:xfrm>
          <a:custGeom>
            <a:avLst/>
            <a:gdLst>
              <a:gd name="connsiteX0" fmla="*/ 0 w 4968876"/>
              <a:gd name="connsiteY0" fmla="*/ 0 h 4982845"/>
              <a:gd name="connsiteX1" fmla="*/ 4680917 w 4968876"/>
              <a:gd name="connsiteY1" fmla="*/ 0 h 4982845"/>
              <a:gd name="connsiteX2" fmla="*/ 4968876 w 4968876"/>
              <a:gd name="connsiteY2" fmla="*/ 287959 h 4982845"/>
              <a:gd name="connsiteX3" fmla="*/ 4968876 w 4968876"/>
              <a:gd name="connsiteY3" fmla="*/ 4694886 h 4982845"/>
              <a:gd name="connsiteX4" fmla="*/ 4680917 w 4968876"/>
              <a:gd name="connsiteY4" fmla="*/ 4982845 h 4982845"/>
              <a:gd name="connsiteX5" fmla="*/ 0 w 4968876"/>
              <a:gd name="connsiteY5" fmla="*/ 4982845 h 4982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68876" h="4982845">
                <a:moveTo>
                  <a:pt x="0" y="0"/>
                </a:moveTo>
                <a:lnTo>
                  <a:pt x="4680917" y="0"/>
                </a:lnTo>
                <a:cubicBezTo>
                  <a:pt x="4839952" y="0"/>
                  <a:pt x="4968876" y="128924"/>
                  <a:pt x="4968876" y="287959"/>
                </a:cubicBezTo>
                <a:lnTo>
                  <a:pt x="4968876" y="4694886"/>
                </a:lnTo>
                <a:cubicBezTo>
                  <a:pt x="4968876" y="4853921"/>
                  <a:pt x="4839952" y="4982845"/>
                  <a:pt x="4680917" y="4982845"/>
                </a:cubicBezTo>
                <a:lnTo>
                  <a:pt x="0" y="4982845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625426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/>
          </p:cNvSpPr>
          <p:nvPr userDrawn="1">
            <p:ph type="sldNum" sz="quarter" idx="10"/>
          </p:nvPr>
        </p:nvSpPr>
        <p:spPr>
          <a:xfrm>
            <a:off x="11272838" y="6248400"/>
            <a:ext cx="447675" cy="241300"/>
          </a:xfrm>
        </p:spPr>
        <p:txBody>
          <a:bodyPr/>
          <a:lstStyle>
            <a:lvl1pPr>
              <a:defRPr b="0" i="0">
                <a:solidFill>
                  <a:schemeClr val="accent5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>
              <a:defRPr/>
            </a:pPr>
            <a:fld id="{47C205F5-B05A-2C4F-8652-025C43E558A2}" type="slidenum">
              <a:rPr lang="x-none" altLang="x-none" smtClean="0">
                <a:solidFill>
                  <a:srgbClr val="FFC000"/>
                </a:solidFill>
              </a:rPr>
              <a:pPr>
                <a:defRPr/>
              </a:pPr>
              <a:t>‹#›</a:t>
            </a:fld>
            <a:endParaRPr lang="x-none" altLang="x-none" dirty="0">
              <a:solidFill>
                <a:srgbClr val="FFC000"/>
              </a:solidFill>
            </a:endParaRPr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xmlns="" id="{95604692-1682-411E-9349-D64F4F4F3F90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BECE234-1618-47AC-9DC7-936B1382B5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xmlns="" id="{60275476-7F5C-4032-BC1D-224520EE22E6}"/>
              </a:ext>
            </a:extLst>
          </p:cNvPr>
          <p:cNvSpPr/>
          <p:nvPr userDrawn="1"/>
        </p:nvSpPr>
        <p:spPr>
          <a:xfrm rot="20063129">
            <a:off x="7734588" y="-776739"/>
            <a:ext cx="5332677" cy="6417007"/>
          </a:xfrm>
          <a:custGeom>
            <a:avLst/>
            <a:gdLst>
              <a:gd name="connsiteX0" fmla="*/ 1599019 w 5332677"/>
              <a:gd name="connsiteY0" fmla="*/ 0 h 6417007"/>
              <a:gd name="connsiteX1" fmla="*/ 5332677 w 5332677"/>
              <a:gd name="connsiteY1" fmla="*/ 1790034 h 6417007"/>
              <a:gd name="connsiteX2" fmla="*/ 3114361 w 5332677"/>
              <a:gd name="connsiteY2" fmla="*/ 6417007 h 6417007"/>
              <a:gd name="connsiteX3" fmla="*/ 2821878 w 5332677"/>
              <a:gd name="connsiteY3" fmla="*/ 6321807 h 6417007"/>
              <a:gd name="connsiteX4" fmla="*/ 0 w 5332677"/>
              <a:gd name="connsiteY4" fmla="*/ 2842032 h 6417007"/>
              <a:gd name="connsiteX5" fmla="*/ 1452267 w 5332677"/>
              <a:gd name="connsiteY5" fmla="*/ 107088 h 641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32677" h="6417007">
                <a:moveTo>
                  <a:pt x="1599019" y="0"/>
                </a:moveTo>
                <a:lnTo>
                  <a:pt x="5332677" y="1790034"/>
                </a:lnTo>
                <a:lnTo>
                  <a:pt x="3114361" y="6417007"/>
                </a:lnTo>
                <a:lnTo>
                  <a:pt x="2821878" y="6321807"/>
                </a:lnTo>
                <a:cubicBezTo>
                  <a:pt x="1157149" y="5719839"/>
                  <a:pt x="1" y="4388139"/>
                  <a:pt x="0" y="2842032"/>
                </a:cubicBezTo>
                <a:cubicBezTo>
                  <a:pt x="0" y="1770064"/>
                  <a:pt x="556255" y="801165"/>
                  <a:pt x="1452267" y="107088"/>
                </a:cubicBezTo>
                <a:close/>
              </a:path>
            </a:pathLst>
          </a:custGeom>
          <a:solidFill>
            <a:srgbClr val="57BB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97234078-62EA-4F01-89F7-DCEBD24C07D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609545" y="1455420"/>
            <a:ext cx="4320000" cy="43200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276650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/>
          </p:cNvSpPr>
          <p:nvPr userDrawn="1">
            <p:ph type="sldNum" sz="quarter" idx="10"/>
          </p:nvPr>
        </p:nvSpPr>
        <p:spPr>
          <a:xfrm>
            <a:off x="11272838" y="6248400"/>
            <a:ext cx="447675" cy="241300"/>
          </a:xfrm>
        </p:spPr>
        <p:txBody>
          <a:bodyPr/>
          <a:lstStyle>
            <a:lvl1pPr>
              <a:defRPr b="0" i="0">
                <a:solidFill>
                  <a:schemeClr val="accent5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>
              <a:defRPr/>
            </a:pPr>
            <a:fld id="{47C205F5-B05A-2C4F-8652-025C43E558A2}" type="slidenum">
              <a:rPr lang="x-none" altLang="x-none" smtClean="0">
                <a:solidFill>
                  <a:srgbClr val="FFC000"/>
                </a:solidFill>
              </a:rPr>
              <a:pPr>
                <a:defRPr/>
              </a:pPr>
              <a:t>‹#›</a:t>
            </a:fld>
            <a:endParaRPr lang="x-none" altLang="x-none" dirty="0">
              <a:solidFill>
                <a:srgbClr val="FFC000"/>
              </a:solidFill>
            </a:endParaRPr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xmlns="" id="{95604692-1682-411E-9349-D64F4F4F3F90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BECE234-1618-47AC-9DC7-936B1382B5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97234078-62EA-4F01-89F7-DCEBD24C07D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68170" y="954965"/>
            <a:ext cx="4619870" cy="461987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313604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>
                <a:solidFill>
                  <a:prstClr val="white">
                    <a:lumMod val="50000"/>
                  </a:prstClr>
                </a:solidFill>
              </a:rPr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xmlns="" id="{86C9CB3B-63B3-445E-8189-0AE7DD1B73E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7039" y="6167120"/>
            <a:ext cx="184508" cy="184508"/>
          </a:xfrm>
          <a:prstGeom prst="rect">
            <a:avLst/>
          </a:prstGeom>
        </p:spPr>
      </p:pic>
      <p:sp>
        <p:nvSpPr>
          <p:cNvPr id="35" name="Рисунок 2">
            <a:extLst>
              <a:ext uri="{FF2B5EF4-FFF2-40B4-BE49-F238E27FC236}">
                <a16:creationId xmlns:a16="http://schemas.microsoft.com/office/drawing/2014/main" xmlns="" id="{7093EDD3-4480-4049-A82A-D4049AC31133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408498" y="3785870"/>
            <a:ext cx="1620000" cy="16200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/>
          <a:lstStyle>
            <a:lvl1pPr>
              <a:defRPr>
                <a:latin typeface="Roboto" panose="02000000000000000000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xmlns="" id="{FC1E6A4A-E2C0-4D63-BE71-37308DE75629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4015484" y="2078276"/>
            <a:ext cx="1620000" cy="16200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/>
          <a:lstStyle>
            <a:lvl1pPr>
              <a:defRPr>
                <a:latin typeface="Roboto" panose="02000000000000000000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37" name="Рисунок 2">
            <a:extLst>
              <a:ext uri="{FF2B5EF4-FFF2-40B4-BE49-F238E27FC236}">
                <a16:creationId xmlns:a16="http://schemas.microsoft.com/office/drawing/2014/main" xmlns="" id="{94FFDAA4-2EF4-4DE6-9E1D-73216D165172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6622469" y="370681"/>
            <a:ext cx="1620000" cy="16200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/>
          <a:lstStyle>
            <a:lvl1pPr>
              <a:defRPr>
                <a:latin typeface="Roboto" panose="02000000000000000000" pitchFamily="2" charset="0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5568086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26" name="Полилиния 25"/>
          <p:cNvSpPr/>
          <p:nvPr userDrawn="1"/>
        </p:nvSpPr>
        <p:spPr>
          <a:xfrm>
            <a:off x="7171624" y="1135856"/>
            <a:ext cx="4577464" cy="4586288"/>
          </a:xfrm>
          <a:custGeom>
            <a:avLst/>
            <a:gdLst>
              <a:gd name="connsiteX0" fmla="*/ 3617992 w 4225052"/>
              <a:gd name="connsiteY0" fmla="*/ 3019076 h 4233196"/>
              <a:gd name="connsiteX1" fmla="*/ 4225052 w 4225052"/>
              <a:gd name="connsiteY1" fmla="*/ 3626136 h 4233196"/>
              <a:gd name="connsiteX2" fmla="*/ 3617992 w 4225052"/>
              <a:gd name="connsiteY2" fmla="*/ 4233196 h 4233196"/>
              <a:gd name="connsiteX3" fmla="*/ 3010932 w 4225052"/>
              <a:gd name="connsiteY3" fmla="*/ 3626136 h 4233196"/>
              <a:gd name="connsiteX4" fmla="*/ 3617992 w 4225052"/>
              <a:gd name="connsiteY4" fmla="*/ 3019076 h 4233196"/>
              <a:gd name="connsiteX5" fmla="*/ 2112526 w 4225052"/>
              <a:gd name="connsiteY5" fmla="*/ 3019076 h 4233196"/>
              <a:gd name="connsiteX6" fmla="*/ 2719586 w 4225052"/>
              <a:gd name="connsiteY6" fmla="*/ 3626136 h 4233196"/>
              <a:gd name="connsiteX7" fmla="*/ 2112526 w 4225052"/>
              <a:gd name="connsiteY7" fmla="*/ 4233196 h 4233196"/>
              <a:gd name="connsiteX8" fmla="*/ 1505466 w 4225052"/>
              <a:gd name="connsiteY8" fmla="*/ 3626136 h 4233196"/>
              <a:gd name="connsiteX9" fmla="*/ 2112526 w 4225052"/>
              <a:gd name="connsiteY9" fmla="*/ 3019076 h 4233196"/>
              <a:gd name="connsiteX10" fmla="*/ 607060 w 4225052"/>
              <a:gd name="connsiteY10" fmla="*/ 3019076 h 4233196"/>
              <a:gd name="connsiteX11" fmla="*/ 1214120 w 4225052"/>
              <a:gd name="connsiteY11" fmla="*/ 3626136 h 4233196"/>
              <a:gd name="connsiteX12" fmla="*/ 607060 w 4225052"/>
              <a:gd name="connsiteY12" fmla="*/ 4233196 h 4233196"/>
              <a:gd name="connsiteX13" fmla="*/ 0 w 4225052"/>
              <a:gd name="connsiteY13" fmla="*/ 3626136 h 4233196"/>
              <a:gd name="connsiteX14" fmla="*/ 607060 w 4225052"/>
              <a:gd name="connsiteY14" fmla="*/ 3019076 h 4233196"/>
              <a:gd name="connsiteX15" fmla="*/ 3617992 w 4225052"/>
              <a:gd name="connsiteY15" fmla="*/ 1509538 h 4233196"/>
              <a:gd name="connsiteX16" fmla="*/ 4225052 w 4225052"/>
              <a:gd name="connsiteY16" fmla="*/ 2116598 h 4233196"/>
              <a:gd name="connsiteX17" fmla="*/ 3617992 w 4225052"/>
              <a:gd name="connsiteY17" fmla="*/ 2723658 h 4233196"/>
              <a:gd name="connsiteX18" fmla="*/ 3010932 w 4225052"/>
              <a:gd name="connsiteY18" fmla="*/ 2116598 h 4233196"/>
              <a:gd name="connsiteX19" fmla="*/ 3617992 w 4225052"/>
              <a:gd name="connsiteY19" fmla="*/ 1509538 h 4233196"/>
              <a:gd name="connsiteX20" fmla="*/ 2112526 w 4225052"/>
              <a:gd name="connsiteY20" fmla="*/ 1509538 h 4233196"/>
              <a:gd name="connsiteX21" fmla="*/ 2719586 w 4225052"/>
              <a:gd name="connsiteY21" fmla="*/ 2116598 h 4233196"/>
              <a:gd name="connsiteX22" fmla="*/ 2112526 w 4225052"/>
              <a:gd name="connsiteY22" fmla="*/ 2723658 h 4233196"/>
              <a:gd name="connsiteX23" fmla="*/ 1505466 w 4225052"/>
              <a:gd name="connsiteY23" fmla="*/ 2116598 h 4233196"/>
              <a:gd name="connsiteX24" fmla="*/ 2112526 w 4225052"/>
              <a:gd name="connsiteY24" fmla="*/ 1509538 h 4233196"/>
              <a:gd name="connsiteX25" fmla="*/ 607060 w 4225052"/>
              <a:gd name="connsiteY25" fmla="*/ 1509538 h 4233196"/>
              <a:gd name="connsiteX26" fmla="*/ 1214120 w 4225052"/>
              <a:gd name="connsiteY26" fmla="*/ 2116598 h 4233196"/>
              <a:gd name="connsiteX27" fmla="*/ 607060 w 4225052"/>
              <a:gd name="connsiteY27" fmla="*/ 2723658 h 4233196"/>
              <a:gd name="connsiteX28" fmla="*/ 0 w 4225052"/>
              <a:gd name="connsiteY28" fmla="*/ 2116598 h 4233196"/>
              <a:gd name="connsiteX29" fmla="*/ 607060 w 4225052"/>
              <a:gd name="connsiteY29" fmla="*/ 1509538 h 4233196"/>
              <a:gd name="connsiteX30" fmla="*/ 3617992 w 4225052"/>
              <a:gd name="connsiteY30" fmla="*/ 0 h 4233196"/>
              <a:gd name="connsiteX31" fmla="*/ 4225052 w 4225052"/>
              <a:gd name="connsiteY31" fmla="*/ 607060 h 4233196"/>
              <a:gd name="connsiteX32" fmla="*/ 3617992 w 4225052"/>
              <a:gd name="connsiteY32" fmla="*/ 1214120 h 4233196"/>
              <a:gd name="connsiteX33" fmla="*/ 3010932 w 4225052"/>
              <a:gd name="connsiteY33" fmla="*/ 607060 h 4233196"/>
              <a:gd name="connsiteX34" fmla="*/ 3617992 w 4225052"/>
              <a:gd name="connsiteY34" fmla="*/ 0 h 4233196"/>
              <a:gd name="connsiteX35" fmla="*/ 2112526 w 4225052"/>
              <a:gd name="connsiteY35" fmla="*/ 0 h 4233196"/>
              <a:gd name="connsiteX36" fmla="*/ 2719586 w 4225052"/>
              <a:gd name="connsiteY36" fmla="*/ 607060 h 4233196"/>
              <a:gd name="connsiteX37" fmla="*/ 2112526 w 4225052"/>
              <a:gd name="connsiteY37" fmla="*/ 1214120 h 4233196"/>
              <a:gd name="connsiteX38" fmla="*/ 1505466 w 4225052"/>
              <a:gd name="connsiteY38" fmla="*/ 607060 h 4233196"/>
              <a:gd name="connsiteX39" fmla="*/ 2112526 w 4225052"/>
              <a:gd name="connsiteY39" fmla="*/ 0 h 4233196"/>
              <a:gd name="connsiteX40" fmla="*/ 607060 w 4225052"/>
              <a:gd name="connsiteY40" fmla="*/ 0 h 4233196"/>
              <a:gd name="connsiteX41" fmla="*/ 1214120 w 4225052"/>
              <a:gd name="connsiteY41" fmla="*/ 607060 h 4233196"/>
              <a:gd name="connsiteX42" fmla="*/ 607060 w 4225052"/>
              <a:gd name="connsiteY42" fmla="*/ 1214120 h 4233196"/>
              <a:gd name="connsiteX43" fmla="*/ 1 w 4225052"/>
              <a:gd name="connsiteY43" fmla="*/ 607060 h 4233196"/>
              <a:gd name="connsiteX44" fmla="*/ 607060 w 4225052"/>
              <a:gd name="connsiteY44" fmla="*/ 0 h 4233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4225052" h="4233196">
                <a:moveTo>
                  <a:pt x="3617992" y="3019076"/>
                </a:moveTo>
                <a:cubicBezTo>
                  <a:pt x="3953262" y="3019076"/>
                  <a:pt x="4225052" y="3290866"/>
                  <a:pt x="4225052" y="3626136"/>
                </a:cubicBezTo>
                <a:cubicBezTo>
                  <a:pt x="4225052" y="3961406"/>
                  <a:pt x="3953262" y="4233196"/>
                  <a:pt x="3617992" y="4233196"/>
                </a:cubicBezTo>
                <a:cubicBezTo>
                  <a:pt x="3282722" y="4233196"/>
                  <a:pt x="3010932" y="3961406"/>
                  <a:pt x="3010932" y="3626136"/>
                </a:cubicBezTo>
                <a:cubicBezTo>
                  <a:pt x="3010932" y="3290866"/>
                  <a:pt x="3282722" y="3019076"/>
                  <a:pt x="3617992" y="3019076"/>
                </a:cubicBezTo>
                <a:close/>
                <a:moveTo>
                  <a:pt x="2112526" y="3019076"/>
                </a:moveTo>
                <a:cubicBezTo>
                  <a:pt x="2447796" y="3019076"/>
                  <a:pt x="2719586" y="3290866"/>
                  <a:pt x="2719586" y="3626136"/>
                </a:cubicBezTo>
                <a:cubicBezTo>
                  <a:pt x="2719586" y="3961406"/>
                  <a:pt x="2447796" y="4233196"/>
                  <a:pt x="2112526" y="4233196"/>
                </a:cubicBezTo>
                <a:cubicBezTo>
                  <a:pt x="1777256" y="4233196"/>
                  <a:pt x="1505466" y="3961406"/>
                  <a:pt x="1505466" y="3626136"/>
                </a:cubicBezTo>
                <a:cubicBezTo>
                  <a:pt x="1505466" y="3290866"/>
                  <a:pt x="1777256" y="3019076"/>
                  <a:pt x="2112526" y="3019076"/>
                </a:cubicBezTo>
                <a:close/>
                <a:moveTo>
                  <a:pt x="607060" y="3019076"/>
                </a:moveTo>
                <a:cubicBezTo>
                  <a:pt x="942330" y="3019076"/>
                  <a:pt x="1214120" y="3290866"/>
                  <a:pt x="1214120" y="3626136"/>
                </a:cubicBezTo>
                <a:cubicBezTo>
                  <a:pt x="1214120" y="3961406"/>
                  <a:pt x="942330" y="4233196"/>
                  <a:pt x="607060" y="4233196"/>
                </a:cubicBezTo>
                <a:cubicBezTo>
                  <a:pt x="271790" y="4233196"/>
                  <a:pt x="0" y="3961406"/>
                  <a:pt x="0" y="3626136"/>
                </a:cubicBezTo>
                <a:cubicBezTo>
                  <a:pt x="0" y="3290866"/>
                  <a:pt x="271790" y="3019076"/>
                  <a:pt x="607060" y="3019076"/>
                </a:cubicBezTo>
                <a:close/>
                <a:moveTo>
                  <a:pt x="3617992" y="1509538"/>
                </a:moveTo>
                <a:cubicBezTo>
                  <a:pt x="3953262" y="1509538"/>
                  <a:pt x="4225052" y="1781328"/>
                  <a:pt x="4225052" y="2116598"/>
                </a:cubicBezTo>
                <a:cubicBezTo>
                  <a:pt x="4225052" y="2451868"/>
                  <a:pt x="3953262" y="2723658"/>
                  <a:pt x="3617992" y="2723658"/>
                </a:cubicBezTo>
                <a:cubicBezTo>
                  <a:pt x="3282722" y="2723658"/>
                  <a:pt x="3010932" y="2451868"/>
                  <a:pt x="3010932" y="2116598"/>
                </a:cubicBezTo>
                <a:cubicBezTo>
                  <a:pt x="3010932" y="1781328"/>
                  <a:pt x="3282722" y="1509538"/>
                  <a:pt x="3617992" y="1509538"/>
                </a:cubicBezTo>
                <a:close/>
                <a:moveTo>
                  <a:pt x="2112526" y="1509538"/>
                </a:moveTo>
                <a:cubicBezTo>
                  <a:pt x="2447796" y="1509538"/>
                  <a:pt x="2719586" y="1781328"/>
                  <a:pt x="2719586" y="2116598"/>
                </a:cubicBezTo>
                <a:cubicBezTo>
                  <a:pt x="2719586" y="2451868"/>
                  <a:pt x="2447796" y="2723658"/>
                  <a:pt x="2112526" y="2723658"/>
                </a:cubicBezTo>
                <a:cubicBezTo>
                  <a:pt x="1777256" y="2723658"/>
                  <a:pt x="1505466" y="2451868"/>
                  <a:pt x="1505466" y="2116598"/>
                </a:cubicBezTo>
                <a:cubicBezTo>
                  <a:pt x="1505466" y="1781328"/>
                  <a:pt x="1777256" y="1509538"/>
                  <a:pt x="2112526" y="1509538"/>
                </a:cubicBezTo>
                <a:close/>
                <a:moveTo>
                  <a:pt x="607060" y="1509538"/>
                </a:moveTo>
                <a:cubicBezTo>
                  <a:pt x="942330" y="1509538"/>
                  <a:pt x="1214120" y="1781328"/>
                  <a:pt x="1214120" y="2116598"/>
                </a:cubicBezTo>
                <a:cubicBezTo>
                  <a:pt x="1214120" y="2451868"/>
                  <a:pt x="942330" y="2723658"/>
                  <a:pt x="607060" y="2723658"/>
                </a:cubicBezTo>
                <a:cubicBezTo>
                  <a:pt x="271790" y="2723658"/>
                  <a:pt x="0" y="2451868"/>
                  <a:pt x="0" y="2116598"/>
                </a:cubicBezTo>
                <a:cubicBezTo>
                  <a:pt x="0" y="1781328"/>
                  <a:pt x="271790" y="1509538"/>
                  <a:pt x="607060" y="1509538"/>
                </a:cubicBezTo>
                <a:close/>
                <a:moveTo>
                  <a:pt x="3617992" y="0"/>
                </a:moveTo>
                <a:cubicBezTo>
                  <a:pt x="3953262" y="0"/>
                  <a:pt x="4225052" y="271790"/>
                  <a:pt x="4225052" y="607060"/>
                </a:cubicBezTo>
                <a:cubicBezTo>
                  <a:pt x="4225052" y="942330"/>
                  <a:pt x="3953262" y="1214120"/>
                  <a:pt x="3617992" y="1214120"/>
                </a:cubicBezTo>
                <a:cubicBezTo>
                  <a:pt x="3282722" y="1214120"/>
                  <a:pt x="3010932" y="942330"/>
                  <a:pt x="3010932" y="607060"/>
                </a:cubicBezTo>
                <a:cubicBezTo>
                  <a:pt x="3010932" y="271790"/>
                  <a:pt x="3282722" y="0"/>
                  <a:pt x="3617992" y="0"/>
                </a:cubicBezTo>
                <a:close/>
                <a:moveTo>
                  <a:pt x="2112526" y="0"/>
                </a:moveTo>
                <a:cubicBezTo>
                  <a:pt x="2447796" y="0"/>
                  <a:pt x="2719586" y="271790"/>
                  <a:pt x="2719586" y="607060"/>
                </a:cubicBezTo>
                <a:cubicBezTo>
                  <a:pt x="2719586" y="942330"/>
                  <a:pt x="2447796" y="1214120"/>
                  <a:pt x="2112526" y="1214120"/>
                </a:cubicBezTo>
                <a:cubicBezTo>
                  <a:pt x="1777256" y="1214120"/>
                  <a:pt x="1505466" y="942330"/>
                  <a:pt x="1505466" y="607060"/>
                </a:cubicBezTo>
                <a:cubicBezTo>
                  <a:pt x="1505466" y="271790"/>
                  <a:pt x="1777256" y="0"/>
                  <a:pt x="2112526" y="0"/>
                </a:cubicBezTo>
                <a:close/>
                <a:moveTo>
                  <a:pt x="607060" y="0"/>
                </a:moveTo>
                <a:cubicBezTo>
                  <a:pt x="942330" y="0"/>
                  <a:pt x="1214120" y="271790"/>
                  <a:pt x="1214120" y="607060"/>
                </a:cubicBezTo>
                <a:cubicBezTo>
                  <a:pt x="1214120" y="942330"/>
                  <a:pt x="942330" y="1214120"/>
                  <a:pt x="607060" y="1214120"/>
                </a:cubicBezTo>
                <a:cubicBezTo>
                  <a:pt x="271790" y="1214120"/>
                  <a:pt x="1" y="942330"/>
                  <a:pt x="1" y="607060"/>
                </a:cubicBezTo>
                <a:cubicBezTo>
                  <a:pt x="1" y="271790"/>
                  <a:pt x="271790" y="0"/>
                  <a:pt x="607060" y="0"/>
                </a:cubicBezTo>
                <a:close/>
              </a:path>
            </a:pathLst>
          </a:custGeom>
          <a:gradFill flip="none" rotWithShape="1">
            <a:gsLst>
              <a:gs pos="100000">
                <a:schemeClr val="accent3"/>
              </a:gs>
              <a:gs pos="19000">
                <a:schemeClr val="accent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Рисунок 5"/>
          <p:cNvSpPr>
            <a:spLocks noGrp="1" noChangeAspect="1"/>
          </p:cNvSpPr>
          <p:nvPr>
            <p:ph type="pic" sz="quarter" idx="10"/>
          </p:nvPr>
        </p:nvSpPr>
        <p:spPr>
          <a:xfrm>
            <a:off x="8802544" y="2771803"/>
            <a:ext cx="1314394" cy="1314394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27" name="Рисунок 5"/>
          <p:cNvSpPr>
            <a:spLocks noGrp="1" noChangeAspect="1"/>
          </p:cNvSpPr>
          <p:nvPr>
            <p:ph type="pic" sz="quarter" idx="11"/>
          </p:nvPr>
        </p:nvSpPr>
        <p:spPr>
          <a:xfrm>
            <a:off x="10433464" y="1135856"/>
            <a:ext cx="1314394" cy="1314394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28" name="Рисунок 5"/>
          <p:cNvSpPr>
            <a:spLocks noGrp="1" noChangeAspect="1"/>
          </p:cNvSpPr>
          <p:nvPr>
            <p:ph type="pic" sz="quarter" idx="12"/>
          </p:nvPr>
        </p:nvSpPr>
        <p:spPr>
          <a:xfrm>
            <a:off x="7171624" y="2771803"/>
            <a:ext cx="1314394" cy="1314394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29" name="Рисунок 5"/>
          <p:cNvSpPr>
            <a:spLocks noGrp="1" noChangeAspect="1"/>
          </p:cNvSpPr>
          <p:nvPr>
            <p:ph type="pic" sz="quarter" idx="13"/>
          </p:nvPr>
        </p:nvSpPr>
        <p:spPr>
          <a:xfrm>
            <a:off x="8806079" y="4421019"/>
            <a:ext cx="1314394" cy="1314394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30" name="Рисунок 5"/>
          <p:cNvSpPr>
            <a:spLocks noGrp="1" noChangeAspect="1"/>
          </p:cNvSpPr>
          <p:nvPr>
            <p:ph type="pic" sz="quarter" idx="14"/>
          </p:nvPr>
        </p:nvSpPr>
        <p:spPr>
          <a:xfrm>
            <a:off x="10433464" y="2771803"/>
            <a:ext cx="1314394" cy="1314394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6222406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217988" cy="68580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xmlns="" id="{C8A0C0C4-E198-4D3D-998A-360B63B0531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4AB8450-44AE-492A-B8C6-A8BDDF2A17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981709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19" name="Рисунок 18"/>
          <p:cNvSpPr>
            <a:spLocks noGrp="1"/>
          </p:cNvSpPr>
          <p:nvPr>
            <p:ph type="pic" sz="quarter" idx="10"/>
          </p:nvPr>
        </p:nvSpPr>
        <p:spPr>
          <a:xfrm>
            <a:off x="5673624" y="0"/>
            <a:ext cx="6518376" cy="6858000"/>
          </a:xfrm>
          <a:custGeom>
            <a:avLst/>
            <a:gdLst>
              <a:gd name="connsiteX0" fmla="*/ 800100 w 6518376"/>
              <a:gd name="connsiteY0" fmla="*/ 5257800 h 6858000"/>
              <a:gd name="connsiteX1" fmla="*/ 6518376 w 6518376"/>
              <a:gd name="connsiteY1" fmla="*/ 5257800 h 6858000"/>
              <a:gd name="connsiteX2" fmla="*/ 6518376 w 6518376"/>
              <a:gd name="connsiteY2" fmla="*/ 6858000 h 6858000"/>
              <a:gd name="connsiteX3" fmla="*/ 800100 w 6518376"/>
              <a:gd name="connsiteY3" fmla="*/ 6858000 h 6858000"/>
              <a:gd name="connsiteX4" fmla="*/ 0 w 6518376"/>
              <a:gd name="connsiteY4" fmla="*/ 6057900 h 6858000"/>
              <a:gd name="connsiteX5" fmla="*/ 800100 w 6518376"/>
              <a:gd name="connsiteY5" fmla="*/ 5257800 h 6858000"/>
              <a:gd name="connsiteX6" fmla="*/ 3490278 w 6518376"/>
              <a:gd name="connsiteY6" fmla="*/ 3505200 h 6858000"/>
              <a:gd name="connsiteX7" fmla="*/ 6518376 w 6518376"/>
              <a:gd name="connsiteY7" fmla="*/ 3505200 h 6858000"/>
              <a:gd name="connsiteX8" fmla="*/ 6518376 w 6518376"/>
              <a:gd name="connsiteY8" fmla="*/ 5105400 h 6858000"/>
              <a:gd name="connsiteX9" fmla="*/ 3490278 w 6518376"/>
              <a:gd name="connsiteY9" fmla="*/ 5105400 h 6858000"/>
              <a:gd name="connsiteX10" fmla="*/ 2690178 w 6518376"/>
              <a:gd name="connsiteY10" fmla="*/ 4305300 h 6858000"/>
              <a:gd name="connsiteX11" fmla="*/ 3490278 w 6518376"/>
              <a:gd name="connsiteY11" fmla="*/ 3505200 h 6858000"/>
              <a:gd name="connsiteX12" fmla="*/ 1646238 w 6518376"/>
              <a:gd name="connsiteY12" fmla="*/ 1752600 h 6858000"/>
              <a:gd name="connsiteX13" fmla="*/ 6518376 w 6518376"/>
              <a:gd name="connsiteY13" fmla="*/ 1752600 h 6858000"/>
              <a:gd name="connsiteX14" fmla="*/ 6518376 w 6518376"/>
              <a:gd name="connsiteY14" fmla="*/ 3352800 h 6858000"/>
              <a:gd name="connsiteX15" fmla="*/ 1646238 w 6518376"/>
              <a:gd name="connsiteY15" fmla="*/ 3352800 h 6858000"/>
              <a:gd name="connsiteX16" fmla="*/ 846138 w 6518376"/>
              <a:gd name="connsiteY16" fmla="*/ 2552700 h 6858000"/>
              <a:gd name="connsiteX17" fmla="*/ 1646238 w 6518376"/>
              <a:gd name="connsiteY17" fmla="*/ 1752600 h 6858000"/>
              <a:gd name="connsiteX18" fmla="*/ 2728278 w 6518376"/>
              <a:gd name="connsiteY18" fmla="*/ 0 h 6858000"/>
              <a:gd name="connsiteX19" fmla="*/ 6518376 w 6518376"/>
              <a:gd name="connsiteY19" fmla="*/ 0 h 6858000"/>
              <a:gd name="connsiteX20" fmla="*/ 6518376 w 6518376"/>
              <a:gd name="connsiteY20" fmla="*/ 1600200 h 6858000"/>
              <a:gd name="connsiteX21" fmla="*/ 2728278 w 6518376"/>
              <a:gd name="connsiteY21" fmla="*/ 1600200 h 6858000"/>
              <a:gd name="connsiteX22" fmla="*/ 1928178 w 6518376"/>
              <a:gd name="connsiteY22" fmla="*/ 800100 h 6858000"/>
              <a:gd name="connsiteX23" fmla="*/ 2728278 w 6518376"/>
              <a:gd name="connsiteY2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518376" h="6858000">
                <a:moveTo>
                  <a:pt x="800100" y="5257800"/>
                </a:moveTo>
                <a:lnTo>
                  <a:pt x="6518376" y="5257800"/>
                </a:lnTo>
                <a:lnTo>
                  <a:pt x="6518376" y="6858000"/>
                </a:lnTo>
                <a:lnTo>
                  <a:pt x="800100" y="6858000"/>
                </a:lnTo>
                <a:cubicBezTo>
                  <a:pt x="358217" y="6858000"/>
                  <a:pt x="0" y="6499783"/>
                  <a:pt x="0" y="6057900"/>
                </a:cubicBezTo>
                <a:cubicBezTo>
                  <a:pt x="0" y="5616017"/>
                  <a:pt x="358217" y="5257800"/>
                  <a:pt x="800100" y="5257800"/>
                </a:cubicBezTo>
                <a:close/>
                <a:moveTo>
                  <a:pt x="3490278" y="3505200"/>
                </a:moveTo>
                <a:lnTo>
                  <a:pt x="6518376" y="3505200"/>
                </a:lnTo>
                <a:lnTo>
                  <a:pt x="6518376" y="5105400"/>
                </a:lnTo>
                <a:lnTo>
                  <a:pt x="3490278" y="5105400"/>
                </a:lnTo>
                <a:cubicBezTo>
                  <a:pt x="3048395" y="5105400"/>
                  <a:pt x="2690178" y="4747183"/>
                  <a:pt x="2690178" y="4305300"/>
                </a:cubicBezTo>
                <a:cubicBezTo>
                  <a:pt x="2690178" y="3863417"/>
                  <a:pt x="3048395" y="3505200"/>
                  <a:pt x="3490278" y="3505200"/>
                </a:cubicBezTo>
                <a:close/>
                <a:moveTo>
                  <a:pt x="1646238" y="1752600"/>
                </a:moveTo>
                <a:lnTo>
                  <a:pt x="6518376" y="1752600"/>
                </a:lnTo>
                <a:lnTo>
                  <a:pt x="6518376" y="3352800"/>
                </a:lnTo>
                <a:lnTo>
                  <a:pt x="1646238" y="3352800"/>
                </a:lnTo>
                <a:cubicBezTo>
                  <a:pt x="1204355" y="3352800"/>
                  <a:pt x="846138" y="2994583"/>
                  <a:pt x="846138" y="2552700"/>
                </a:cubicBezTo>
                <a:cubicBezTo>
                  <a:pt x="846138" y="2110817"/>
                  <a:pt x="1204355" y="1752600"/>
                  <a:pt x="1646238" y="1752600"/>
                </a:cubicBezTo>
                <a:close/>
                <a:moveTo>
                  <a:pt x="2728278" y="0"/>
                </a:moveTo>
                <a:lnTo>
                  <a:pt x="6518376" y="0"/>
                </a:lnTo>
                <a:lnTo>
                  <a:pt x="6518376" y="1600200"/>
                </a:lnTo>
                <a:lnTo>
                  <a:pt x="2728278" y="1600200"/>
                </a:lnTo>
                <a:cubicBezTo>
                  <a:pt x="2286395" y="1600200"/>
                  <a:pt x="1928178" y="1241983"/>
                  <a:pt x="1928178" y="800100"/>
                </a:cubicBezTo>
                <a:cubicBezTo>
                  <a:pt x="1928178" y="358217"/>
                  <a:pt x="2286395" y="0"/>
                  <a:pt x="2728278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3635292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окап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>
                <a:solidFill>
                  <a:prstClr val="white">
                    <a:lumMod val="50000"/>
                  </a:prstClr>
                </a:solidFill>
              </a:rPr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6" name="Рисунок 73">
            <a:extLst>
              <a:ext uri="{FF2B5EF4-FFF2-40B4-BE49-F238E27FC236}">
                <a16:creationId xmlns:a16="http://schemas.microsoft.com/office/drawing/2014/main" xmlns="" id="{70087263-42A7-4590-BAC8-05B3B56A913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1228122">
            <a:off x="1607193" y="1477197"/>
            <a:ext cx="2297672" cy="4094807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>
                <a:latin typeface="Roboto" panose="02000000000000000000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8" name="Freeform 51">
            <a:extLst>
              <a:ext uri="{FF2B5EF4-FFF2-40B4-BE49-F238E27FC236}">
                <a16:creationId xmlns:a16="http://schemas.microsoft.com/office/drawing/2014/main" xmlns="" id="{1C60D7E3-19D1-426C-97B5-A8B26C12E8C0}"/>
              </a:ext>
            </a:extLst>
          </p:cNvPr>
          <p:cNvSpPr/>
          <p:nvPr userDrawn="1"/>
        </p:nvSpPr>
        <p:spPr>
          <a:xfrm rot="10800000">
            <a:off x="4285307" y="0"/>
            <a:ext cx="7906692" cy="6942856"/>
          </a:xfrm>
          <a:custGeom>
            <a:avLst/>
            <a:gdLst>
              <a:gd name="connsiteX0" fmla="*/ 0 w 6707335"/>
              <a:gd name="connsiteY0" fmla="*/ 0 h 6874276"/>
              <a:gd name="connsiteX1" fmla="*/ 6707335 w 6707335"/>
              <a:gd name="connsiteY1" fmla="*/ 14477 h 6874276"/>
              <a:gd name="connsiteX2" fmla="*/ 6578507 w 6707335"/>
              <a:gd name="connsiteY2" fmla="*/ 156224 h 6874276"/>
              <a:gd name="connsiteX3" fmla="*/ 5798525 w 6707335"/>
              <a:gd name="connsiteY3" fmla="*/ 2328931 h 6874276"/>
              <a:gd name="connsiteX4" fmla="*/ 6066949 w 6707335"/>
              <a:gd name="connsiteY4" fmla="*/ 3658479 h 6874276"/>
              <a:gd name="connsiteX5" fmla="*/ 6095259 w 6707335"/>
              <a:gd name="connsiteY5" fmla="*/ 3717248 h 6874276"/>
              <a:gd name="connsiteX6" fmla="*/ 6112765 w 6707335"/>
              <a:gd name="connsiteY6" fmla="*/ 3795331 h 6874276"/>
              <a:gd name="connsiteX7" fmla="*/ 6155314 w 6707335"/>
              <a:gd name="connsiteY7" fmla="*/ 3865367 h 6874276"/>
              <a:gd name="connsiteX8" fmla="*/ 6567571 w 6707335"/>
              <a:gd name="connsiteY8" fmla="*/ 5493496 h 6874276"/>
              <a:gd name="connsiteX9" fmla="*/ 6299148 w 6707335"/>
              <a:gd name="connsiteY9" fmla="*/ 6823044 h 6874276"/>
              <a:gd name="connsiteX10" fmla="*/ 6274468 w 6707335"/>
              <a:gd name="connsiteY10" fmla="*/ 6874276 h 6874276"/>
              <a:gd name="connsiteX11" fmla="*/ 0 w 6707335"/>
              <a:gd name="connsiteY11" fmla="*/ 6874276 h 6874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07335" h="6874276">
                <a:moveTo>
                  <a:pt x="0" y="0"/>
                </a:moveTo>
                <a:lnTo>
                  <a:pt x="6707335" y="14477"/>
                </a:lnTo>
                <a:lnTo>
                  <a:pt x="6578507" y="156224"/>
                </a:lnTo>
                <a:cubicBezTo>
                  <a:pt x="6091236" y="746660"/>
                  <a:pt x="5798525" y="1503612"/>
                  <a:pt x="5798525" y="2328931"/>
                </a:cubicBezTo>
                <a:cubicBezTo>
                  <a:pt x="5798525" y="2800542"/>
                  <a:pt x="5894104" y="3249829"/>
                  <a:pt x="6066949" y="3658479"/>
                </a:cubicBezTo>
                <a:lnTo>
                  <a:pt x="6095259" y="3717248"/>
                </a:lnTo>
                <a:lnTo>
                  <a:pt x="6112765" y="3795331"/>
                </a:lnTo>
                <a:lnTo>
                  <a:pt x="6155314" y="3865367"/>
                </a:lnTo>
                <a:cubicBezTo>
                  <a:pt x="6418229" y="4349350"/>
                  <a:pt x="6567571" y="4903983"/>
                  <a:pt x="6567571" y="5493496"/>
                </a:cubicBezTo>
                <a:cubicBezTo>
                  <a:pt x="6567571" y="5965107"/>
                  <a:pt x="6471992" y="6414394"/>
                  <a:pt x="6299148" y="6823044"/>
                </a:cubicBezTo>
                <a:lnTo>
                  <a:pt x="6274468" y="6874276"/>
                </a:lnTo>
                <a:lnTo>
                  <a:pt x="0" y="6874276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C8A0C0C4-E198-4D3D-998A-360B63B0531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94AB8450-44AE-492A-B8C6-A8BDDF2A17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815633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окап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>
                <a:solidFill>
                  <a:prstClr val="white">
                    <a:lumMod val="50000"/>
                  </a:prstClr>
                </a:solidFill>
              </a:rPr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8" name="Freeform 51">
            <a:extLst>
              <a:ext uri="{FF2B5EF4-FFF2-40B4-BE49-F238E27FC236}">
                <a16:creationId xmlns:a16="http://schemas.microsoft.com/office/drawing/2014/main" xmlns="" id="{1C60D7E3-19D1-426C-97B5-A8B26C12E8C0}"/>
              </a:ext>
            </a:extLst>
          </p:cNvPr>
          <p:cNvSpPr/>
          <p:nvPr userDrawn="1"/>
        </p:nvSpPr>
        <p:spPr>
          <a:xfrm rot="10800000">
            <a:off x="4285307" y="0"/>
            <a:ext cx="7906692" cy="6942856"/>
          </a:xfrm>
          <a:custGeom>
            <a:avLst/>
            <a:gdLst>
              <a:gd name="connsiteX0" fmla="*/ 0 w 6707335"/>
              <a:gd name="connsiteY0" fmla="*/ 0 h 6874276"/>
              <a:gd name="connsiteX1" fmla="*/ 6707335 w 6707335"/>
              <a:gd name="connsiteY1" fmla="*/ 14477 h 6874276"/>
              <a:gd name="connsiteX2" fmla="*/ 6578507 w 6707335"/>
              <a:gd name="connsiteY2" fmla="*/ 156224 h 6874276"/>
              <a:gd name="connsiteX3" fmla="*/ 5798525 w 6707335"/>
              <a:gd name="connsiteY3" fmla="*/ 2328931 h 6874276"/>
              <a:gd name="connsiteX4" fmla="*/ 6066949 w 6707335"/>
              <a:gd name="connsiteY4" fmla="*/ 3658479 h 6874276"/>
              <a:gd name="connsiteX5" fmla="*/ 6095259 w 6707335"/>
              <a:gd name="connsiteY5" fmla="*/ 3717248 h 6874276"/>
              <a:gd name="connsiteX6" fmla="*/ 6112765 w 6707335"/>
              <a:gd name="connsiteY6" fmla="*/ 3795331 h 6874276"/>
              <a:gd name="connsiteX7" fmla="*/ 6155314 w 6707335"/>
              <a:gd name="connsiteY7" fmla="*/ 3865367 h 6874276"/>
              <a:gd name="connsiteX8" fmla="*/ 6567571 w 6707335"/>
              <a:gd name="connsiteY8" fmla="*/ 5493496 h 6874276"/>
              <a:gd name="connsiteX9" fmla="*/ 6299148 w 6707335"/>
              <a:gd name="connsiteY9" fmla="*/ 6823044 h 6874276"/>
              <a:gd name="connsiteX10" fmla="*/ 6274468 w 6707335"/>
              <a:gd name="connsiteY10" fmla="*/ 6874276 h 6874276"/>
              <a:gd name="connsiteX11" fmla="*/ 0 w 6707335"/>
              <a:gd name="connsiteY11" fmla="*/ 6874276 h 6874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07335" h="6874276">
                <a:moveTo>
                  <a:pt x="0" y="0"/>
                </a:moveTo>
                <a:lnTo>
                  <a:pt x="6707335" y="14477"/>
                </a:lnTo>
                <a:lnTo>
                  <a:pt x="6578507" y="156224"/>
                </a:lnTo>
                <a:cubicBezTo>
                  <a:pt x="6091236" y="746660"/>
                  <a:pt x="5798525" y="1503612"/>
                  <a:pt x="5798525" y="2328931"/>
                </a:cubicBezTo>
                <a:cubicBezTo>
                  <a:pt x="5798525" y="2800542"/>
                  <a:pt x="5894104" y="3249829"/>
                  <a:pt x="6066949" y="3658479"/>
                </a:cubicBezTo>
                <a:lnTo>
                  <a:pt x="6095259" y="3717248"/>
                </a:lnTo>
                <a:lnTo>
                  <a:pt x="6112765" y="3795331"/>
                </a:lnTo>
                <a:lnTo>
                  <a:pt x="6155314" y="3865367"/>
                </a:lnTo>
                <a:cubicBezTo>
                  <a:pt x="6418229" y="4349350"/>
                  <a:pt x="6567571" y="4903983"/>
                  <a:pt x="6567571" y="5493496"/>
                </a:cubicBezTo>
                <a:cubicBezTo>
                  <a:pt x="6567571" y="5965107"/>
                  <a:pt x="6471992" y="6414394"/>
                  <a:pt x="6299148" y="6823044"/>
                </a:cubicBezTo>
                <a:lnTo>
                  <a:pt x="6274468" y="6874276"/>
                </a:lnTo>
                <a:lnTo>
                  <a:pt x="0" y="6874276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C8A0C0C4-E198-4D3D-998A-360B63B0531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94AB8450-44AE-492A-B8C6-A8BDDF2A17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  <p:sp>
        <p:nvSpPr>
          <p:cNvPr id="6" name="Рисунок 73">
            <a:extLst>
              <a:ext uri="{FF2B5EF4-FFF2-40B4-BE49-F238E27FC236}">
                <a16:creationId xmlns:a16="http://schemas.microsoft.com/office/drawing/2014/main" xmlns="" id="{70087263-42A7-4590-BAC8-05B3B56A913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07141" y="1590030"/>
            <a:ext cx="4616130" cy="2553708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>
                <a:latin typeface="Roboto" panose="02000000000000000000" pitchFamily="2" charset="0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3557122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Галерея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94C18974-68CF-43C8-AC46-B3CE1D1780E2}"/>
              </a:ext>
            </a:extLst>
          </p:cNvPr>
          <p:cNvSpPr/>
          <p:nvPr userDrawn="1"/>
        </p:nvSpPr>
        <p:spPr>
          <a:xfrm>
            <a:off x="9125712" y="3614928"/>
            <a:ext cx="2628000" cy="2727960"/>
          </a:xfrm>
          <a:prstGeom prst="roundRect">
            <a:avLst>
              <a:gd name="adj" fmla="val 6783"/>
            </a:avLst>
          </a:prstGeom>
          <a:gradFill flip="none" rotWithShape="1">
            <a:gsLst>
              <a:gs pos="0">
                <a:srgbClr val="005692"/>
              </a:gs>
              <a:gs pos="100000">
                <a:srgbClr val="004574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F10F7F6D-05E8-41A2-A4A2-92357AF42D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31446" y="3614928"/>
            <a:ext cx="2628000" cy="2727325"/>
          </a:xfrm>
          <a:prstGeom prst="roundRect">
            <a:avLst>
              <a:gd name="adj" fmla="val 3980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5" name="Рисунок 5">
            <a:extLst>
              <a:ext uri="{FF2B5EF4-FFF2-40B4-BE49-F238E27FC236}">
                <a16:creationId xmlns:a16="http://schemas.microsoft.com/office/drawing/2014/main" xmlns="" id="{99A39C22-99AF-4101-B345-F936ED493F7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337179" y="3614928"/>
            <a:ext cx="2628000" cy="2727325"/>
          </a:xfrm>
          <a:prstGeom prst="roundRect">
            <a:avLst>
              <a:gd name="adj" fmla="val 3980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6" name="Рисунок 5">
            <a:extLst>
              <a:ext uri="{FF2B5EF4-FFF2-40B4-BE49-F238E27FC236}">
                <a16:creationId xmlns:a16="http://schemas.microsoft.com/office/drawing/2014/main" xmlns="" id="{EDEB8194-090F-44F6-9AA8-DA50AD6CC59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42912" y="3614928"/>
            <a:ext cx="2628000" cy="2727325"/>
          </a:xfrm>
          <a:prstGeom prst="roundRect">
            <a:avLst>
              <a:gd name="adj" fmla="val 3980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7" name="Рисунок 5">
            <a:extLst>
              <a:ext uri="{FF2B5EF4-FFF2-40B4-BE49-F238E27FC236}">
                <a16:creationId xmlns:a16="http://schemas.microsoft.com/office/drawing/2014/main" xmlns="" id="{21EF48B9-B338-400D-8E0A-3EDBA0932D0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42912" y="512763"/>
            <a:ext cx="5788533" cy="2916237"/>
          </a:xfrm>
          <a:prstGeom prst="roundRect">
            <a:avLst>
              <a:gd name="adj" fmla="val 3980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2" name="Text Box 3">
            <a:extLst>
              <a:ext uri="{FF2B5EF4-FFF2-40B4-BE49-F238E27FC236}">
                <a16:creationId xmlns:a16="http://schemas.microsoft.com/office/drawing/2014/main" xmlns="" id="{8BC6F1F8-B0C0-46CC-A927-6A259A708918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ACA7617E-44CC-4EE0-8BE0-5CC75B0687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88534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Галерея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Text Box 3">
            <a:extLst>
              <a:ext uri="{FF2B5EF4-FFF2-40B4-BE49-F238E27FC236}">
                <a16:creationId xmlns:a16="http://schemas.microsoft.com/office/drawing/2014/main" xmlns="" id="{8BC6F1F8-B0C0-46CC-A927-6A259A708918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ACA7617E-44CC-4EE0-8BE0-5CC75B0687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  <p:sp>
        <p:nvSpPr>
          <p:cNvPr id="20" name="Рисунок 19">
            <a:extLst>
              <a:ext uri="{FF2B5EF4-FFF2-40B4-BE49-F238E27FC236}">
                <a16:creationId xmlns:a16="http://schemas.microsoft.com/office/drawing/2014/main" xmlns="" id="{F10F7F6D-05E8-41A2-A4A2-92357AF42D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34527" y="3085212"/>
            <a:ext cx="3230879" cy="2246959"/>
          </a:xfrm>
          <a:custGeom>
            <a:avLst/>
            <a:gdLst>
              <a:gd name="connsiteX0" fmla="*/ 96295 w 3230879"/>
              <a:gd name="connsiteY0" fmla="*/ 0 h 2273173"/>
              <a:gd name="connsiteX1" fmla="*/ 3134584 w 3230879"/>
              <a:gd name="connsiteY1" fmla="*/ 0 h 2273173"/>
              <a:gd name="connsiteX2" fmla="*/ 3230879 w 3230879"/>
              <a:gd name="connsiteY2" fmla="*/ 96295 h 2273173"/>
              <a:gd name="connsiteX3" fmla="*/ 3230879 w 3230879"/>
              <a:gd name="connsiteY3" fmla="*/ 2273173 h 2273173"/>
              <a:gd name="connsiteX4" fmla="*/ 0 w 3230879"/>
              <a:gd name="connsiteY4" fmla="*/ 2273173 h 2273173"/>
              <a:gd name="connsiteX5" fmla="*/ 0 w 3230879"/>
              <a:gd name="connsiteY5" fmla="*/ 96295 h 2273173"/>
              <a:gd name="connsiteX6" fmla="*/ 96295 w 3230879"/>
              <a:gd name="connsiteY6" fmla="*/ 0 h 2273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0879" h="2273173">
                <a:moveTo>
                  <a:pt x="96295" y="0"/>
                </a:moveTo>
                <a:lnTo>
                  <a:pt x="3134584" y="0"/>
                </a:lnTo>
                <a:cubicBezTo>
                  <a:pt x="3187766" y="0"/>
                  <a:pt x="3230879" y="43113"/>
                  <a:pt x="3230879" y="96295"/>
                </a:cubicBezTo>
                <a:lnTo>
                  <a:pt x="3230879" y="2273173"/>
                </a:lnTo>
                <a:lnTo>
                  <a:pt x="0" y="2273173"/>
                </a:lnTo>
                <a:lnTo>
                  <a:pt x="0" y="96295"/>
                </a:lnTo>
                <a:cubicBezTo>
                  <a:pt x="0" y="43113"/>
                  <a:pt x="43113" y="0"/>
                  <a:pt x="96295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19" name="Полилиния 18"/>
          <p:cNvSpPr/>
          <p:nvPr userDrawn="1"/>
        </p:nvSpPr>
        <p:spPr>
          <a:xfrm>
            <a:off x="8034527" y="5332171"/>
            <a:ext cx="3230879" cy="1004568"/>
          </a:xfrm>
          <a:custGeom>
            <a:avLst/>
            <a:gdLst>
              <a:gd name="connsiteX0" fmla="*/ 0 w 3230879"/>
              <a:gd name="connsiteY0" fmla="*/ 0 h 1004568"/>
              <a:gd name="connsiteX1" fmla="*/ 3230879 w 3230879"/>
              <a:gd name="connsiteY1" fmla="*/ 0 h 1004568"/>
              <a:gd name="connsiteX2" fmla="*/ 3230879 w 3230879"/>
              <a:gd name="connsiteY2" fmla="*/ 924691 h 1004568"/>
              <a:gd name="connsiteX3" fmla="*/ 3151002 w 3230879"/>
              <a:gd name="connsiteY3" fmla="*/ 1004568 h 1004568"/>
              <a:gd name="connsiteX4" fmla="*/ 79877 w 3230879"/>
              <a:gd name="connsiteY4" fmla="*/ 1004568 h 1004568"/>
              <a:gd name="connsiteX5" fmla="*/ 0 w 3230879"/>
              <a:gd name="connsiteY5" fmla="*/ 924691 h 100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30879" h="1004568">
                <a:moveTo>
                  <a:pt x="0" y="0"/>
                </a:moveTo>
                <a:lnTo>
                  <a:pt x="3230879" y="0"/>
                </a:lnTo>
                <a:lnTo>
                  <a:pt x="3230879" y="924691"/>
                </a:lnTo>
                <a:cubicBezTo>
                  <a:pt x="3230879" y="968806"/>
                  <a:pt x="3195117" y="1004568"/>
                  <a:pt x="3151002" y="1004568"/>
                </a:cubicBezTo>
                <a:lnTo>
                  <a:pt x="79877" y="1004568"/>
                </a:lnTo>
                <a:cubicBezTo>
                  <a:pt x="35762" y="1004568"/>
                  <a:pt x="0" y="968806"/>
                  <a:pt x="0" y="924691"/>
                </a:cubicBezTo>
                <a:close/>
              </a:path>
            </a:pathLst>
          </a:custGeom>
          <a:gradFill flip="none" rotWithShape="1">
            <a:gsLst>
              <a:gs pos="0">
                <a:srgbClr val="005692"/>
              </a:gs>
              <a:gs pos="100000">
                <a:srgbClr val="004574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1" name="Рисунок 20">
            <a:extLst>
              <a:ext uri="{FF2B5EF4-FFF2-40B4-BE49-F238E27FC236}">
                <a16:creationId xmlns:a16="http://schemas.microsoft.com/office/drawing/2014/main" xmlns="" id="{F10F7F6D-05E8-41A2-A4A2-92357AF42D8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480560" y="3085212"/>
            <a:ext cx="3230879" cy="2246959"/>
          </a:xfrm>
          <a:custGeom>
            <a:avLst/>
            <a:gdLst>
              <a:gd name="connsiteX0" fmla="*/ 96295 w 3230879"/>
              <a:gd name="connsiteY0" fmla="*/ 0 h 2273173"/>
              <a:gd name="connsiteX1" fmla="*/ 3134584 w 3230879"/>
              <a:gd name="connsiteY1" fmla="*/ 0 h 2273173"/>
              <a:gd name="connsiteX2" fmla="*/ 3230879 w 3230879"/>
              <a:gd name="connsiteY2" fmla="*/ 96295 h 2273173"/>
              <a:gd name="connsiteX3" fmla="*/ 3230879 w 3230879"/>
              <a:gd name="connsiteY3" fmla="*/ 2273173 h 2273173"/>
              <a:gd name="connsiteX4" fmla="*/ 0 w 3230879"/>
              <a:gd name="connsiteY4" fmla="*/ 2273173 h 2273173"/>
              <a:gd name="connsiteX5" fmla="*/ 0 w 3230879"/>
              <a:gd name="connsiteY5" fmla="*/ 96295 h 2273173"/>
              <a:gd name="connsiteX6" fmla="*/ 96295 w 3230879"/>
              <a:gd name="connsiteY6" fmla="*/ 0 h 2273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0879" h="2273173">
                <a:moveTo>
                  <a:pt x="96295" y="0"/>
                </a:moveTo>
                <a:lnTo>
                  <a:pt x="3134584" y="0"/>
                </a:lnTo>
                <a:cubicBezTo>
                  <a:pt x="3187766" y="0"/>
                  <a:pt x="3230879" y="43113"/>
                  <a:pt x="3230879" y="96295"/>
                </a:cubicBezTo>
                <a:lnTo>
                  <a:pt x="3230879" y="2273173"/>
                </a:lnTo>
                <a:lnTo>
                  <a:pt x="0" y="2273173"/>
                </a:lnTo>
                <a:lnTo>
                  <a:pt x="0" y="96295"/>
                </a:lnTo>
                <a:cubicBezTo>
                  <a:pt x="0" y="43113"/>
                  <a:pt x="43113" y="0"/>
                  <a:pt x="96295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2" name="Полилиния 21"/>
          <p:cNvSpPr/>
          <p:nvPr userDrawn="1"/>
        </p:nvSpPr>
        <p:spPr>
          <a:xfrm>
            <a:off x="4480560" y="5332171"/>
            <a:ext cx="3230879" cy="1004568"/>
          </a:xfrm>
          <a:custGeom>
            <a:avLst/>
            <a:gdLst>
              <a:gd name="connsiteX0" fmla="*/ 0 w 3230879"/>
              <a:gd name="connsiteY0" fmla="*/ 0 h 1004568"/>
              <a:gd name="connsiteX1" fmla="*/ 3230879 w 3230879"/>
              <a:gd name="connsiteY1" fmla="*/ 0 h 1004568"/>
              <a:gd name="connsiteX2" fmla="*/ 3230879 w 3230879"/>
              <a:gd name="connsiteY2" fmla="*/ 924691 h 1004568"/>
              <a:gd name="connsiteX3" fmla="*/ 3151002 w 3230879"/>
              <a:gd name="connsiteY3" fmla="*/ 1004568 h 1004568"/>
              <a:gd name="connsiteX4" fmla="*/ 79877 w 3230879"/>
              <a:gd name="connsiteY4" fmla="*/ 1004568 h 1004568"/>
              <a:gd name="connsiteX5" fmla="*/ 0 w 3230879"/>
              <a:gd name="connsiteY5" fmla="*/ 924691 h 100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30879" h="1004568">
                <a:moveTo>
                  <a:pt x="0" y="0"/>
                </a:moveTo>
                <a:lnTo>
                  <a:pt x="3230879" y="0"/>
                </a:lnTo>
                <a:lnTo>
                  <a:pt x="3230879" y="924691"/>
                </a:lnTo>
                <a:cubicBezTo>
                  <a:pt x="3230879" y="968806"/>
                  <a:pt x="3195117" y="1004568"/>
                  <a:pt x="3151002" y="1004568"/>
                </a:cubicBezTo>
                <a:lnTo>
                  <a:pt x="79877" y="1004568"/>
                </a:lnTo>
                <a:cubicBezTo>
                  <a:pt x="35762" y="1004568"/>
                  <a:pt x="0" y="968806"/>
                  <a:pt x="0" y="924691"/>
                </a:cubicBezTo>
                <a:close/>
              </a:path>
            </a:pathLst>
          </a:custGeom>
          <a:gradFill flip="none" rotWithShape="1">
            <a:gsLst>
              <a:gs pos="0">
                <a:srgbClr val="005692"/>
              </a:gs>
              <a:gs pos="100000">
                <a:srgbClr val="004574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3" name="Рисунок 22">
            <a:extLst>
              <a:ext uri="{FF2B5EF4-FFF2-40B4-BE49-F238E27FC236}">
                <a16:creationId xmlns:a16="http://schemas.microsoft.com/office/drawing/2014/main" xmlns="" id="{F10F7F6D-05E8-41A2-A4A2-92357AF42D8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6593" y="3085212"/>
            <a:ext cx="3230879" cy="2246959"/>
          </a:xfrm>
          <a:custGeom>
            <a:avLst/>
            <a:gdLst>
              <a:gd name="connsiteX0" fmla="*/ 96295 w 3230879"/>
              <a:gd name="connsiteY0" fmla="*/ 0 h 2273173"/>
              <a:gd name="connsiteX1" fmla="*/ 3134584 w 3230879"/>
              <a:gd name="connsiteY1" fmla="*/ 0 h 2273173"/>
              <a:gd name="connsiteX2" fmla="*/ 3230879 w 3230879"/>
              <a:gd name="connsiteY2" fmla="*/ 96295 h 2273173"/>
              <a:gd name="connsiteX3" fmla="*/ 3230879 w 3230879"/>
              <a:gd name="connsiteY3" fmla="*/ 2273173 h 2273173"/>
              <a:gd name="connsiteX4" fmla="*/ 0 w 3230879"/>
              <a:gd name="connsiteY4" fmla="*/ 2273173 h 2273173"/>
              <a:gd name="connsiteX5" fmla="*/ 0 w 3230879"/>
              <a:gd name="connsiteY5" fmla="*/ 96295 h 2273173"/>
              <a:gd name="connsiteX6" fmla="*/ 96295 w 3230879"/>
              <a:gd name="connsiteY6" fmla="*/ 0 h 2273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0879" h="2273173">
                <a:moveTo>
                  <a:pt x="96295" y="0"/>
                </a:moveTo>
                <a:lnTo>
                  <a:pt x="3134584" y="0"/>
                </a:lnTo>
                <a:cubicBezTo>
                  <a:pt x="3187766" y="0"/>
                  <a:pt x="3230879" y="43113"/>
                  <a:pt x="3230879" y="96295"/>
                </a:cubicBezTo>
                <a:lnTo>
                  <a:pt x="3230879" y="2273173"/>
                </a:lnTo>
                <a:lnTo>
                  <a:pt x="0" y="2273173"/>
                </a:lnTo>
                <a:lnTo>
                  <a:pt x="0" y="96295"/>
                </a:lnTo>
                <a:cubicBezTo>
                  <a:pt x="0" y="43113"/>
                  <a:pt x="43113" y="0"/>
                  <a:pt x="96295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4" name="Полилиния 23"/>
          <p:cNvSpPr/>
          <p:nvPr userDrawn="1"/>
        </p:nvSpPr>
        <p:spPr>
          <a:xfrm>
            <a:off x="926593" y="5332171"/>
            <a:ext cx="3230879" cy="1004568"/>
          </a:xfrm>
          <a:custGeom>
            <a:avLst/>
            <a:gdLst>
              <a:gd name="connsiteX0" fmla="*/ 0 w 3230879"/>
              <a:gd name="connsiteY0" fmla="*/ 0 h 1004568"/>
              <a:gd name="connsiteX1" fmla="*/ 3230879 w 3230879"/>
              <a:gd name="connsiteY1" fmla="*/ 0 h 1004568"/>
              <a:gd name="connsiteX2" fmla="*/ 3230879 w 3230879"/>
              <a:gd name="connsiteY2" fmla="*/ 924691 h 1004568"/>
              <a:gd name="connsiteX3" fmla="*/ 3151002 w 3230879"/>
              <a:gd name="connsiteY3" fmla="*/ 1004568 h 1004568"/>
              <a:gd name="connsiteX4" fmla="*/ 79877 w 3230879"/>
              <a:gd name="connsiteY4" fmla="*/ 1004568 h 1004568"/>
              <a:gd name="connsiteX5" fmla="*/ 0 w 3230879"/>
              <a:gd name="connsiteY5" fmla="*/ 924691 h 100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30879" h="1004568">
                <a:moveTo>
                  <a:pt x="0" y="0"/>
                </a:moveTo>
                <a:lnTo>
                  <a:pt x="3230879" y="0"/>
                </a:lnTo>
                <a:lnTo>
                  <a:pt x="3230879" y="924691"/>
                </a:lnTo>
                <a:cubicBezTo>
                  <a:pt x="3230879" y="968806"/>
                  <a:pt x="3195117" y="1004568"/>
                  <a:pt x="3151002" y="1004568"/>
                </a:cubicBezTo>
                <a:lnTo>
                  <a:pt x="79877" y="1004568"/>
                </a:lnTo>
                <a:cubicBezTo>
                  <a:pt x="35762" y="1004568"/>
                  <a:pt x="0" y="968806"/>
                  <a:pt x="0" y="92469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356160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Text Box 3">
            <a:extLst>
              <a:ext uri="{FF2B5EF4-FFF2-40B4-BE49-F238E27FC236}">
                <a16:creationId xmlns:a16="http://schemas.microsoft.com/office/drawing/2014/main" xmlns="" id="{EE2D9EB2-D179-477C-92D5-7E30DE1CCE2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8BDA21B-3FC5-4E3E-9D8E-C59F68D211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38E7A246-F565-4144-8272-D9126F5B212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123488" y="0"/>
            <a:ext cx="2041525" cy="2041525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1" name="Рисунок 5">
            <a:extLst>
              <a:ext uri="{FF2B5EF4-FFF2-40B4-BE49-F238E27FC236}">
                <a16:creationId xmlns:a16="http://schemas.microsoft.com/office/drawing/2014/main" xmlns="" id="{CE5DAD81-E4E3-462A-B04E-10778DEF2FD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940675" y="0"/>
            <a:ext cx="2041525" cy="2041525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5" name="Рисунок 5">
            <a:extLst>
              <a:ext uri="{FF2B5EF4-FFF2-40B4-BE49-F238E27FC236}">
                <a16:creationId xmlns:a16="http://schemas.microsoft.com/office/drawing/2014/main" xmlns="" id="{6BD86EAC-E5C0-4D27-B18B-F96CF38A445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123488" y="2176692"/>
            <a:ext cx="2041525" cy="2041525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20" name="Рисунок 19">
            <a:extLst>
              <a:ext uri="{FF2B5EF4-FFF2-40B4-BE49-F238E27FC236}">
                <a16:creationId xmlns:a16="http://schemas.microsoft.com/office/drawing/2014/main" xmlns="" id="{F3ABE343-E26F-424D-910F-229A6909BD9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757862" y="0"/>
            <a:ext cx="2041525" cy="2041525"/>
          </a:xfrm>
          <a:custGeom>
            <a:avLst/>
            <a:gdLst>
              <a:gd name="connsiteX0" fmla="*/ 0 w 2041525"/>
              <a:gd name="connsiteY0" fmla="*/ 0 h 2041525"/>
              <a:gd name="connsiteX1" fmla="*/ 2041525 w 2041525"/>
              <a:gd name="connsiteY1" fmla="*/ 0 h 2041525"/>
              <a:gd name="connsiteX2" fmla="*/ 2041525 w 2041525"/>
              <a:gd name="connsiteY2" fmla="*/ 2041525 h 2041525"/>
              <a:gd name="connsiteX3" fmla="*/ 426720 w 2041525"/>
              <a:gd name="connsiteY3" fmla="*/ 2041525 h 2041525"/>
              <a:gd name="connsiteX4" fmla="*/ 0 w 2041525"/>
              <a:gd name="connsiteY4" fmla="*/ 1614805 h 204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1525" h="2041525">
                <a:moveTo>
                  <a:pt x="0" y="0"/>
                </a:moveTo>
                <a:lnTo>
                  <a:pt x="2041525" y="0"/>
                </a:lnTo>
                <a:lnTo>
                  <a:pt x="2041525" y="2041525"/>
                </a:lnTo>
                <a:lnTo>
                  <a:pt x="426720" y="2041525"/>
                </a:lnTo>
                <a:cubicBezTo>
                  <a:pt x="191049" y="2041525"/>
                  <a:pt x="0" y="1850476"/>
                  <a:pt x="0" y="1614805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1" name="Рисунок 20">
            <a:extLst>
              <a:ext uri="{FF2B5EF4-FFF2-40B4-BE49-F238E27FC236}">
                <a16:creationId xmlns:a16="http://schemas.microsoft.com/office/drawing/2014/main" xmlns="" id="{CA37C0D6-FF89-43B8-A8E5-5B1900BD442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940675" y="2178402"/>
            <a:ext cx="2041525" cy="2041525"/>
          </a:xfrm>
          <a:custGeom>
            <a:avLst/>
            <a:gdLst>
              <a:gd name="connsiteX0" fmla="*/ 0 w 2041525"/>
              <a:gd name="connsiteY0" fmla="*/ 0 h 2041525"/>
              <a:gd name="connsiteX1" fmla="*/ 2041525 w 2041525"/>
              <a:gd name="connsiteY1" fmla="*/ 0 h 2041525"/>
              <a:gd name="connsiteX2" fmla="*/ 2041525 w 2041525"/>
              <a:gd name="connsiteY2" fmla="*/ 2041525 h 2041525"/>
              <a:gd name="connsiteX3" fmla="*/ 426720 w 2041525"/>
              <a:gd name="connsiteY3" fmla="*/ 2041525 h 2041525"/>
              <a:gd name="connsiteX4" fmla="*/ 0 w 2041525"/>
              <a:gd name="connsiteY4" fmla="*/ 1614805 h 204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1525" h="2041525">
                <a:moveTo>
                  <a:pt x="0" y="0"/>
                </a:moveTo>
                <a:lnTo>
                  <a:pt x="2041525" y="0"/>
                </a:lnTo>
                <a:lnTo>
                  <a:pt x="2041525" y="2041525"/>
                </a:lnTo>
                <a:lnTo>
                  <a:pt x="426720" y="2041525"/>
                </a:lnTo>
                <a:cubicBezTo>
                  <a:pt x="191049" y="2041525"/>
                  <a:pt x="0" y="1850476"/>
                  <a:pt x="0" y="1614805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2" name="Рисунок 21">
            <a:extLst>
              <a:ext uri="{FF2B5EF4-FFF2-40B4-BE49-F238E27FC236}">
                <a16:creationId xmlns:a16="http://schemas.microsoft.com/office/drawing/2014/main" xmlns="" id="{6C9A685E-B5D1-4527-ABEA-4D1EB2D7D56F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150475" y="4357917"/>
            <a:ext cx="2041525" cy="2041525"/>
          </a:xfrm>
          <a:custGeom>
            <a:avLst/>
            <a:gdLst>
              <a:gd name="connsiteX0" fmla="*/ 0 w 2041525"/>
              <a:gd name="connsiteY0" fmla="*/ 0 h 2041525"/>
              <a:gd name="connsiteX1" fmla="*/ 2041525 w 2041525"/>
              <a:gd name="connsiteY1" fmla="*/ 0 h 2041525"/>
              <a:gd name="connsiteX2" fmla="*/ 2041525 w 2041525"/>
              <a:gd name="connsiteY2" fmla="*/ 2041525 h 2041525"/>
              <a:gd name="connsiteX3" fmla="*/ 426720 w 2041525"/>
              <a:gd name="connsiteY3" fmla="*/ 2041525 h 2041525"/>
              <a:gd name="connsiteX4" fmla="*/ 0 w 2041525"/>
              <a:gd name="connsiteY4" fmla="*/ 1614805 h 204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1525" h="2041525">
                <a:moveTo>
                  <a:pt x="0" y="0"/>
                </a:moveTo>
                <a:lnTo>
                  <a:pt x="2041525" y="0"/>
                </a:lnTo>
                <a:lnTo>
                  <a:pt x="2041525" y="2041525"/>
                </a:lnTo>
                <a:lnTo>
                  <a:pt x="426720" y="2041525"/>
                </a:lnTo>
                <a:cubicBezTo>
                  <a:pt x="191049" y="2041525"/>
                  <a:pt x="0" y="1850476"/>
                  <a:pt x="0" y="1614805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967503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759B20A0-C04B-4086-B67B-0860843A3237}"/>
              </a:ext>
            </a:extLst>
          </p:cNvPr>
          <p:cNvSpPr/>
          <p:nvPr userDrawn="1"/>
        </p:nvSpPr>
        <p:spPr>
          <a:xfrm>
            <a:off x="6073020" y="0"/>
            <a:ext cx="615724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xmlns="" id="{E8543EC9-DFD7-4E9A-B39C-3A1F83B258D5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18612AEB-E225-4081-AEC6-F9AB3C14ED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  <p:sp>
        <p:nvSpPr>
          <p:cNvPr id="10" name="Рисунок 9">
            <a:extLst>
              <a:ext uri="{FF2B5EF4-FFF2-40B4-BE49-F238E27FC236}">
                <a16:creationId xmlns:a16="http://schemas.microsoft.com/office/drawing/2014/main" xmlns="" id="{33FB82E8-10F2-4BDC-89F5-4608CB7B194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Рисунок 9">
            <a:extLst>
              <a:ext uri="{FF2B5EF4-FFF2-40B4-BE49-F238E27FC236}">
                <a16:creationId xmlns:a16="http://schemas.microsoft.com/office/drawing/2014/main" xmlns="" id="{25575770-04EB-4C9E-9E03-7CCDD130829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027206" y="0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Рисунок 9">
            <a:extLst>
              <a:ext uri="{FF2B5EF4-FFF2-40B4-BE49-F238E27FC236}">
                <a16:creationId xmlns:a16="http://schemas.microsoft.com/office/drawing/2014/main" xmlns="" id="{51186202-9E1F-4BE1-83C8-D1B564C5C0E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050256" y="0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17" name="Рисунок 9">
            <a:extLst>
              <a:ext uri="{FF2B5EF4-FFF2-40B4-BE49-F238E27FC236}">
                <a16:creationId xmlns:a16="http://schemas.microsoft.com/office/drawing/2014/main" xmlns="" id="{DD880369-7A21-4130-943F-068E8247105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2286001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18" name="Рисунок 9">
            <a:extLst>
              <a:ext uri="{FF2B5EF4-FFF2-40B4-BE49-F238E27FC236}">
                <a16:creationId xmlns:a16="http://schemas.microsoft.com/office/drawing/2014/main" xmlns="" id="{548BE7CF-7193-4437-B04C-3818DF8A5D4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027206" y="2286001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19" name="Рисунок 9">
            <a:extLst>
              <a:ext uri="{FF2B5EF4-FFF2-40B4-BE49-F238E27FC236}">
                <a16:creationId xmlns:a16="http://schemas.microsoft.com/office/drawing/2014/main" xmlns="" id="{BDB11676-A5F4-45D1-9B5C-4C2F3715EC5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050256" y="2286001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20" name="Рисунок 9">
            <a:extLst>
              <a:ext uri="{FF2B5EF4-FFF2-40B4-BE49-F238E27FC236}">
                <a16:creationId xmlns:a16="http://schemas.microsoft.com/office/drawing/2014/main" xmlns="" id="{8244E6D7-EEC7-4651-820C-2350CDF286F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0" y="4572000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21" name="Рисунок 9">
            <a:extLst>
              <a:ext uri="{FF2B5EF4-FFF2-40B4-BE49-F238E27FC236}">
                <a16:creationId xmlns:a16="http://schemas.microsoft.com/office/drawing/2014/main" xmlns="" id="{E236AD6E-67E2-4E83-AEC1-034995524A97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2027206" y="4572000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22" name="Рисунок 9">
            <a:extLst>
              <a:ext uri="{FF2B5EF4-FFF2-40B4-BE49-F238E27FC236}">
                <a16:creationId xmlns:a16="http://schemas.microsoft.com/office/drawing/2014/main" xmlns="" id="{1950174A-AEEA-43C2-9FE7-AF551044A732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050256" y="4572000"/>
            <a:ext cx="2022764" cy="22860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909860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>
                <a:solidFill>
                  <a:prstClr val="white">
                    <a:lumMod val="50000"/>
                  </a:prstClr>
                </a:solidFill>
              </a:rPr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xmlns="" id="{8BC6F1F8-B0C0-46CC-A927-6A259A708918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CA7617E-44CC-4EE0-8BE0-5CC75B0687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FCD4DC53-7AF6-4D98-9AAE-BC48CB21CCAE}"/>
              </a:ext>
            </a:extLst>
          </p:cNvPr>
          <p:cNvSpPr/>
          <p:nvPr userDrawn="1"/>
        </p:nvSpPr>
        <p:spPr>
          <a:xfrm>
            <a:off x="0" y="0"/>
            <a:ext cx="3706586" cy="6858000"/>
          </a:xfrm>
          <a:prstGeom prst="rect">
            <a:avLst/>
          </a:prstGeom>
          <a:gradFill flip="none" rotWithShape="1">
            <a:gsLst>
              <a:gs pos="0">
                <a:srgbClr val="005692"/>
              </a:gs>
              <a:gs pos="100000">
                <a:srgbClr val="004574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sz="quarter" idx="13"/>
          </p:nvPr>
        </p:nvSpPr>
        <p:spPr>
          <a:xfrm>
            <a:off x="433388" y="1920875"/>
            <a:ext cx="2833687" cy="2700338"/>
          </a:xfrm>
          <a:prstGeom prst="roundRect">
            <a:avLst>
              <a:gd name="adj" fmla="val 4025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635000" sx="102000" sy="102000" algn="ctr" rotWithShape="0">
              <a:schemeClr val="bg1">
                <a:alpha val="30000"/>
              </a:scheme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4" name="Рисунок 2"/>
          <p:cNvSpPr>
            <a:spLocks noGrp="1"/>
          </p:cNvSpPr>
          <p:nvPr>
            <p:ph type="pic" sz="quarter" idx="14"/>
          </p:nvPr>
        </p:nvSpPr>
        <p:spPr>
          <a:xfrm>
            <a:off x="4008346" y="2158602"/>
            <a:ext cx="1638000" cy="1638000"/>
          </a:xfrm>
          <a:prstGeom prst="roundRect">
            <a:avLst>
              <a:gd name="adj" fmla="val 6589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5" name="Рисунок 2"/>
          <p:cNvSpPr>
            <a:spLocks noGrp="1"/>
          </p:cNvSpPr>
          <p:nvPr>
            <p:ph type="pic" sz="quarter" idx="15"/>
          </p:nvPr>
        </p:nvSpPr>
        <p:spPr>
          <a:xfrm>
            <a:off x="7942661" y="2158602"/>
            <a:ext cx="1638000" cy="1638000"/>
          </a:xfrm>
          <a:prstGeom prst="roundRect">
            <a:avLst>
              <a:gd name="adj" fmla="val 6589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6" name="Рисунок 2"/>
          <p:cNvSpPr>
            <a:spLocks noGrp="1"/>
          </p:cNvSpPr>
          <p:nvPr>
            <p:ph type="pic" sz="quarter" idx="16"/>
          </p:nvPr>
        </p:nvSpPr>
        <p:spPr>
          <a:xfrm>
            <a:off x="7942661" y="4287573"/>
            <a:ext cx="1638000" cy="1638000"/>
          </a:xfrm>
          <a:prstGeom prst="roundRect">
            <a:avLst>
              <a:gd name="adj" fmla="val 6589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7" name="Рисунок 2"/>
          <p:cNvSpPr>
            <a:spLocks noGrp="1"/>
          </p:cNvSpPr>
          <p:nvPr>
            <p:ph type="pic" sz="quarter" idx="17"/>
          </p:nvPr>
        </p:nvSpPr>
        <p:spPr>
          <a:xfrm>
            <a:off x="4008345" y="4287573"/>
            <a:ext cx="1638000" cy="1638000"/>
          </a:xfrm>
          <a:prstGeom prst="roundRect">
            <a:avLst>
              <a:gd name="adj" fmla="val 6589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0019060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 с лого НИ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374525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17" name="Прямоугольник 16"/>
          <p:cNvSpPr/>
          <p:nvPr userDrawn="1"/>
        </p:nvSpPr>
        <p:spPr>
          <a:xfrm>
            <a:off x="0" y="0"/>
            <a:ext cx="4068000" cy="74677"/>
          </a:xfrm>
          <a:prstGeom prst="rect">
            <a:avLst/>
          </a:prstGeom>
          <a:solidFill>
            <a:srgbClr val="15A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8" name="Прямоугольник 17"/>
          <p:cNvSpPr/>
          <p:nvPr userDrawn="1"/>
        </p:nvSpPr>
        <p:spPr>
          <a:xfrm>
            <a:off x="8163420" y="0"/>
            <a:ext cx="4032000" cy="74677"/>
          </a:xfrm>
          <a:prstGeom prst="rect">
            <a:avLst/>
          </a:prstGeom>
          <a:solidFill>
            <a:srgbClr val="0056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9" name="Прямоугольник 18"/>
          <p:cNvSpPr/>
          <p:nvPr userDrawn="1"/>
        </p:nvSpPr>
        <p:spPr>
          <a:xfrm>
            <a:off x="4070280" y="0"/>
            <a:ext cx="4104000" cy="74677"/>
          </a:xfrm>
          <a:prstGeom prst="rect">
            <a:avLst/>
          </a:prstGeom>
          <a:solidFill>
            <a:srgbClr val="007D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0" name="Прямоугольник 19"/>
          <p:cNvSpPr/>
          <p:nvPr userDrawn="1"/>
        </p:nvSpPr>
        <p:spPr>
          <a:xfrm>
            <a:off x="5154931" y="1986095"/>
            <a:ext cx="1430654" cy="74677"/>
          </a:xfrm>
          <a:prstGeom prst="rect">
            <a:avLst/>
          </a:prstGeom>
          <a:solidFill>
            <a:srgbClr val="15A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1" name="Прямоугольник 20"/>
          <p:cNvSpPr/>
          <p:nvPr userDrawn="1"/>
        </p:nvSpPr>
        <p:spPr>
          <a:xfrm>
            <a:off x="0" y="2060772"/>
            <a:ext cx="12192000" cy="3171628"/>
          </a:xfrm>
          <a:prstGeom prst="rect">
            <a:avLst/>
          </a:prstGeom>
          <a:solidFill>
            <a:srgbClr val="EF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2" name="Прямоугольник 21"/>
          <p:cNvSpPr/>
          <p:nvPr userDrawn="1"/>
        </p:nvSpPr>
        <p:spPr>
          <a:xfrm>
            <a:off x="6583680" y="1986095"/>
            <a:ext cx="1430654" cy="74677"/>
          </a:xfrm>
          <a:prstGeom prst="rect">
            <a:avLst/>
          </a:prstGeom>
          <a:solidFill>
            <a:srgbClr val="0056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3" name="Прямоугольник 22"/>
          <p:cNvSpPr/>
          <p:nvPr userDrawn="1"/>
        </p:nvSpPr>
        <p:spPr>
          <a:xfrm>
            <a:off x="8014334" y="1986095"/>
            <a:ext cx="1430654" cy="74677"/>
          </a:xfrm>
          <a:prstGeom prst="rect">
            <a:avLst/>
          </a:prstGeom>
          <a:solidFill>
            <a:srgbClr val="007D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5" name="Овал 24"/>
          <p:cNvSpPr/>
          <p:nvPr userDrawn="1"/>
        </p:nvSpPr>
        <p:spPr>
          <a:xfrm>
            <a:off x="949817" y="1970290"/>
            <a:ext cx="3382670" cy="3382670"/>
          </a:xfrm>
          <a:prstGeom prst="ellipse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6" name="Дуга 25"/>
          <p:cNvSpPr>
            <a:spLocks noChangeAspect="1"/>
          </p:cNvSpPr>
          <p:nvPr userDrawn="1"/>
        </p:nvSpPr>
        <p:spPr>
          <a:xfrm>
            <a:off x="879052" y="1893670"/>
            <a:ext cx="3510000" cy="3509754"/>
          </a:xfrm>
          <a:prstGeom prst="arc">
            <a:avLst>
              <a:gd name="adj1" fmla="val 25894"/>
              <a:gd name="adj2" fmla="val 16168431"/>
            </a:avLst>
          </a:prstGeom>
          <a:ln w="127000">
            <a:solidFill>
              <a:srgbClr val="007D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27" name="Дуга 26"/>
          <p:cNvSpPr>
            <a:spLocks noChangeAspect="1"/>
          </p:cNvSpPr>
          <p:nvPr userDrawn="1"/>
        </p:nvSpPr>
        <p:spPr>
          <a:xfrm>
            <a:off x="1094073" y="2112060"/>
            <a:ext cx="2966101" cy="3059380"/>
          </a:xfrm>
          <a:prstGeom prst="arc">
            <a:avLst>
              <a:gd name="adj1" fmla="val 7399288"/>
              <a:gd name="adj2" fmla="val 16284786"/>
            </a:avLst>
          </a:prstGeom>
          <a:ln w="304800">
            <a:solidFill>
              <a:srgbClr val="15A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Овал 27"/>
          <p:cNvSpPr/>
          <p:nvPr userDrawn="1"/>
        </p:nvSpPr>
        <p:spPr>
          <a:xfrm>
            <a:off x="1325663" y="2346136"/>
            <a:ext cx="2630978" cy="263097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9" name="Овал 28"/>
          <p:cNvSpPr/>
          <p:nvPr userDrawn="1"/>
        </p:nvSpPr>
        <p:spPr>
          <a:xfrm>
            <a:off x="1424239" y="2477895"/>
            <a:ext cx="2368076" cy="2368076"/>
          </a:xfrm>
          <a:prstGeom prst="ellipse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0" name="Овал 29"/>
          <p:cNvSpPr/>
          <p:nvPr userDrawn="1"/>
        </p:nvSpPr>
        <p:spPr>
          <a:xfrm>
            <a:off x="1537411" y="2591067"/>
            <a:ext cx="2141732" cy="2141732"/>
          </a:xfrm>
          <a:prstGeom prst="ellipse">
            <a:avLst/>
          </a:prstGeom>
          <a:solidFill>
            <a:srgbClr val="15A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1" name="Полилиния 30"/>
          <p:cNvSpPr/>
          <p:nvPr userDrawn="1"/>
        </p:nvSpPr>
        <p:spPr>
          <a:xfrm>
            <a:off x="1538823" y="3675933"/>
            <a:ext cx="2138909" cy="1056866"/>
          </a:xfrm>
          <a:custGeom>
            <a:avLst/>
            <a:gdLst>
              <a:gd name="connsiteX0" fmla="*/ 0 w 2138909"/>
              <a:gd name="connsiteY0" fmla="*/ 0 h 1056866"/>
              <a:gd name="connsiteX1" fmla="*/ 2138909 w 2138909"/>
              <a:gd name="connsiteY1" fmla="*/ 0 h 1056866"/>
              <a:gd name="connsiteX2" fmla="*/ 2118564 w 2138909"/>
              <a:gd name="connsiteY2" fmla="*/ 201817 h 1056866"/>
              <a:gd name="connsiteX3" fmla="*/ 1069454 w 2138909"/>
              <a:gd name="connsiteY3" fmla="*/ 1056866 h 1056866"/>
              <a:gd name="connsiteX4" fmla="*/ 20345 w 2138909"/>
              <a:gd name="connsiteY4" fmla="*/ 201817 h 1056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8909" h="1056866">
                <a:moveTo>
                  <a:pt x="0" y="0"/>
                </a:moveTo>
                <a:lnTo>
                  <a:pt x="2138909" y="0"/>
                </a:lnTo>
                <a:lnTo>
                  <a:pt x="2118564" y="201817"/>
                </a:lnTo>
                <a:cubicBezTo>
                  <a:pt x="2018710" y="689793"/>
                  <a:pt x="1586949" y="1056866"/>
                  <a:pt x="1069454" y="1056866"/>
                </a:cubicBezTo>
                <a:cubicBezTo>
                  <a:pt x="551959" y="1056866"/>
                  <a:pt x="120199" y="689793"/>
                  <a:pt x="20345" y="201817"/>
                </a:cubicBezTo>
                <a:close/>
              </a:path>
            </a:pathLst>
          </a:custGeom>
          <a:solidFill>
            <a:srgbClr val="007D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32" name="Picture 2" descr="Омская область  : Бесплатная карта, бесплатная карта, свободная карта, Бесплатная базовая карта&#10; : контур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81353" y="2709580"/>
            <a:ext cx="1378483" cy="1939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Рисунок 32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6301" y="3344865"/>
            <a:ext cx="668586" cy="668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207543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4" name="Прямоугольник 3"/>
          <p:cNvSpPr/>
          <p:nvPr userDrawn="1"/>
        </p:nvSpPr>
        <p:spPr>
          <a:xfrm>
            <a:off x="2407920" y="1737360"/>
            <a:ext cx="9784080" cy="3840480"/>
          </a:xfrm>
          <a:prstGeom prst="rect">
            <a:avLst/>
          </a:prstGeom>
          <a:solidFill>
            <a:srgbClr val="EF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6" name="Picture 2" descr="Омская область  : Бесплатная карта, бесплатная карта, свободная карта, Бесплатная базовая карта&#10; : контур"/>
          <p:cNvPicPr>
            <a:picLocks noChangeAspect="1" noChangeArrowheads="1"/>
          </p:cNvPicPr>
          <p:nvPr userDrawn="1"/>
        </p:nvPicPr>
        <p:blipFill>
          <a:blip r:embed="rId3">
            <a:duotone>
              <a:prstClr val="black"/>
              <a:srgbClr val="0678AA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4312" y="243000"/>
            <a:ext cx="4529647" cy="63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Овал 7"/>
          <p:cNvSpPr/>
          <p:nvPr/>
        </p:nvSpPr>
        <p:spPr>
          <a:xfrm>
            <a:off x="1361630" y="2305050"/>
            <a:ext cx="2247904" cy="224790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Овал 10"/>
          <p:cNvSpPr>
            <a:spLocks noChangeAspect="1"/>
          </p:cNvSpPr>
          <p:nvPr/>
        </p:nvSpPr>
        <p:spPr>
          <a:xfrm>
            <a:off x="1416318" y="2359738"/>
            <a:ext cx="2138528" cy="2138526"/>
          </a:xfrm>
          <a:prstGeom prst="ellipse">
            <a:avLst/>
          </a:prstGeom>
          <a:solidFill>
            <a:srgbClr val="067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0810" y="2394230"/>
            <a:ext cx="2069543" cy="2069541"/>
          </a:xfrm>
          <a:prstGeom prst="rect">
            <a:avLst/>
          </a:prstGeom>
        </p:spPr>
      </p:pic>
      <p:sp>
        <p:nvSpPr>
          <p:cNvPr id="14" name="Прямоугольник 13"/>
          <p:cNvSpPr/>
          <p:nvPr userDrawn="1"/>
        </p:nvSpPr>
        <p:spPr>
          <a:xfrm>
            <a:off x="5162513" y="1664969"/>
            <a:ext cx="1430654" cy="74677"/>
          </a:xfrm>
          <a:prstGeom prst="rect">
            <a:avLst/>
          </a:prstGeom>
          <a:solidFill>
            <a:srgbClr val="A7DA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6591262" y="1664969"/>
            <a:ext cx="1430654" cy="74677"/>
          </a:xfrm>
          <a:prstGeom prst="rect">
            <a:avLst/>
          </a:prstGeom>
          <a:solidFill>
            <a:srgbClr val="1F8B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8021916" y="1664969"/>
            <a:ext cx="1430654" cy="74677"/>
          </a:xfrm>
          <a:prstGeom prst="rect">
            <a:avLst/>
          </a:prstGeom>
          <a:solidFill>
            <a:srgbClr val="03B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115138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3">
    <p:bg>
      <p:bgPr>
        <a:gradFill flip="none" rotWithShape="1">
          <a:gsLst>
            <a:gs pos="0">
              <a:srgbClr val="004575"/>
            </a:gs>
            <a:gs pos="100000">
              <a:srgbClr val="005692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Grp="1"/>
          </p:cNvSpPr>
          <p:nvPr userDrawn="1">
            <p:ph type="sldNum" sz="quarter" idx="21"/>
          </p:nvPr>
        </p:nvSpPr>
        <p:spPr>
          <a:xfrm>
            <a:off x="11272838" y="6248400"/>
            <a:ext cx="447675" cy="241300"/>
          </a:xfrm>
        </p:spPr>
        <p:txBody>
          <a:bodyPr/>
          <a:lstStyle>
            <a:lvl1pPr>
              <a:defRPr b="0" i="0">
                <a:solidFill>
                  <a:schemeClr val="tx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>
              <a:defRPr/>
            </a:pPr>
            <a:fld id="{58CD580B-ED4F-1148-B48B-24C3761D60A0}" type="slidenum">
              <a:rPr lang="x-none" altLang="x-none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x-none" altLang="x-none" dirty="0">
              <a:solidFill>
                <a:prstClr val="black"/>
              </a:solidFill>
            </a:endParaRPr>
          </a:p>
        </p:txBody>
      </p:sp>
      <p:sp>
        <p:nvSpPr>
          <p:cNvPr id="19" name="Прямоугольник 18"/>
          <p:cNvSpPr/>
          <p:nvPr userDrawn="1"/>
        </p:nvSpPr>
        <p:spPr>
          <a:xfrm>
            <a:off x="4165102" y="1664969"/>
            <a:ext cx="1430654" cy="74677"/>
          </a:xfrm>
          <a:prstGeom prst="rect">
            <a:avLst/>
          </a:prstGeom>
          <a:solidFill>
            <a:srgbClr val="BC2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1" name="Прямоугольник 20"/>
          <p:cNvSpPr/>
          <p:nvPr userDrawn="1"/>
        </p:nvSpPr>
        <p:spPr>
          <a:xfrm>
            <a:off x="2301240" y="1737360"/>
            <a:ext cx="9890760" cy="3840480"/>
          </a:xfrm>
          <a:prstGeom prst="rect">
            <a:avLst/>
          </a:prstGeom>
          <a:solidFill>
            <a:srgbClr val="EF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2" name="Прямоугольник 21"/>
          <p:cNvSpPr/>
          <p:nvPr userDrawn="1"/>
        </p:nvSpPr>
        <p:spPr>
          <a:xfrm>
            <a:off x="5593851" y="1664969"/>
            <a:ext cx="1430654" cy="7467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3" name="Прямоугольник 22"/>
          <p:cNvSpPr/>
          <p:nvPr userDrawn="1"/>
        </p:nvSpPr>
        <p:spPr>
          <a:xfrm>
            <a:off x="7024505" y="1664969"/>
            <a:ext cx="1430654" cy="74677"/>
          </a:xfrm>
          <a:prstGeom prst="rect">
            <a:avLst/>
          </a:prstGeom>
          <a:solidFill>
            <a:srgbClr val="00B3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26" name="Picture 2" descr="Омская область  : Бесплатная карта, бесплатная карта, свободная карта, Бесплатная базовая карта&#10; : контур">
            <a:extLst>
              <a:ext uri="{FF2B5EF4-FFF2-40B4-BE49-F238E27FC236}">
                <a16:creationId xmlns:a16="http://schemas.microsoft.com/office/drawing/2014/main" xmlns="" id="{F1AFF914-5E62-42A9-83DE-173452C674B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4312" y="243000"/>
            <a:ext cx="4529647" cy="6372000"/>
          </a:xfrm>
          <a:prstGeom prst="rect">
            <a:avLst/>
          </a:prstGeom>
          <a:noFill/>
          <a:effectLst>
            <a:outerShdw blurRad="254000" dist="63500" sx="105000" sy="105000" algn="l" rotWithShape="0">
              <a:prstClr val="black">
                <a:alpha val="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Группа 26">
            <a:extLst>
              <a:ext uri="{FF2B5EF4-FFF2-40B4-BE49-F238E27FC236}">
                <a16:creationId xmlns:a16="http://schemas.microsoft.com/office/drawing/2014/main" xmlns="" id="{724DF718-8295-4C00-83EE-02C7D1BF0304}"/>
              </a:ext>
            </a:extLst>
          </p:cNvPr>
          <p:cNvGrpSpPr/>
          <p:nvPr userDrawn="1"/>
        </p:nvGrpSpPr>
        <p:grpSpPr>
          <a:xfrm>
            <a:off x="1416318" y="2359737"/>
            <a:ext cx="2138528" cy="2138526"/>
            <a:chOff x="1659141" y="2148818"/>
            <a:chExt cx="2232001" cy="2232001"/>
          </a:xfrm>
        </p:grpSpPr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xmlns="" id="{4CABAEAA-EEE4-41AD-9EAC-D2E7E3BF56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59141" y="2148818"/>
              <a:ext cx="2232001" cy="2232001"/>
            </a:xfrm>
            <a:prstGeom prst="ellipse">
              <a:avLst/>
            </a:prstGeom>
            <a:solidFill>
              <a:srgbClr val="0678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xmlns="" id="{2FC9082D-9DAB-4C56-A18A-1325C95CFAB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77141" y="2166818"/>
              <a:ext cx="2196001" cy="2196001"/>
            </a:xfrm>
            <a:prstGeom prst="ellipse">
              <a:avLst/>
            </a:prstGeom>
            <a:solidFill>
              <a:srgbClr val="0056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xmlns="" id="{D5DF689A-9343-4F46-B87F-72CF165F6DC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95141" y="2184818"/>
              <a:ext cx="2160000" cy="2160000"/>
            </a:xfrm>
            <a:prstGeom prst="rect">
              <a:avLst/>
            </a:prstGeom>
          </p:spPr>
        </p:pic>
      </p:grpSp>
      <p:sp>
        <p:nvSpPr>
          <p:cNvPr id="12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749168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2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4179571" y="1664969"/>
            <a:ext cx="1430654" cy="74677"/>
          </a:xfrm>
          <a:prstGeom prst="rect">
            <a:avLst/>
          </a:prstGeom>
          <a:solidFill>
            <a:srgbClr val="BC2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 userDrawn="1"/>
        </p:nvSpPr>
        <p:spPr>
          <a:xfrm>
            <a:off x="2687444" y="1737360"/>
            <a:ext cx="9504556" cy="3840480"/>
          </a:xfrm>
          <a:prstGeom prst="rect">
            <a:avLst/>
          </a:prstGeom>
          <a:solidFill>
            <a:schemeClr val="bg2">
              <a:lumMod val="2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5608320" y="1664969"/>
            <a:ext cx="1430654" cy="74677"/>
          </a:xfrm>
          <a:prstGeom prst="rect">
            <a:avLst/>
          </a:prstGeom>
          <a:solidFill>
            <a:srgbClr val="305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7038974" y="1664969"/>
            <a:ext cx="1430654" cy="74677"/>
          </a:xfrm>
          <a:prstGeom prst="rect">
            <a:avLst/>
          </a:prstGeom>
          <a:solidFill>
            <a:srgbClr val="00B3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1" name="Picture 2" descr="Омская область  : Бесплатная карта, бесплатная карта, свободная карта, Бесплатная базовая карта&#10; : контур">
            <a:extLst>
              <a:ext uri="{FF2B5EF4-FFF2-40B4-BE49-F238E27FC236}">
                <a16:creationId xmlns:a16="http://schemas.microsoft.com/office/drawing/2014/main" xmlns="" id="{62D9F92A-8B79-48AF-8FA0-AE72E6FBDA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4312" y="243000"/>
            <a:ext cx="4529647" cy="63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Группа 11">
            <a:extLst>
              <a:ext uri="{FF2B5EF4-FFF2-40B4-BE49-F238E27FC236}">
                <a16:creationId xmlns:a16="http://schemas.microsoft.com/office/drawing/2014/main" xmlns="" id="{ABB84806-AAD9-473F-AD83-2D3DC1B41AAB}"/>
              </a:ext>
            </a:extLst>
          </p:cNvPr>
          <p:cNvGrpSpPr/>
          <p:nvPr userDrawn="1"/>
        </p:nvGrpSpPr>
        <p:grpSpPr>
          <a:xfrm>
            <a:off x="1416318" y="2359737"/>
            <a:ext cx="2138528" cy="2138526"/>
            <a:chOff x="1659141" y="2148818"/>
            <a:chExt cx="2232001" cy="2232001"/>
          </a:xfrm>
        </p:grpSpPr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xmlns="" id="{30435FAC-1B64-4D91-A167-65291DF86D2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59141" y="2148818"/>
              <a:ext cx="2232001" cy="2232001"/>
            </a:xfrm>
            <a:prstGeom prst="ellipse">
              <a:avLst/>
            </a:prstGeom>
            <a:solidFill>
              <a:srgbClr val="0678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xmlns="" id="{D6A25C05-E78E-4872-88BF-93972AF211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77141" y="2166818"/>
              <a:ext cx="2196001" cy="2196001"/>
            </a:xfrm>
            <a:prstGeom prst="ellipse">
              <a:avLst/>
            </a:prstGeom>
            <a:solidFill>
              <a:srgbClr val="0056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xmlns="" id="{C0296B91-DBF4-49AB-A7A0-8E980120CE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95141" y="2184818"/>
              <a:ext cx="2160000" cy="2160000"/>
            </a:xfrm>
            <a:prstGeom prst="rect">
              <a:avLst/>
            </a:prstGeom>
          </p:spPr>
        </p:pic>
      </p:grpSp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914577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4" name="Рисунок 3">
            <a:extLst>
              <a:ext uri="{FF2B5EF4-FFF2-40B4-BE49-F238E27FC236}">
                <a16:creationId xmlns:a16="http://schemas.microsoft.com/office/drawing/2014/main" xmlns="" id="{7731D644-B8BD-4548-808D-C4112238536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15101" y="540217"/>
            <a:ext cx="11076899" cy="5854692"/>
          </a:xfrm>
          <a:custGeom>
            <a:avLst/>
            <a:gdLst>
              <a:gd name="connsiteX0" fmla="*/ 5524302 w 21602599"/>
              <a:gd name="connsiteY0" fmla="*/ 0 h 11048604"/>
              <a:gd name="connsiteX1" fmla="*/ 21602599 w 21602599"/>
              <a:gd name="connsiteY1" fmla="*/ 0 h 11048604"/>
              <a:gd name="connsiteX2" fmla="*/ 21602599 w 21602599"/>
              <a:gd name="connsiteY2" fmla="*/ 11048604 h 11048604"/>
              <a:gd name="connsiteX3" fmla="*/ 5524302 w 21602599"/>
              <a:gd name="connsiteY3" fmla="*/ 11048604 h 11048604"/>
              <a:gd name="connsiteX4" fmla="*/ 0 w 21602599"/>
              <a:gd name="connsiteY4" fmla="*/ 5524302 h 11048604"/>
              <a:gd name="connsiteX5" fmla="*/ 5524302 w 21602599"/>
              <a:gd name="connsiteY5" fmla="*/ 0 h 11048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602599" h="11048604">
                <a:moveTo>
                  <a:pt x="5524302" y="0"/>
                </a:moveTo>
                <a:lnTo>
                  <a:pt x="21602599" y="0"/>
                </a:lnTo>
                <a:lnTo>
                  <a:pt x="21602599" y="11048604"/>
                </a:lnTo>
                <a:lnTo>
                  <a:pt x="5524302" y="11048604"/>
                </a:lnTo>
                <a:cubicBezTo>
                  <a:pt x="2473313" y="11048604"/>
                  <a:pt x="0" y="8575290"/>
                  <a:pt x="0" y="5524302"/>
                </a:cubicBezTo>
                <a:cubicBezTo>
                  <a:pt x="0" y="2473314"/>
                  <a:pt x="2473313" y="0"/>
                  <a:pt x="5524302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</p:sp>
    </p:spTree>
    <p:extLst>
      <p:ext uri="{BB962C8B-B14F-4D97-AF65-F5344CB8AC3E}">
        <p14:creationId xmlns:p14="http://schemas.microsoft.com/office/powerpoint/2010/main" val="3697876479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B1DAA063-5C80-4339-8909-445E0ECEC474}"/>
              </a:ext>
            </a:extLst>
          </p:cNvPr>
          <p:cNvSpPr/>
          <p:nvPr userDrawn="1"/>
        </p:nvSpPr>
        <p:spPr>
          <a:xfrm>
            <a:off x="0" y="0"/>
            <a:ext cx="8319032" cy="6858000"/>
          </a:xfrm>
          <a:prstGeom prst="rect">
            <a:avLst/>
          </a:prstGeom>
          <a:gradFill flip="none" rotWithShape="1">
            <a:gsLst>
              <a:gs pos="0">
                <a:srgbClr val="005692"/>
              </a:gs>
              <a:gs pos="100000">
                <a:srgbClr val="004574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Text Box 3">
            <a:extLst>
              <a:ext uri="{FF2B5EF4-FFF2-40B4-BE49-F238E27FC236}">
                <a16:creationId xmlns:a16="http://schemas.microsoft.com/office/drawing/2014/main" xmlns="" id="{EE2D9EB2-D179-477C-92D5-7E30DE1CCE2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8BDA21B-3FC5-4E3E-9D8E-C59F68D211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3F5BC6F9-98D6-4446-AD0C-9E8AB98B6E48}"/>
              </a:ext>
            </a:extLst>
          </p:cNvPr>
          <p:cNvSpPr/>
          <p:nvPr userDrawn="1"/>
        </p:nvSpPr>
        <p:spPr>
          <a:xfrm>
            <a:off x="5137332" y="306530"/>
            <a:ext cx="6244942" cy="6244940"/>
          </a:xfrm>
          <a:prstGeom prst="ellipse">
            <a:avLst/>
          </a:prstGeom>
          <a:noFill/>
          <a:ln w="635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xmlns="" id="{89B8343B-C35D-4FDA-8720-8B14BA6766CF}"/>
              </a:ext>
            </a:extLst>
          </p:cNvPr>
          <p:cNvSpPr/>
          <p:nvPr userDrawn="1"/>
        </p:nvSpPr>
        <p:spPr>
          <a:xfrm>
            <a:off x="9233433" y="289736"/>
            <a:ext cx="1234440" cy="12344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xmlns="" id="{6451F62D-6B8F-4B2B-9FC9-CC73C2BA3419}"/>
              </a:ext>
            </a:extLst>
          </p:cNvPr>
          <p:cNvSpPr/>
          <p:nvPr userDrawn="1"/>
        </p:nvSpPr>
        <p:spPr>
          <a:xfrm>
            <a:off x="9233433" y="5317030"/>
            <a:ext cx="1234440" cy="12344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Рисунок 10">
            <a:extLst>
              <a:ext uri="{FF2B5EF4-FFF2-40B4-BE49-F238E27FC236}">
                <a16:creationId xmlns:a16="http://schemas.microsoft.com/office/drawing/2014/main" xmlns="" id="{45EE1167-94B6-4956-BFEA-BF8C95CF96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467873" y="1674720"/>
            <a:ext cx="1234800" cy="12348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5" name="Рисунок 10">
            <a:extLst>
              <a:ext uri="{FF2B5EF4-FFF2-40B4-BE49-F238E27FC236}">
                <a16:creationId xmlns:a16="http://schemas.microsoft.com/office/drawing/2014/main" xmlns="" id="{955ACA6A-884C-4C4A-9BFE-769D1F11830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467873" y="3948857"/>
            <a:ext cx="1234800" cy="12348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xmlns="" id="{FFC03F5A-3EF9-4150-8AC0-CFB7DA6FE48F}"/>
              </a:ext>
            </a:extLst>
          </p:cNvPr>
          <p:cNvSpPr/>
          <p:nvPr userDrawn="1"/>
        </p:nvSpPr>
        <p:spPr>
          <a:xfrm>
            <a:off x="6139714" y="1271763"/>
            <a:ext cx="4297680" cy="4297680"/>
          </a:xfrm>
          <a:prstGeom prst="ellipse">
            <a:avLst/>
          </a:prstGeom>
          <a:solidFill>
            <a:srgbClr val="25A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8" name="Рисунок 17">
            <a:extLst>
              <a:ext uri="{FF2B5EF4-FFF2-40B4-BE49-F238E27FC236}">
                <a16:creationId xmlns:a16="http://schemas.microsoft.com/office/drawing/2014/main" xmlns="" id="{DE32825C-D3AF-4B34-9F4A-D8076007509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93500" y="1425549"/>
            <a:ext cx="3990108" cy="3990108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962594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D725D08D-17B3-4894-AC7A-5EF41CF5B08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890000"/>
            <a:ext cx="4104000" cy="2484000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0" name="Рисунок 8">
            <a:extLst>
              <a:ext uri="{FF2B5EF4-FFF2-40B4-BE49-F238E27FC236}">
                <a16:creationId xmlns:a16="http://schemas.microsoft.com/office/drawing/2014/main" xmlns="" id="{1982CA0B-6DCE-4516-A8B5-FA523E95DF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152080" y="1890000"/>
            <a:ext cx="4039920" cy="2484000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1" name="Рисунок 8">
            <a:extLst>
              <a:ext uri="{FF2B5EF4-FFF2-40B4-BE49-F238E27FC236}">
                <a16:creationId xmlns:a16="http://schemas.microsoft.com/office/drawing/2014/main" xmlns="" id="{0297FEB8-2060-424F-9965-CF09291937E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04000" y="4374000"/>
            <a:ext cx="4048080" cy="2484000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C9985AF-33DA-47A8-8439-E590E0C69143}"/>
              </a:ext>
            </a:extLst>
          </p:cNvPr>
          <p:cNvSpPr/>
          <p:nvPr userDrawn="1"/>
        </p:nvSpPr>
        <p:spPr>
          <a:xfrm>
            <a:off x="0" y="4374000"/>
            <a:ext cx="4104000" cy="248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F7ECC9A2-B0DD-4016-BD40-19E0FDF07E3D}"/>
              </a:ext>
            </a:extLst>
          </p:cNvPr>
          <p:cNvSpPr/>
          <p:nvPr userDrawn="1"/>
        </p:nvSpPr>
        <p:spPr>
          <a:xfrm>
            <a:off x="8152080" y="4374000"/>
            <a:ext cx="4039920" cy="248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DA125B91-BE35-459E-98F9-E6183353ED25}"/>
              </a:ext>
            </a:extLst>
          </p:cNvPr>
          <p:cNvSpPr/>
          <p:nvPr userDrawn="1"/>
        </p:nvSpPr>
        <p:spPr>
          <a:xfrm>
            <a:off x="4104000" y="1890000"/>
            <a:ext cx="4048080" cy="248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Text Box 3">
            <a:extLst>
              <a:ext uri="{FF2B5EF4-FFF2-40B4-BE49-F238E27FC236}">
                <a16:creationId xmlns:a16="http://schemas.microsoft.com/office/drawing/2014/main" xmlns="" id="{C8A0C0C4-E198-4D3D-998A-360B63B0531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94AB8450-44AE-492A-B8C6-A8BDDF2A17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34114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Контент 4, темный фон">
    <p:bg>
      <p:bgPr>
        <a:gradFill flip="none" rotWithShape="1">
          <a:gsLst>
            <a:gs pos="0">
              <a:srgbClr val="004575"/>
            </a:gs>
            <a:gs pos="100000">
              <a:srgbClr val="005692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Grp="1"/>
          </p:cNvSpPr>
          <p:nvPr userDrawn="1">
            <p:ph type="sldNum" sz="quarter" idx="21"/>
          </p:nvPr>
        </p:nvSpPr>
        <p:spPr>
          <a:xfrm>
            <a:off x="11272838" y="6248400"/>
            <a:ext cx="447675" cy="241300"/>
          </a:xfrm>
        </p:spPr>
        <p:txBody>
          <a:bodyPr/>
          <a:lstStyle>
            <a:lvl1pPr>
              <a:defRPr b="0" i="0">
                <a:solidFill>
                  <a:schemeClr val="tx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>
              <a:defRPr/>
            </a:pPr>
            <a:fld id="{58CD580B-ED4F-1148-B48B-24C3761D60A0}" type="slidenum">
              <a:rPr lang="x-none" altLang="x-none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x-none" altLang="x-none" dirty="0">
              <a:solidFill>
                <a:prstClr val="black"/>
              </a:solidFill>
            </a:endParaRPr>
          </a:p>
        </p:txBody>
      </p:sp>
      <p:sp>
        <p:nvSpPr>
          <p:cNvPr id="16" name="Полилиния 15">
            <a:extLst>
              <a:ext uri="{FF2B5EF4-FFF2-40B4-BE49-F238E27FC236}">
                <a16:creationId xmlns:a16="http://schemas.microsoft.com/office/drawing/2014/main" xmlns="" id="{9A98CA79-BB25-4370-8C14-919AE440F1EC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0"/>
            <a:ext cx="6265264" cy="6669000"/>
          </a:xfrm>
          <a:custGeom>
            <a:avLst/>
            <a:gdLst>
              <a:gd name="connsiteX0" fmla="*/ 1775641 w 6265264"/>
              <a:gd name="connsiteY0" fmla="*/ 0 h 6669000"/>
              <a:gd name="connsiteX1" fmla="*/ 3909381 w 6265264"/>
              <a:gd name="connsiteY1" fmla="*/ 0 h 6669000"/>
              <a:gd name="connsiteX2" fmla="*/ 4176483 w 6265264"/>
              <a:gd name="connsiteY2" fmla="*/ 97761 h 6669000"/>
              <a:gd name="connsiteX3" fmla="*/ 6265264 w 6265264"/>
              <a:gd name="connsiteY3" fmla="*/ 3249000 h 6669000"/>
              <a:gd name="connsiteX4" fmla="*/ 2845264 w 6265264"/>
              <a:gd name="connsiteY4" fmla="*/ 6669000 h 6669000"/>
              <a:gd name="connsiteX5" fmla="*/ 9346 w 6265264"/>
              <a:gd name="connsiteY5" fmla="*/ 5161155 h 6669000"/>
              <a:gd name="connsiteX6" fmla="*/ 0 w 6265264"/>
              <a:gd name="connsiteY6" fmla="*/ 5145770 h 6669000"/>
              <a:gd name="connsiteX7" fmla="*/ 0 w 6265264"/>
              <a:gd name="connsiteY7" fmla="*/ 1352230 h 6669000"/>
              <a:gd name="connsiteX8" fmla="*/ 9346 w 6265264"/>
              <a:gd name="connsiteY8" fmla="*/ 1336846 h 6669000"/>
              <a:gd name="connsiteX9" fmla="*/ 1591236 w 6265264"/>
              <a:gd name="connsiteY9" fmla="*/ 66223 h 666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265264" h="6669000">
                <a:moveTo>
                  <a:pt x="1775641" y="0"/>
                </a:moveTo>
                <a:lnTo>
                  <a:pt x="3909381" y="0"/>
                </a:lnTo>
                <a:lnTo>
                  <a:pt x="4176483" y="97761"/>
                </a:lnTo>
                <a:cubicBezTo>
                  <a:pt x="5403972" y="616945"/>
                  <a:pt x="6265264" y="1832390"/>
                  <a:pt x="6265264" y="3249000"/>
                </a:cubicBezTo>
                <a:cubicBezTo>
                  <a:pt x="6265264" y="5137814"/>
                  <a:pt x="4734078" y="6669000"/>
                  <a:pt x="2845264" y="6669000"/>
                </a:cubicBezTo>
                <a:cubicBezTo>
                  <a:pt x="1664756" y="6669000"/>
                  <a:pt x="623945" y="6070881"/>
                  <a:pt x="9346" y="5161155"/>
                </a:cubicBezTo>
                <a:lnTo>
                  <a:pt x="0" y="5145770"/>
                </a:lnTo>
                <a:lnTo>
                  <a:pt x="0" y="1352230"/>
                </a:lnTo>
                <a:lnTo>
                  <a:pt x="9346" y="1336846"/>
                </a:lnTo>
                <a:cubicBezTo>
                  <a:pt x="393470" y="768267"/>
                  <a:pt x="944084" y="321410"/>
                  <a:pt x="1591236" y="66223"/>
                </a:cubicBezTo>
                <a:close/>
              </a:path>
            </a:pathLst>
          </a:custGeom>
          <a:solidFill>
            <a:schemeClr val="accent2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4" name="Полилиния 13">
            <a:extLst>
              <a:ext uri="{FF2B5EF4-FFF2-40B4-BE49-F238E27FC236}">
                <a16:creationId xmlns:a16="http://schemas.microsoft.com/office/drawing/2014/main" xmlns="" id="{94CA2EC5-F597-48B4-ADBB-B692DCB3B66D}"/>
              </a:ext>
            </a:extLst>
          </p:cNvPr>
          <p:cNvSpPr/>
          <p:nvPr userDrawn="1"/>
        </p:nvSpPr>
        <p:spPr>
          <a:xfrm>
            <a:off x="0" y="279000"/>
            <a:ext cx="5815264" cy="5940000"/>
          </a:xfrm>
          <a:custGeom>
            <a:avLst/>
            <a:gdLst>
              <a:gd name="connsiteX0" fmla="*/ 2845264 w 5815264"/>
              <a:gd name="connsiteY0" fmla="*/ 0 h 5940000"/>
              <a:gd name="connsiteX1" fmla="*/ 5815264 w 5815264"/>
              <a:gd name="connsiteY1" fmla="*/ 2970000 h 5940000"/>
              <a:gd name="connsiteX2" fmla="*/ 2845264 w 5815264"/>
              <a:gd name="connsiteY2" fmla="*/ 5940000 h 5940000"/>
              <a:gd name="connsiteX3" fmla="*/ 8789 w 5815264"/>
              <a:gd name="connsiteY3" fmla="*/ 3853187 h 5940000"/>
              <a:gd name="connsiteX4" fmla="*/ 0 w 5815264"/>
              <a:gd name="connsiteY4" fmla="*/ 3819005 h 5940000"/>
              <a:gd name="connsiteX5" fmla="*/ 0 w 5815264"/>
              <a:gd name="connsiteY5" fmla="*/ 2120996 h 5940000"/>
              <a:gd name="connsiteX6" fmla="*/ 8789 w 5815264"/>
              <a:gd name="connsiteY6" fmla="*/ 2086813 h 5940000"/>
              <a:gd name="connsiteX7" fmla="*/ 2845264 w 5815264"/>
              <a:gd name="connsiteY7" fmla="*/ 0 h 59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15264" h="5940000">
                <a:moveTo>
                  <a:pt x="2845264" y="0"/>
                </a:moveTo>
                <a:cubicBezTo>
                  <a:pt x="4485550" y="0"/>
                  <a:pt x="5815264" y="1329714"/>
                  <a:pt x="5815264" y="2970000"/>
                </a:cubicBezTo>
                <a:cubicBezTo>
                  <a:pt x="5815264" y="4610286"/>
                  <a:pt x="4485550" y="5940000"/>
                  <a:pt x="2845264" y="5940000"/>
                </a:cubicBezTo>
                <a:cubicBezTo>
                  <a:pt x="1512532" y="5940000"/>
                  <a:pt x="384825" y="5062181"/>
                  <a:pt x="8789" y="3853187"/>
                </a:cubicBezTo>
                <a:lnTo>
                  <a:pt x="0" y="3819005"/>
                </a:lnTo>
                <a:lnTo>
                  <a:pt x="0" y="2120996"/>
                </a:lnTo>
                <a:lnTo>
                  <a:pt x="8789" y="2086813"/>
                </a:lnTo>
                <a:cubicBezTo>
                  <a:pt x="384825" y="877819"/>
                  <a:pt x="1512532" y="0"/>
                  <a:pt x="2845264" y="0"/>
                </a:cubicBezTo>
                <a:close/>
              </a:path>
            </a:pathLst>
          </a:custGeom>
          <a:solidFill>
            <a:schemeClr val="accent2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xmlns="" id="{2AEE7250-4E7E-476D-B759-997B4672E4A6}"/>
              </a:ext>
            </a:extLst>
          </p:cNvPr>
          <p:cNvSpPr/>
          <p:nvPr userDrawn="1"/>
        </p:nvSpPr>
        <p:spPr>
          <a:xfrm>
            <a:off x="415264" y="819000"/>
            <a:ext cx="4860000" cy="4860000"/>
          </a:xfrm>
          <a:prstGeom prst="ellipse">
            <a:avLst/>
          </a:prstGeom>
          <a:solidFill>
            <a:schemeClr val="accent2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9" name="Полилиния 18">
            <a:extLst>
              <a:ext uri="{FF2B5EF4-FFF2-40B4-BE49-F238E27FC236}">
                <a16:creationId xmlns:a16="http://schemas.microsoft.com/office/drawing/2014/main" xmlns="" id="{ACC1E3BB-2251-48EA-9690-A533A61B8966}"/>
              </a:ext>
            </a:extLst>
          </p:cNvPr>
          <p:cNvSpPr/>
          <p:nvPr userDrawn="1"/>
        </p:nvSpPr>
        <p:spPr>
          <a:xfrm>
            <a:off x="1545009" y="0"/>
            <a:ext cx="2600513" cy="893740"/>
          </a:xfrm>
          <a:custGeom>
            <a:avLst/>
            <a:gdLst>
              <a:gd name="connsiteX0" fmla="*/ 0 w 2600513"/>
              <a:gd name="connsiteY0" fmla="*/ 0 h 893740"/>
              <a:gd name="connsiteX1" fmla="*/ 2600513 w 2600513"/>
              <a:gd name="connsiteY1" fmla="*/ 0 h 893740"/>
              <a:gd name="connsiteX2" fmla="*/ 2597208 w 2600513"/>
              <a:gd name="connsiteY2" fmla="*/ 11127 h 893740"/>
              <a:gd name="connsiteX3" fmla="*/ 1300256 w 2600513"/>
              <a:gd name="connsiteY3" fmla="*/ 893740 h 893740"/>
              <a:gd name="connsiteX4" fmla="*/ 3305 w 2600513"/>
              <a:gd name="connsiteY4" fmla="*/ 11127 h 893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00513" h="893740">
                <a:moveTo>
                  <a:pt x="0" y="0"/>
                </a:moveTo>
                <a:lnTo>
                  <a:pt x="2600513" y="0"/>
                </a:lnTo>
                <a:lnTo>
                  <a:pt x="2597208" y="11127"/>
                </a:lnTo>
                <a:cubicBezTo>
                  <a:pt x="2393395" y="527996"/>
                  <a:pt x="1889538" y="893740"/>
                  <a:pt x="1300256" y="893740"/>
                </a:cubicBezTo>
                <a:cubicBezTo>
                  <a:pt x="710974" y="893740"/>
                  <a:pt x="207117" y="527996"/>
                  <a:pt x="3305" y="11127"/>
                </a:cubicBez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955264" y="1359000"/>
            <a:ext cx="3780000" cy="3780000"/>
          </a:xfrm>
          <a:prstGeom prst="ellipse">
            <a:avLst/>
          </a:prstGeom>
          <a:pattFill prst="pct5"/>
        </p:spPr>
        <p:txBody>
          <a:bodyPr/>
          <a:lstStyle/>
          <a:p>
            <a:pPr lvl="0"/>
            <a:endParaRPr lang="en-US" noProof="0" dirty="0">
              <a:sym typeface="Poppins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563CD596-C6A0-4A46-B758-FB12EBCD70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25" name="Полилиния: фигура 39">
            <a:extLst>
              <a:ext uri="{FF2B5EF4-FFF2-40B4-BE49-F238E27FC236}">
                <a16:creationId xmlns:a16="http://schemas.microsoft.com/office/drawing/2014/main" xmlns="" id="{39E179B8-C889-4BDC-8AD7-FB6554B49E11}"/>
              </a:ext>
            </a:extLst>
          </p:cNvPr>
          <p:cNvSpPr/>
          <p:nvPr userDrawn="1"/>
        </p:nvSpPr>
        <p:spPr>
          <a:xfrm>
            <a:off x="1469187" y="5619332"/>
            <a:ext cx="2752155" cy="1219618"/>
          </a:xfrm>
          <a:custGeom>
            <a:avLst/>
            <a:gdLst>
              <a:gd name="connsiteX0" fmla="*/ 1376077 w 2752155"/>
              <a:gd name="connsiteY0" fmla="*/ 0 h 1219618"/>
              <a:gd name="connsiteX1" fmla="*/ 2741382 w 2752155"/>
              <a:gd name="connsiteY1" fmla="*/ 1112756 h 1219618"/>
              <a:gd name="connsiteX2" fmla="*/ 2752155 w 2752155"/>
              <a:gd name="connsiteY2" fmla="*/ 1219618 h 1219618"/>
              <a:gd name="connsiteX3" fmla="*/ 0 w 2752155"/>
              <a:gd name="connsiteY3" fmla="*/ 1219618 h 1219618"/>
              <a:gd name="connsiteX4" fmla="*/ 10773 w 2752155"/>
              <a:gd name="connsiteY4" fmla="*/ 1112756 h 1219618"/>
              <a:gd name="connsiteX5" fmla="*/ 1376077 w 2752155"/>
              <a:gd name="connsiteY5" fmla="*/ 0 h 1219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52155" h="1219618">
                <a:moveTo>
                  <a:pt x="1376077" y="0"/>
                </a:moveTo>
                <a:cubicBezTo>
                  <a:pt x="2049542" y="0"/>
                  <a:pt x="2611432" y="477707"/>
                  <a:pt x="2741382" y="1112756"/>
                </a:cubicBezTo>
                <a:lnTo>
                  <a:pt x="2752155" y="1219618"/>
                </a:lnTo>
                <a:lnTo>
                  <a:pt x="0" y="1219618"/>
                </a:lnTo>
                <a:lnTo>
                  <a:pt x="10773" y="1112756"/>
                </a:lnTo>
                <a:cubicBezTo>
                  <a:pt x="140722" y="477707"/>
                  <a:pt x="702612" y="0"/>
                  <a:pt x="1376077" y="0"/>
                </a:cubicBez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7" name="Text Box 3">
            <a:extLst>
              <a:ext uri="{FF2B5EF4-FFF2-40B4-BE49-F238E27FC236}">
                <a16:creationId xmlns:a16="http://schemas.microsoft.com/office/drawing/2014/main" xmlns="" id="{1A2D4BEC-4F5C-42FB-8B63-37056E63AD92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155206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/>
          </p:cNvSpPr>
          <p:nvPr userDrawn="1">
            <p:ph type="sldNum" sz="quarter" idx="10"/>
          </p:nvPr>
        </p:nvSpPr>
        <p:spPr>
          <a:xfrm>
            <a:off x="11272838" y="6248400"/>
            <a:ext cx="447675" cy="241300"/>
          </a:xfrm>
        </p:spPr>
        <p:txBody>
          <a:bodyPr/>
          <a:lstStyle>
            <a:lvl1pPr>
              <a:defRPr b="0" i="0">
                <a:solidFill>
                  <a:schemeClr val="accent5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>
              <a:defRPr/>
            </a:pPr>
            <a:fld id="{47C205F5-B05A-2C4F-8652-025C43E558A2}" type="slidenum">
              <a:rPr lang="x-none" altLang="x-none" smtClean="0">
                <a:solidFill>
                  <a:srgbClr val="FFC000"/>
                </a:solidFill>
              </a:rPr>
              <a:pPr>
                <a:defRPr/>
              </a:pPr>
              <a:t>‹#›</a:t>
            </a:fld>
            <a:endParaRPr lang="x-none" altLang="x-none" dirty="0">
              <a:solidFill>
                <a:srgbClr val="FFC000"/>
              </a:solidFill>
            </a:endParaRPr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xmlns="" id="{95604692-1682-411E-9349-D64F4F4F3F90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BECE234-1618-47AC-9DC7-936B1382B5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11" name="Рисунок 10">
            <a:extLst>
              <a:ext uri="{FF2B5EF4-FFF2-40B4-BE49-F238E27FC236}">
                <a16:creationId xmlns:a16="http://schemas.microsoft.com/office/drawing/2014/main" xmlns="" id="{A02FD36A-78F9-4A2E-9C19-9E331123C04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914399"/>
            <a:ext cx="4968876" cy="4982845"/>
          </a:xfrm>
          <a:custGeom>
            <a:avLst/>
            <a:gdLst>
              <a:gd name="connsiteX0" fmla="*/ 0 w 4968876"/>
              <a:gd name="connsiteY0" fmla="*/ 0 h 4982845"/>
              <a:gd name="connsiteX1" fmla="*/ 4680917 w 4968876"/>
              <a:gd name="connsiteY1" fmla="*/ 0 h 4982845"/>
              <a:gd name="connsiteX2" fmla="*/ 4968876 w 4968876"/>
              <a:gd name="connsiteY2" fmla="*/ 287959 h 4982845"/>
              <a:gd name="connsiteX3" fmla="*/ 4968876 w 4968876"/>
              <a:gd name="connsiteY3" fmla="*/ 4694886 h 4982845"/>
              <a:gd name="connsiteX4" fmla="*/ 4680917 w 4968876"/>
              <a:gd name="connsiteY4" fmla="*/ 4982845 h 4982845"/>
              <a:gd name="connsiteX5" fmla="*/ 0 w 4968876"/>
              <a:gd name="connsiteY5" fmla="*/ 4982845 h 4982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68876" h="4982845">
                <a:moveTo>
                  <a:pt x="0" y="0"/>
                </a:moveTo>
                <a:lnTo>
                  <a:pt x="4680917" y="0"/>
                </a:lnTo>
                <a:cubicBezTo>
                  <a:pt x="4839952" y="0"/>
                  <a:pt x="4968876" y="128924"/>
                  <a:pt x="4968876" y="287959"/>
                </a:cubicBezTo>
                <a:lnTo>
                  <a:pt x="4968876" y="4694886"/>
                </a:lnTo>
                <a:cubicBezTo>
                  <a:pt x="4968876" y="4853921"/>
                  <a:pt x="4839952" y="4982845"/>
                  <a:pt x="4680917" y="4982845"/>
                </a:cubicBezTo>
                <a:lnTo>
                  <a:pt x="0" y="4982845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70000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/>
          </p:cNvSpPr>
          <p:nvPr userDrawn="1">
            <p:ph type="sldNum" sz="quarter" idx="10"/>
          </p:nvPr>
        </p:nvSpPr>
        <p:spPr>
          <a:xfrm>
            <a:off x="11272838" y="6248400"/>
            <a:ext cx="447675" cy="241300"/>
          </a:xfrm>
        </p:spPr>
        <p:txBody>
          <a:bodyPr/>
          <a:lstStyle>
            <a:lvl1pPr>
              <a:defRPr b="0" i="0">
                <a:solidFill>
                  <a:schemeClr val="accent5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>
              <a:defRPr/>
            </a:pPr>
            <a:fld id="{47C205F5-B05A-2C4F-8652-025C43E558A2}" type="slidenum">
              <a:rPr lang="x-none" altLang="x-none" smtClean="0">
                <a:solidFill>
                  <a:srgbClr val="FFC000"/>
                </a:solidFill>
              </a:rPr>
              <a:pPr>
                <a:defRPr/>
              </a:pPr>
              <a:t>‹#›</a:t>
            </a:fld>
            <a:endParaRPr lang="x-none" altLang="x-none" dirty="0">
              <a:solidFill>
                <a:srgbClr val="FFC000"/>
              </a:solidFill>
            </a:endParaRPr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xmlns="" id="{95604692-1682-411E-9349-D64F4F4F3F90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BECE234-1618-47AC-9DC7-936B1382B5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xmlns="" id="{60275476-7F5C-4032-BC1D-224520EE22E6}"/>
              </a:ext>
            </a:extLst>
          </p:cNvPr>
          <p:cNvSpPr/>
          <p:nvPr userDrawn="1"/>
        </p:nvSpPr>
        <p:spPr>
          <a:xfrm rot="20063129">
            <a:off x="7734588" y="-776739"/>
            <a:ext cx="5332677" cy="6417007"/>
          </a:xfrm>
          <a:custGeom>
            <a:avLst/>
            <a:gdLst>
              <a:gd name="connsiteX0" fmla="*/ 1599019 w 5332677"/>
              <a:gd name="connsiteY0" fmla="*/ 0 h 6417007"/>
              <a:gd name="connsiteX1" fmla="*/ 5332677 w 5332677"/>
              <a:gd name="connsiteY1" fmla="*/ 1790034 h 6417007"/>
              <a:gd name="connsiteX2" fmla="*/ 3114361 w 5332677"/>
              <a:gd name="connsiteY2" fmla="*/ 6417007 h 6417007"/>
              <a:gd name="connsiteX3" fmla="*/ 2821878 w 5332677"/>
              <a:gd name="connsiteY3" fmla="*/ 6321807 h 6417007"/>
              <a:gd name="connsiteX4" fmla="*/ 0 w 5332677"/>
              <a:gd name="connsiteY4" fmla="*/ 2842032 h 6417007"/>
              <a:gd name="connsiteX5" fmla="*/ 1452267 w 5332677"/>
              <a:gd name="connsiteY5" fmla="*/ 107088 h 641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32677" h="6417007">
                <a:moveTo>
                  <a:pt x="1599019" y="0"/>
                </a:moveTo>
                <a:lnTo>
                  <a:pt x="5332677" y="1790034"/>
                </a:lnTo>
                <a:lnTo>
                  <a:pt x="3114361" y="6417007"/>
                </a:lnTo>
                <a:lnTo>
                  <a:pt x="2821878" y="6321807"/>
                </a:lnTo>
                <a:cubicBezTo>
                  <a:pt x="1157149" y="5719839"/>
                  <a:pt x="1" y="4388139"/>
                  <a:pt x="0" y="2842032"/>
                </a:cubicBezTo>
                <a:cubicBezTo>
                  <a:pt x="0" y="1770064"/>
                  <a:pt x="556255" y="801165"/>
                  <a:pt x="1452267" y="107088"/>
                </a:cubicBezTo>
                <a:close/>
              </a:path>
            </a:pathLst>
          </a:custGeom>
          <a:solidFill>
            <a:srgbClr val="57BB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97234078-62EA-4F01-89F7-DCEBD24C07D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609545" y="1455420"/>
            <a:ext cx="4320000" cy="43200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70692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/>
          </p:cNvSpPr>
          <p:nvPr userDrawn="1">
            <p:ph type="sldNum" sz="quarter" idx="10"/>
          </p:nvPr>
        </p:nvSpPr>
        <p:spPr>
          <a:xfrm>
            <a:off x="11272838" y="6248400"/>
            <a:ext cx="447675" cy="241300"/>
          </a:xfrm>
        </p:spPr>
        <p:txBody>
          <a:bodyPr/>
          <a:lstStyle>
            <a:lvl1pPr>
              <a:defRPr b="0" i="0">
                <a:solidFill>
                  <a:schemeClr val="accent5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>
              <a:defRPr/>
            </a:pPr>
            <a:fld id="{47C205F5-B05A-2C4F-8652-025C43E558A2}" type="slidenum">
              <a:rPr lang="x-none" altLang="x-none" smtClean="0">
                <a:solidFill>
                  <a:srgbClr val="FFC000"/>
                </a:solidFill>
              </a:rPr>
              <a:pPr>
                <a:defRPr/>
              </a:pPr>
              <a:t>‹#›</a:t>
            </a:fld>
            <a:endParaRPr lang="x-none" altLang="x-none" dirty="0">
              <a:solidFill>
                <a:srgbClr val="FFC000"/>
              </a:solidFill>
            </a:endParaRPr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xmlns="" id="{95604692-1682-411E-9349-D64F4F4F3F90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BECE234-1618-47AC-9DC7-936B1382B5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97234078-62EA-4F01-89F7-DCEBD24C07D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68170" y="954965"/>
            <a:ext cx="4619870" cy="461987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632584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>
                <a:solidFill>
                  <a:prstClr val="white">
                    <a:lumMod val="50000"/>
                  </a:prstClr>
                </a:solidFill>
              </a:rPr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xmlns="" id="{86C9CB3B-63B3-445E-8189-0AE7DD1B73E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7039" y="6167120"/>
            <a:ext cx="184508" cy="184508"/>
          </a:xfrm>
          <a:prstGeom prst="rect">
            <a:avLst/>
          </a:prstGeom>
        </p:spPr>
      </p:pic>
      <p:sp>
        <p:nvSpPr>
          <p:cNvPr id="35" name="Рисунок 2">
            <a:extLst>
              <a:ext uri="{FF2B5EF4-FFF2-40B4-BE49-F238E27FC236}">
                <a16:creationId xmlns:a16="http://schemas.microsoft.com/office/drawing/2014/main" xmlns="" id="{7093EDD3-4480-4049-A82A-D4049AC31133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408498" y="3785870"/>
            <a:ext cx="1620000" cy="16200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/>
          <a:lstStyle>
            <a:lvl1pPr>
              <a:defRPr>
                <a:latin typeface="Roboto" panose="02000000000000000000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xmlns="" id="{FC1E6A4A-E2C0-4D63-BE71-37308DE75629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4015484" y="2078276"/>
            <a:ext cx="1620000" cy="16200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/>
          <a:lstStyle>
            <a:lvl1pPr>
              <a:defRPr>
                <a:latin typeface="Roboto" panose="02000000000000000000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37" name="Рисунок 2">
            <a:extLst>
              <a:ext uri="{FF2B5EF4-FFF2-40B4-BE49-F238E27FC236}">
                <a16:creationId xmlns:a16="http://schemas.microsoft.com/office/drawing/2014/main" xmlns="" id="{94FFDAA4-2EF4-4DE6-9E1D-73216D165172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6622469" y="370681"/>
            <a:ext cx="1620000" cy="16200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/>
          <a:lstStyle>
            <a:lvl1pPr>
              <a:defRPr>
                <a:latin typeface="Roboto" panose="02000000000000000000" pitchFamily="2" charset="0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1908270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26" name="Полилиния 25"/>
          <p:cNvSpPr/>
          <p:nvPr userDrawn="1"/>
        </p:nvSpPr>
        <p:spPr>
          <a:xfrm>
            <a:off x="7171624" y="1135856"/>
            <a:ext cx="4577464" cy="4586288"/>
          </a:xfrm>
          <a:custGeom>
            <a:avLst/>
            <a:gdLst>
              <a:gd name="connsiteX0" fmla="*/ 3617992 w 4225052"/>
              <a:gd name="connsiteY0" fmla="*/ 3019076 h 4233196"/>
              <a:gd name="connsiteX1" fmla="*/ 4225052 w 4225052"/>
              <a:gd name="connsiteY1" fmla="*/ 3626136 h 4233196"/>
              <a:gd name="connsiteX2" fmla="*/ 3617992 w 4225052"/>
              <a:gd name="connsiteY2" fmla="*/ 4233196 h 4233196"/>
              <a:gd name="connsiteX3" fmla="*/ 3010932 w 4225052"/>
              <a:gd name="connsiteY3" fmla="*/ 3626136 h 4233196"/>
              <a:gd name="connsiteX4" fmla="*/ 3617992 w 4225052"/>
              <a:gd name="connsiteY4" fmla="*/ 3019076 h 4233196"/>
              <a:gd name="connsiteX5" fmla="*/ 2112526 w 4225052"/>
              <a:gd name="connsiteY5" fmla="*/ 3019076 h 4233196"/>
              <a:gd name="connsiteX6" fmla="*/ 2719586 w 4225052"/>
              <a:gd name="connsiteY6" fmla="*/ 3626136 h 4233196"/>
              <a:gd name="connsiteX7" fmla="*/ 2112526 w 4225052"/>
              <a:gd name="connsiteY7" fmla="*/ 4233196 h 4233196"/>
              <a:gd name="connsiteX8" fmla="*/ 1505466 w 4225052"/>
              <a:gd name="connsiteY8" fmla="*/ 3626136 h 4233196"/>
              <a:gd name="connsiteX9" fmla="*/ 2112526 w 4225052"/>
              <a:gd name="connsiteY9" fmla="*/ 3019076 h 4233196"/>
              <a:gd name="connsiteX10" fmla="*/ 607060 w 4225052"/>
              <a:gd name="connsiteY10" fmla="*/ 3019076 h 4233196"/>
              <a:gd name="connsiteX11" fmla="*/ 1214120 w 4225052"/>
              <a:gd name="connsiteY11" fmla="*/ 3626136 h 4233196"/>
              <a:gd name="connsiteX12" fmla="*/ 607060 w 4225052"/>
              <a:gd name="connsiteY12" fmla="*/ 4233196 h 4233196"/>
              <a:gd name="connsiteX13" fmla="*/ 0 w 4225052"/>
              <a:gd name="connsiteY13" fmla="*/ 3626136 h 4233196"/>
              <a:gd name="connsiteX14" fmla="*/ 607060 w 4225052"/>
              <a:gd name="connsiteY14" fmla="*/ 3019076 h 4233196"/>
              <a:gd name="connsiteX15" fmla="*/ 3617992 w 4225052"/>
              <a:gd name="connsiteY15" fmla="*/ 1509538 h 4233196"/>
              <a:gd name="connsiteX16" fmla="*/ 4225052 w 4225052"/>
              <a:gd name="connsiteY16" fmla="*/ 2116598 h 4233196"/>
              <a:gd name="connsiteX17" fmla="*/ 3617992 w 4225052"/>
              <a:gd name="connsiteY17" fmla="*/ 2723658 h 4233196"/>
              <a:gd name="connsiteX18" fmla="*/ 3010932 w 4225052"/>
              <a:gd name="connsiteY18" fmla="*/ 2116598 h 4233196"/>
              <a:gd name="connsiteX19" fmla="*/ 3617992 w 4225052"/>
              <a:gd name="connsiteY19" fmla="*/ 1509538 h 4233196"/>
              <a:gd name="connsiteX20" fmla="*/ 2112526 w 4225052"/>
              <a:gd name="connsiteY20" fmla="*/ 1509538 h 4233196"/>
              <a:gd name="connsiteX21" fmla="*/ 2719586 w 4225052"/>
              <a:gd name="connsiteY21" fmla="*/ 2116598 h 4233196"/>
              <a:gd name="connsiteX22" fmla="*/ 2112526 w 4225052"/>
              <a:gd name="connsiteY22" fmla="*/ 2723658 h 4233196"/>
              <a:gd name="connsiteX23" fmla="*/ 1505466 w 4225052"/>
              <a:gd name="connsiteY23" fmla="*/ 2116598 h 4233196"/>
              <a:gd name="connsiteX24" fmla="*/ 2112526 w 4225052"/>
              <a:gd name="connsiteY24" fmla="*/ 1509538 h 4233196"/>
              <a:gd name="connsiteX25" fmla="*/ 607060 w 4225052"/>
              <a:gd name="connsiteY25" fmla="*/ 1509538 h 4233196"/>
              <a:gd name="connsiteX26" fmla="*/ 1214120 w 4225052"/>
              <a:gd name="connsiteY26" fmla="*/ 2116598 h 4233196"/>
              <a:gd name="connsiteX27" fmla="*/ 607060 w 4225052"/>
              <a:gd name="connsiteY27" fmla="*/ 2723658 h 4233196"/>
              <a:gd name="connsiteX28" fmla="*/ 0 w 4225052"/>
              <a:gd name="connsiteY28" fmla="*/ 2116598 h 4233196"/>
              <a:gd name="connsiteX29" fmla="*/ 607060 w 4225052"/>
              <a:gd name="connsiteY29" fmla="*/ 1509538 h 4233196"/>
              <a:gd name="connsiteX30" fmla="*/ 3617992 w 4225052"/>
              <a:gd name="connsiteY30" fmla="*/ 0 h 4233196"/>
              <a:gd name="connsiteX31" fmla="*/ 4225052 w 4225052"/>
              <a:gd name="connsiteY31" fmla="*/ 607060 h 4233196"/>
              <a:gd name="connsiteX32" fmla="*/ 3617992 w 4225052"/>
              <a:gd name="connsiteY32" fmla="*/ 1214120 h 4233196"/>
              <a:gd name="connsiteX33" fmla="*/ 3010932 w 4225052"/>
              <a:gd name="connsiteY33" fmla="*/ 607060 h 4233196"/>
              <a:gd name="connsiteX34" fmla="*/ 3617992 w 4225052"/>
              <a:gd name="connsiteY34" fmla="*/ 0 h 4233196"/>
              <a:gd name="connsiteX35" fmla="*/ 2112526 w 4225052"/>
              <a:gd name="connsiteY35" fmla="*/ 0 h 4233196"/>
              <a:gd name="connsiteX36" fmla="*/ 2719586 w 4225052"/>
              <a:gd name="connsiteY36" fmla="*/ 607060 h 4233196"/>
              <a:gd name="connsiteX37" fmla="*/ 2112526 w 4225052"/>
              <a:gd name="connsiteY37" fmla="*/ 1214120 h 4233196"/>
              <a:gd name="connsiteX38" fmla="*/ 1505466 w 4225052"/>
              <a:gd name="connsiteY38" fmla="*/ 607060 h 4233196"/>
              <a:gd name="connsiteX39" fmla="*/ 2112526 w 4225052"/>
              <a:gd name="connsiteY39" fmla="*/ 0 h 4233196"/>
              <a:gd name="connsiteX40" fmla="*/ 607060 w 4225052"/>
              <a:gd name="connsiteY40" fmla="*/ 0 h 4233196"/>
              <a:gd name="connsiteX41" fmla="*/ 1214120 w 4225052"/>
              <a:gd name="connsiteY41" fmla="*/ 607060 h 4233196"/>
              <a:gd name="connsiteX42" fmla="*/ 607060 w 4225052"/>
              <a:gd name="connsiteY42" fmla="*/ 1214120 h 4233196"/>
              <a:gd name="connsiteX43" fmla="*/ 1 w 4225052"/>
              <a:gd name="connsiteY43" fmla="*/ 607060 h 4233196"/>
              <a:gd name="connsiteX44" fmla="*/ 607060 w 4225052"/>
              <a:gd name="connsiteY44" fmla="*/ 0 h 4233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4225052" h="4233196">
                <a:moveTo>
                  <a:pt x="3617992" y="3019076"/>
                </a:moveTo>
                <a:cubicBezTo>
                  <a:pt x="3953262" y="3019076"/>
                  <a:pt x="4225052" y="3290866"/>
                  <a:pt x="4225052" y="3626136"/>
                </a:cubicBezTo>
                <a:cubicBezTo>
                  <a:pt x="4225052" y="3961406"/>
                  <a:pt x="3953262" y="4233196"/>
                  <a:pt x="3617992" y="4233196"/>
                </a:cubicBezTo>
                <a:cubicBezTo>
                  <a:pt x="3282722" y="4233196"/>
                  <a:pt x="3010932" y="3961406"/>
                  <a:pt x="3010932" y="3626136"/>
                </a:cubicBezTo>
                <a:cubicBezTo>
                  <a:pt x="3010932" y="3290866"/>
                  <a:pt x="3282722" y="3019076"/>
                  <a:pt x="3617992" y="3019076"/>
                </a:cubicBezTo>
                <a:close/>
                <a:moveTo>
                  <a:pt x="2112526" y="3019076"/>
                </a:moveTo>
                <a:cubicBezTo>
                  <a:pt x="2447796" y="3019076"/>
                  <a:pt x="2719586" y="3290866"/>
                  <a:pt x="2719586" y="3626136"/>
                </a:cubicBezTo>
                <a:cubicBezTo>
                  <a:pt x="2719586" y="3961406"/>
                  <a:pt x="2447796" y="4233196"/>
                  <a:pt x="2112526" y="4233196"/>
                </a:cubicBezTo>
                <a:cubicBezTo>
                  <a:pt x="1777256" y="4233196"/>
                  <a:pt x="1505466" y="3961406"/>
                  <a:pt x="1505466" y="3626136"/>
                </a:cubicBezTo>
                <a:cubicBezTo>
                  <a:pt x="1505466" y="3290866"/>
                  <a:pt x="1777256" y="3019076"/>
                  <a:pt x="2112526" y="3019076"/>
                </a:cubicBezTo>
                <a:close/>
                <a:moveTo>
                  <a:pt x="607060" y="3019076"/>
                </a:moveTo>
                <a:cubicBezTo>
                  <a:pt x="942330" y="3019076"/>
                  <a:pt x="1214120" y="3290866"/>
                  <a:pt x="1214120" y="3626136"/>
                </a:cubicBezTo>
                <a:cubicBezTo>
                  <a:pt x="1214120" y="3961406"/>
                  <a:pt x="942330" y="4233196"/>
                  <a:pt x="607060" y="4233196"/>
                </a:cubicBezTo>
                <a:cubicBezTo>
                  <a:pt x="271790" y="4233196"/>
                  <a:pt x="0" y="3961406"/>
                  <a:pt x="0" y="3626136"/>
                </a:cubicBezTo>
                <a:cubicBezTo>
                  <a:pt x="0" y="3290866"/>
                  <a:pt x="271790" y="3019076"/>
                  <a:pt x="607060" y="3019076"/>
                </a:cubicBezTo>
                <a:close/>
                <a:moveTo>
                  <a:pt x="3617992" y="1509538"/>
                </a:moveTo>
                <a:cubicBezTo>
                  <a:pt x="3953262" y="1509538"/>
                  <a:pt x="4225052" y="1781328"/>
                  <a:pt x="4225052" y="2116598"/>
                </a:cubicBezTo>
                <a:cubicBezTo>
                  <a:pt x="4225052" y="2451868"/>
                  <a:pt x="3953262" y="2723658"/>
                  <a:pt x="3617992" y="2723658"/>
                </a:cubicBezTo>
                <a:cubicBezTo>
                  <a:pt x="3282722" y="2723658"/>
                  <a:pt x="3010932" y="2451868"/>
                  <a:pt x="3010932" y="2116598"/>
                </a:cubicBezTo>
                <a:cubicBezTo>
                  <a:pt x="3010932" y="1781328"/>
                  <a:pt x="3282722" y="1509538"/>
                  <a:pt x="3617992" y="1509538"/>
                </a:cubicBezTo>
                <a:close/>
                <a:moveTo>
                  <a:pt x="2112526" y="1509538"/>
                </a:moveTo>
                <a:cubicBezTo>
                  <a:pt x="2447796" y="1509538"/>
                  <a:pt x="2719586" y="1781328"/>
                  <a:pt x="2719586" y="2116598"/>
                </a:cubicBezTo>
                <a:cubicBezTo>
                  <a:pt x="2719586" y="2451868"/>
                  <a:pt x="2447796" y="2723658"/>
                  <a:pt x="2112526" y="2723658"/>
                </a:cubicBezTo>
                <a:cubicBezTo>
                  <a:pt x="1777256" y="2723658"/>
                  <a:pt x="1505466" y="2451868"/>
                  <a:pt x="1505466" y="2116598"/>
                </a:cubicBezTo>
                <a:cubicBezTo>
                  <a:pt x="1505466" y="1781328"/>
                  <a:pt x="1777256" y="1509538"/>
                  <a:pt x="2112526" y="1509538"/>
                </a:cubicBezTo>
                <a:close/>
                <a:moveTo>
                  <a:pt x="607060" y="1509538"/>
                </a:moveTo>
                <a:cubicBezTo>
                  <a:pt x="942330" y="1509538"/>
                  <a:pt x="1214120" y="1781328"/>
                  <a:pt x="1214120" y="2116598"/>
                </a:cubicBezTo>
                <a:cubicBezTo>
                  <a:pt x="1214120" y="2451868"/>
                  <a:pt x="942330" y="2723658"/>
                  <a:pt x="607060" y="2723658"/>
                </a:cubicBezTo>
                <a:cubicBezTo>
                  <a:pt x="271790" y="2723658"/>
                  <a:pt x="0" y="2451868"/>
                  <a:pt x="0" y="2116598"/>
                </a:cubicBezTo>
                <a:cubicBezTo>
                  <a:pt x="0" y="1781328"/>
                  <a:pt x="271790" y="1509538"/>
                  <a:pt x="607060" y="1509538"/>
                </a:cubicBezTo>
                <a:close/>
                <a:moveTo>
                  <a:pt x="3617992" y="0"/>
                </a:moveTo>
                <a:cubicBezTo>
                  <a:pt x="3953262" y="0"/>
                  <a:pt x="4225052" y="271790"/>
                  <a:pt x="4225052" y="607060"/>
                </a:cubicBezTo>
                <a:cubicBezTo>
                  <a:pt x="4225052" y="942330"/>
                  <a:pt x="3953262" y="1214120"/>
                  <a:pt x="3617992" y="1214120"/>
                </a:cubicBezTo>
                <a:cubicBezTo>
                  <a:pt x="3282722" y="1214120"/>
                  <a:pt x="3010932" y="942330"/>
                  <a:pt x="3010932" y="607060"/>
                </a:cubicBezTo>
                <a:cubicBezTo>
                  <a:pt x="3010932" y="271790"/>
                  <a:pt x="3282722" y="0"/>
                  <a:pt x="3617992" y="0"/>
                </a:cubicBezTo>
                <a:close/>
                <a:moveTo>
                  <a:pt x="2112526" y="0"/>
                </a:moveTo>
                <a:cubicBezTo>
                  <a:pt x="2447796" y="0"/>
                  <a:pt x="2719586" y="271790"/>
                  <a:pt x="2719586" y="607060"/>
                </a:cubicBezTo>
                <a:cubicBezTo>
                  <a:pt x="2719586" y="942330"/>
                  <a:pt x="2447796" y="1214120"/>
                  <a:pt x="2112526" y="1214120"/>
                </a:cubicBezTo>
                <a:cubicBezTo>
                  <a:pt x="1777256" y="1214120"/>
                  <a:pt x="1505466" y="942330"/>
                  <a:pt x="1505466" y="607060"/>
                </a:cubicBezTo>
                <a:cubicBezTo>
                  <a:pt x="1505466" y="271790"/>
                  <a:pt x="1777256" y="0"/>
                  <a:pt x="2112526" y="0"/>
                </a:cubicBezTo>
                <a:close/>
                <a:moveTo>
                  <a:pt x="607060" y="0"/>
                </a:moveTo>
                <a:cubicBezTo>
                  <a:pt x="942330" y="0"/>
                  <a:pt x="1214120" y="271790"/>
                  <a:pt x="1214120" y="607060"/>
                </a:cubicBezTo>
                <a:cubicBezTo>
                  <a:pt x="1214120" y="942330"/>
                  <a:pt x="942330" y="1214120"/>
                  <a:pt x="607060" y="1214120"/>
                </a:cubicBezTo>
                <a:cubicBezTo>
                  <a:pt x="271790" y="1214120"/>
                  <a:pt x="1" y="942330"/>
                  <a:pt x="1" y="607060"/>
                </a:cubicBezTo>
                <a:cubicBezTo>
                  <a:pt x="1" y="271790"/>
                  <a:pt x="271790" y="0"/>
                  <a:pt x="607060" y="0"/>
                </a:cubicBezTo>
                <a:close/>
              </a:path>
            </a:pathLst>
          </a:custGeom>
          <a:gradFill flip="none" rotWithShape="1">
            <a:gsLst>
              <a:gs pos="100000">
                <a:schemeClr val="accent3"/>
              </a:gs>
              <a:gs pos="19000">
                <a:schemeClr val="accent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Рисунок 5"/>
          <p:cNvSpPr>
            <a:spLocks noGrp="1" noChangeAspect="1"/>
          </p:cNvSpPr>
          <p:nvPr>
            <p:ph type="pic" sz="quarter" idx="10"/>
          </p:nvPr>
        </p:nvSpPr>
        <p:spPr>
          <a:xfrm>
            <a:off x="8802544" y="2771803"/>
            <a:ext cx="1314394" cy="1314394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27" name="Рисунок 5"/>
          <p:cNvSpPr>
            <a:spLocks noGrp="1" noChangeAspect="1"/>
          </p:cNvSpPr>
          <p:nvPr>
            <p:ph type="pic" sz="quarter" idx="11"/>
          </p:nvPr>
        </p:nvSpPr>
        <p:spPr>
          <a:xfrm>
            <a:off x="10433464" y="1135856"/>
            <a:ext cx="1314394" cy="1314394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28" name="Рисунок 5"/>
          <p:cNvSpPr>
            <a:spLocks noGrp="1" noChangeAspect="1"/>
          </p:cNvSpPr>
          <p:nvPr>
            <p:ph type="pic" sz="quarter" idx="12"/>
          </p:nvPr>
        </p:nvSpPr>
        <p:spPr>
          <a:xfrm>
            <a:off x="7171624" y="2771803"/>
            <a:ext cx="1314394" cy="1314394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29" name="Рисунок 5"/>
          <p:cNvSpPr>
            <a:spLocks noGrp="1" noChangeAspect="1"/>
          </p:cNvSpPr>
          <p:nvPr>
            <p:ph type="pic" sz="quarter" idx="13"/>
          </p:nvPr>
        </p:nvSpPr>
        <p:spPr>
          <a:xfrm>
            <a:off x="8806079" y="4421019"/>
            <a:ext cx="1314394" cy="1314394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30" name="Рисунок 5"/>
          <p:cNvSpPr>
            <a:spLocks noGrp="1" noChangeAspect="1"/>
          </p:cNvSpPr>
          <p:nvPr>
            <p:ph type="pic" sz="quarter" idx="14"/>
          </p:nvPr>
        </p:nvSpPr>
        <p:spPr>
          <a:xfrm>
            <a:off x="10433464" y="2771803"/>
            <a:ext cx="1314394" cy="1314394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2643238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217988" cy="68580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xmlns="" id="{C8A0C0C4-E198-4D3D-998A-360B63B0531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4AB8450-44AE-492A-B8C6-A8BDDF2A17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083351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19" name="Рисунок 18"/>
          <p:cNvSpPr>
            <a:spLocks noGrp="1"/>
          </p:cNvSpPr>
          <p:nvPr>
            <p:ph type="pic" sz="quarter" idx="10"/>
          </p:nvPr>
        </p:nvSpPr>
        <p:spPr>
          <a:xfrm>
            <a:off x="5673624" y="0"/>
            <a:ext cx="6518376" cy="6858000"/>
          </a:xfrm>
          <a:custGeom>
            <a:avLst/>
            <a:gdLst>
              <a:gd name="connsiteX0" fmla="*/ 800100 w 6518376"/>
              <a:gd name="connsiteY0" fmla="*/ 5257800 h 6858000"/>
              <a:gd name="connsiteX1" fmla="*/ 6518376 w 6518376"/>
              <a:gd name="connsiteY1" fmla="*/ 5257800 h 6858000"/>
              <a:gd name="connsiteX2" fmla="*/ 6518376 w 6518376"/>
              <a:gd name="connsiteY2" fmla="*/ 6858000 h 6858000"/>
              <a:gd name="connsiteX3" fmla="*/ 800100 w 6518376"/>
              <a:gd name="connsiteY3" fmla="*/ 6858000 h 6858000"/>
              <a:gd name="connsiteX4" fmla="*/ 0 w 6518376"/>
              <a:gd name="connsiteY4" fmla="*/ 6057900 h 6858000"/>
              <a:gd name="connsiteX5" fmla="*/ 800100 w 6518376"/>
              <a:gd name="connsiteY5" fmla="*/ 5257800 h 6858000"/>
              <a:gd name="connsiteX6" fmla="*/ 3490278 w 6518376"/>
              <a:gd name="connsiteY6" fmla="*/ 3505200 h 6858000"/>
              <a:gd name="connsiteX7" fmla="*/ 6518376 w 6518376"/>
              <a:gd name="connsiteY7" fmla="*/ 3505200 h 6858000"/>
              <a:gd name="connsiteX8" fmla="*/ 6518376 w 6518376"/>
              <a:gd name="connsiteY8" fmla="*/ 5105400 h 6858000"/>
              <a:gd name="connsiteX9" fmla="*/ 3490278 w 6518376"/>
              <a:gd name="connsiteY9" fmla="*/ 5105400 h 6858000"/>
              <a:gd name="connsiteX10" fmla="*/ 2690178 w 6518376"/>
              <a:gd name="connsiteY10" fmla="*/ 4305300 h 6858000"/>
              <a:gd name="connsiteX11" fmla="*/ 3490278 w 6518376"/>
              <a:gd name="connsiteY11" fmla="*/ 3505200 h 6858000"/>
              <a:gd name="connsiteX12" fmla="*/ 1646238 w 6518376"/>
              <a:gd name="connsiteY12" fmla="*/ 1752600 h 6858000"/>
              <a:gd name="connsiteX13" fmla="*/ 6518376 w 6518376"/>
              <a:gd name="connsiteY13" fmla="*/ 1752600 h 6858000"/>
              <a:gd name="connsiteX14" fmla="*/ 6518376 w 6518376"/>
              <a:gd name="connsiteY14" fmla="*/ 3352800 h 6858000"/>
              <a:gd name="connsiteX15" fmla="*/ 1646238 w 6518376"/>
              <a:gd name="connsiteY15" fmla="*/ 3352800 h 6858000"/>
              <a:gd name="connsiteX16" fmla="*/ 846138 w 6518376"/>
              <a:gd name="connsiteY16" fmla="*/ 2552700 h 6858000"/>
              <a:gd name="connsiteX17" fmla="*/ 1646238 w 6518376"/>
              <a:gd name="connsiteY17" fmla="*/ 1752600 h 6858000"/>
              <a:gd name="connsiteX18" fmla="*/ 2728278 w 6518376"/>
              <a:gd name="connsiteY18" fmla="*/ 0 h 6858000"/>
              <a:gd name="connsiteX19" fmla="*/ 6518376 w 6518376"/>
              <a:gd name="connsiteY19" fmla="*/ 0 h 6858000"/>
              <a:gd name="connsiteX20" fmla="*/ 6518376 w 6518376"/>
              <a:gd name="connsiteY20" fmla="*/ 1600200 h 6858000"/>
              <a:gd name="connsiteX21" fmla="*/ 2728278 w 6518376"/>
              <a:gd name="connsiteY21" fmla="*/ 1600200 h 6858000"/>
              <a:gd name="connsiteX22" fmla="*/ 1928178 w 6518376"/>
              <a:gd name="connsiteY22" fmla="*/ 800100 h 6858000"/>
              <a:gd name="connsiteX23" fmla="*/ 2728278 w 6518376"/>
              <a:gd name="connsiteY2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518376" h="6858000">
                <a:moveTo>
                  <a:pt x="800100" y="5257800"/>
                </a:moveTo>
                <a:lnTo>
                  <a:pt x="6518376" y="5257800"/>
                </a:lnTo>
                <a:lnTo>
                  <a:pt x="6518376" y="6858000"/>
                </a:lnTo>
                <a:lnTo>
                  <a:pt x="800100" y="6858000"/>
                </a:lnTo>
                <a:cubicBezTo>
                  <a:pt x="358217" y="6858000"/>
                  <a:pt x="0" y="6499783"/>
                  <a:pt x="0" y="6057900"/>
                </a:cubicBezTo>
                <a:cubicBezTo>
                  <a:pt x="0" y="5616017"/>
                  <a:pt x="358217" y="5257800"/>
                  <a:pt x="800100" y="5257800"/>
                </a:cubicBezTo>
                <a:close/>
                <a:moveTo>
                  <a:pt x="3490278" y="3505200"/>
                </a:moveTo>
                <a:lnTo>
                  <a:pt x="6518376" y="3505200"/>
                </a:lnTo>
                <a:lnTo>
                  <a:pt x="6518376" y="5105400"/>
                </a:lnTo>
                <a:lnTo>
                  <a:pt x="3490278" y="5105400"/>
                </a:lnTo>
                <a:cubicBezTo>
                  <a:pt x="3048395" y="5105400"/>
                  <a:pt x="2690178" y="4747183"/>
                  <a:pt x="2690178" y="4305300"/>
                </a:cubicBezTo>
                <a:cubicBezTo>
                  <a:pt x="2690178" y="3863417"/>
                  <a:pt x="3048395" y="3505200"/>
                  <a:pt x="3490278" y="3505200"/>
                </a:cubicBezTo>
                <a:close/>
                <a:moveTo>
                  <a:pt x="1646238" y="1752600"/>
                </a:moveTo>
                <a:lnTo>
                  <a:pt x="6518376" y="1752600"/>
                </a:lnTo>
                <a:lnTo>
                  <a:pt x="6518376" y="3352800"/>
                </a:lnTo>
                <a:lnTo>
                  <a:pt x="1646238" y="3352800"/>
                </a:lnTo>
                <a:cubicBezTo>
                  <a:pt x="1204355" y="3352800"/>
                  <a:pt x="846138" y="2994583"/>
                  <a:pt x="846138" y="2552700"/>
                </a:cubicBezTo>
                <a:cubicBezTo>
                  <a:pt x="846138" y="2110817"/>
                  <a:pt x="1204355" y="1752600"/>
                  <a:pt x="1646238" y="1752600"/>
                </a:cubicBezTo>
                <a:close/>
                <a:moveTo>
                  <a:pt x="2728278" y="0"/>
                </a:moveTo>
                <a:lnTo>
                  <a:pt x="6518376" y="0"/>
                </a:lnTo>
                <a:lnTo>
                  <a:pt x="6518376" y="1600200"/>
                </a:lnTo>
                <a:lnTo>
                  <a:pt x="2728278" y="1600200"/>
                </a:lnTo>
                <a:cubicBezTo>
                  <a:pt x="2286395" y="1600200"/>
                  <a:pt x="1928178" y="1241983"/>
                  <a:pt x="1928178" y="800100"/>
                </a:cubicBezTo>
                <a:cubicBezTo>
                  <a:pt x="1928178" y="358217"/>
                  <a:pt x="2286395" y="0"/>
                  <a:pt x="2728278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430339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окап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>
                <a:solidFill>
                  <a:prstClr val="white">
                    <a:lumMod val="50000"/>
                  </a:prstClr>
                </a:solidFill>
              </a:rPr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6" name="Рисунок 73">
            <a:extLst>
              <a:ext uri="{FF2B5EF4-FFF2-40B4-BE49-F238E27FC236}">
                <a16:creationId xmlns:a16="http://schemas.microsoft.com/office/drawing/2014/main" xmlns="" id="{70087263-42A7-4590-BAC8-05B3B56A913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1228122">
            <a:off x="1607193" y="1477197"/>
            <a:ext cx="2297672" cy="4094807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>
                <a:latin typeface="Roboto" panose="02000000000000000000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8" name="Freeform 51">
            <a:extLst>
              <a:ext uri="{FF2B5EF4-FFF2-40B4-BE49-F238E27FC236}">
                <a16:creationId xmlns:a16="http://schemas.microsoft.com/office/drawing/2014/main" xmlns="" id="{1C60D7E3-19D1-426C-97B5-A8B26C12E8C0}"/>
              </a:ext>
            </a:extLst>
          </p:cNvPr>
          <p:cNvSpPr/>
          <p:nvPr userDrawn="1"/>
        </p:nvSpPr>
        <p:spPr>
          <a:xfrm rot="10800000">
            <a:off x="4285307" y="0"/>
            <a:ext cx="7906692" cy="6942856"/>
          </a:xfrm>
          <a:custGeom>
            <a:avLst/>
            <a:gdLst>
              <a:gd name="connsiteX0" fmla="*/ 0 w 6707335"/>
              <a:gd name="connsiteY0" fmla="*/ 0 h 6874276"/>
              <a:gd name="connsiteX1" fmla="*/ 6707335 w 6707335"/>
              <a:gd name="connsiteY1" fmla="*/ 14477 h 6874276"/>
              <a:gd name="connsiteX2" fmla="*/ 6578507 w 6707335"/>
              <a:gd name="connsiteY2" fmla="*/ 156224 h 6874276"/>
              <a:gd name="connsiteX3" fmla="*/ 5798525 w 6707335"/>
              <a:gd name="connsiteY3" fmla="*/ 2328931 h 6874276"/>
              <a:gd name="connsiteX4" fmla="*/ 6066949 w 6707335"/>
              <a:gd name="connsiteY4" fmla="*/ 3658479 h 6874276"/>
              <a:gd name="connsiteX5" fmla="*/ 6095259 w 6707335"/>
              <a:gd name="connsiteY5" fmla="*/ 3717248 h 6874276"/>
              <a:gd name="connsiteX6" fmla="*/ 6112765 w 6707335"/>
              <a:gd name="connsiteY6" fmla="*/ 3795331 h 6874276"/>
              <a:gd name="connsiteX7" fmla="*/ 6155314 w 6707335"/>
              <a:gd name="connsiteY7" fmla="*/ 3865367 h 6874276"/>
              <a:gd name="connsiteX8" fmla="*/ 6567571 w 6707335"/>
              <a:gd name="connsiteY8" fmla="*/ 5493496 h 6874276"/>
              <a:gd name="connsiteX9" fmla="*/ 6299148 w 6707335"/>
              <a:gd name="connsiteY9" fmla="*/ 6823044 h 6874276"/>
              <a:gd name="connsiteX10" fmla="*/ 6274468 w 6707335"/>
              <a:gd name="connsiteY10" fmla="*/ 6874276 h 6874276"/>
              <a:gd name="connsiteX11" fmla="*/ 0 w 6707335"/>
              <a:gd name="connsiteY11" fmla="*/ 6874276 h 6874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07335" h="6874276">
                <a:moveTo>
                  <a:pt x="0" y="0"/>
                </a:moveTo>
                <a:lnTo>
                  <a:pt x="6707335" y="14477"/>
                </a:lnTo>
                <a:lnTo>
                  <a:pt x="6578507" y="156224"/>
                </a:lnTo>
                <a:cubicBezTo>
                  <a:pt x="6091236" y="746660"/>
                  <a:pt x="5798525" y="1503612"/>
                  <a:pt x="5798525" y="2328931"/>
                </a:cubicBezTo>
                <a:cubicBezTo>
                  <a:pt x="5798525" y="2800542"/>
                  <a:pt x="5894104" y="3249829"/>
                  <a:pt x="6066949" y="3658479"/>
                </a:cubicBezTo>
                <a:lnTo>
                  <a:pt x="6095259" y="3717248"/>
                </a:lnTo>
                <a:lnTo>
                  <a:pt x="6112765" y="3795331"/>
                </a:lnTo>
                <a:lnTo>
                  <a:pt x="6155314" y="3865367"/>
                </a:lnTo>
                <a:cubicBezTo>
                  <a:pt x="6418229" y="4349350"/>
                  <a:pt x="6567571" y="4903983"/>
                  <a:pt x="6567571" y="5493496"/>
                </a:cubicBezTo>
                <a:cubicBezTo>
                  <a:pt x="6567571" y="5965107"/>
                  <a:pt x="6471992" y="6414394"/>
                  <a:pt x="6299148" y="6823044"/>
                </a:cubicBezTo>
                <a:lnTo>
                  <a:pt x="6274468" y="6874276"/>
                </a:lnTo>
                <a:lnTo>
                  <a:pt x="0" y="6874276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C8A0C0C4-E198-4D3D-998A-360B63B0531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94AB8450-44AE-492A-B8C6-A8BDDF2A17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500763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окап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>
                <a:solidFill>
                  <a:prstClr val="white">
                    <a:lumMod val="50000"/>
                  </a:prstClr>
                </a:solidFill>
              </a:rPr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8" name="Freeform 51">
            <a:extLst>
              <a:ext uri="{FF2B5EF4-FFF2-40B4-BE49-F238E27FC236}">
                <a16:creationId xmlns:a16="http://schemas.microsoft.com/office/drawing/2014/main" xmlns="" id="{1C60D7E3-19D1-426C-97B5-A8B26C12E8C0}"/>
              </a:ext>
            </a:extLst>
          </p:cNvPr>
          <p:cNvSpPr/>
          <p:nvPr userDrawn="1"/>
        </p:nvSpPr>
        <p:spPr>
          <a:xfrm rot="10800000">
            <a:off x="4285307" y="0"/>
            <a:ext cx="7906692" cy="6942856"/>
          </a:xfrm>
          <a:custGeom>
            <a:avLst/>
            <a:gdLst>
              <a:gd name="connsiteX0" fmla="*/ 0 w 6707335"/>
              <a:gd name="connsiteY0" fmla="*/ 0 h 6874276"/>
              <a:gd name="connsiteX1" fmla="*/ 6707335 w 6707335"/>
              <a:gd name="connsiteY1" fmla="*/ 14477 h 6874276"/>
              <a:gd name="connsiteX2" fmla="*/ 6578507 w 6707335"/>
              <a:gd name="connsiteY2" fmla="*/ 156224 h 6874276"/>
              <a:gd name="connsiteX3" fmla="*/ 5798525 w 6707335"/>
              <a:gd name="connsiteY3" fmla="*/ 2328931 h 6874276"/>
              <a:gd name="connsiteX4" fmla="*/ 6066949 w 6707335"/>
              <a:gd name="connsiteY4" fmla="*/ 3658479 h 6874276"/>
              <a:gd name="connsiteX5" fmla="*/ 6095259 w 6707335"/>
              <a:gd name="connsiteY5" fmla="*/ 3717248 h 6874276"/>
              <a:gd name="connsiteX6" fmla="*/ 6112765 w 6707335"/>
              <a:gd name="connsiteY6" fmla="*/ 3795331 h 6874276"/>
              <a:gd name="connsiteX7" fmla="*/ 6155314 w 6707335"/>
              <a:gd name="connsiteY7" fmla="*/ 3865367 h 6874276"/>
              <a:gd name="connsiteX8" fmla="*/ 6567571 w 6707335"/>
              <a:gd name="connsiteY8" fmla="*/ 5493496 h 6874276"/>
              <a:gd name="connsiteX9" fmla="*/ 6299148 w 6707335"/>
              <a:gd name="connsiteY9" fmla="*/ 6823044 h 6874276"/>
              <a:gd name="connsiteX10" fmla="*/ 6274468 w 6707335"/>
              <a:gd name="connsiteY10" fmla="*/ 6874276 h 6874276"/>
              <a:gd name="connsiteX11" fmla="*/ 0 w 6707335"/>
              <a:gd name="connsiteY11" fmla="*/ 6874276 h 6874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07335" h="6874276">
                <a:moveTo>
                  <a:pt x="0" y="0"/>
                </a:moveTo>
                <a:lnTo>
                  <a:pt x="6707335" y="14477"/>
                </a:lnTo>
                <a:lnTo>
                  <a:pt x="6578507" y="156224"/>
                </a:lnTo>
                <a:cubicBezTo>
                  <a:pt x="6091236" y="746660"/>
                  <a:pt x="5798525" y="1503612"/>
                  <a:pt x="5798525" y="2328931"/>
                </a:cubicBezTo>
                <a:cubicBezTo>
                  <a:pt x="5798525" y="2800542"/>
                  <a:pt x="5894104" y="3249829"/>
                  <a:pt x="6066949" y="3658479"/>
                </a:cubicBezTo>
                <a:lnTo>
                  <a:pt x="6095259" y="3717248"/>
                </a:lnTo>
                <a:lnTo>
                  <a:pt x="6112765" y="3795331"/>
                </a:lnTo>
                <a:lnTo>
                  <a:pt x="6155314" y="3865367"/>
                </a:lnTo>
                <a:cubicBezTo>
                  <a:pt x="6418229" y="4349350"/>
                  <a:pt x="6567571" y="4903983"/>
                  <a:pt x="6567571" y="5493496"/>
                </a:cubicBezTo>
                <a:cubicBezTo>
                  <a:pt x="6567571" y="5965107"/>
                  <a:pt x="6471992" y="6414394"/>
                  <a:pt x="6299148" y="6823044"/>
                </a:cubicBezTo>
                <a:lnTo>
                  <a:pt x="6274468" y="6874276"/>
                </a:lnTo>
                <a:lnTo>
                  <a:pt x="0" y="6874276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C8A0C0C4-E198-4D3D-998A-360B63B0531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94AB8450-44AE-492A-B8C6-A8BDDF2A17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  <p:sp>
        <p:nvSpPr>
          <p:cNvPr id="6" name="Рисунок 73">
            <a:extLst>
              <a:ext uri="{FF2B5EF4-FFF2-40B4-BE49-F238E27FC236}">
                <a16:creationId xmlns:a16="http://schemas.microsoft.com/office/drawing/2014/main" xmlns="" id="{70087263-42A7-4590-BAC8-05B3B56A913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07141" y="1590030"/>
            <a:ext cx="4616130" cy="2553708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>
                <a:latin typeface="Roboto" panose="02000000000000000000" pitchFamily="2" charset="0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2495612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Галерея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94C18974-68CF-43C8-AC46-B3CE1D1780E2}"/>
              </a:ext>
            </a:extLst>
          </p:cNvPr>
          <p:cNvSpPr/>
          <p:nvPr userDrawn="1"/>
        </p:nvSpPr>
        <p:spPr>
          <a:xfrm>
            <a:off x="9125712" y="3614928"/>
            <a:ext cx="2628000" cy="2727960"/>
          </a:xfrm>
          <a:prstGeom prst="roundRect">
            <a:avLst>
              <a:gd name="adj" fmla="val 6783"/>
            </a:avLst>
          </a:prstGeom>
          <a:gradFill flip="none" rotWithShape="1">
            <a:gsLst>
              <a:gs pos="0">
                <a:srgbClr val="005692"/>
              </a:gs>
              <a:gs pos="100000">
                <a:srgbClr val="004574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F10F7F6D-05E8-41A2-A4A2-92357AF42D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31446" y="3614928"/>
            <a:ext cx="2628000" cy="2727325"/>
          </a:xfrm>
          <a:prstGeom prst="roundRect">
            <a:avLst>
              <a:gd name="adj" fmla="val 3980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5" name="Рисунок 5">
            <a:extLst>
              <a:ext uri="{FF2B5EF4-FFF2-40B4-BE49-F238E27FC236}">
                <a16:creationId xmlns:a16="http://schemas.microsoft.com/office/drawing/2014/main" xmlns="" id="{99A39C22-99AF-4101-B345-F936ED493F7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337179" y="3614928"/>
            <a:ext cx="2628000" cy="2727325"/>
          </a:xfrm>
          <a:prstGeom prst="roundRect">
            <a:avLst>
              <a:gd name="adj" fmla="val 3980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6" name="Рисунок 5">
            <a:extLst>
              <a:ext uri="{FF2B5EF4-FFF2-40B4-BE49-F238E27FC236}">
                <a16:creationId xmlns:a16="http://schemas.microsoft.com/office/drawing/2014/main" xmlns="" id="{EDEB8194-090F-44F6-9AA8-DA50AD6CC59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42912" y="3614928"/>
            <a:ext cx="2628000" cy="2727325"/>
          </a:xfrm>
          <a:prstGeom prst="roundRect">
            <a:avLst>
              <a:gd name="adj" fmla="val 3980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7" name="Рисунок 5">
            <a:extLst>
              <a:ext uri="{FF2B5EF4-FFF2-40B4-BE49-F238E27FC236}">
                <a16:creationId xmlns:a16="http://schemas.microsoft.com/office/drawing/2014/main" xmlns="" id="{21EF48B9-B338-400D-8E0A-3EDBA0932D0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42912" y="512763"/>
            <a:ext cx="5788533" cy="2916237"/>
          </a:xfrm>
          <a:prstGeom prst="roundRect">
            <a:avLst>
              <a:gd name="adj" fmla="val 3980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2" name="Text Box 3">
            <a:extLst>
              <a:ext uri="{FF2B5EF4-FFF2-40B4-BE49-F238E27FC236}">
                <a16:creationId xmlns:a16="http://schemas.microsoft.com/office/drawing/2014/main" xmlns="" id="{8BC6F1F8-B0C0-46CC-A927-6A259A708918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ACA7617E-44CC-4EE0-8BE0-5CC75B0687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64696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Галерея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Text Box 3">
            <a:extLst>
              <a:ext uri="{FF2B5EF4-FFF2-40B4-BE49-F238E27FC236}">
                <a16:creationId xmlns:a16="http://schemas.microsoft.com/office/drawing/2014/main" xmlns="" id="{8BC6F1F8-B0C0-46CC-A927-6A259A708918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ACA7617E-44CC-4EE0-8BE0-5CC75B0687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  <p:sp>
        <p:nvSpPr>
          <p:cNvPr id="20" name="Рисунок 19">
            <a:extLst>
              <a:ext uri="{FF2B5EF4-FFF2-40B4-BE49-F238E27FC236}">
                <a16:creationId xmlns:a16="http://schemas.microsoft.com/office/drawing/2014/main" xmlns="" id="{F10F7F6D-05E8-41A2-A4A2-92357AF42D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34527" y="3085212"/>
            <a:ext cx="3230879" cy="2246959"/>
          </a:xfrm>
          <a:custGeom>
            <a:avLst/>
            <a:gdLst>
              <a:gd name="connsiteX0" fmla="*/ 96295 w 3230879"/>
              <a:gd name="connsiteY0" fmla="*/ 0 h 2273173"/>
              <a:gd name="connsiteX1" fmla="*/ 3134584 w 3230879"/>
              <a:gd name="connsiteY1" fmla="*/ 0 h 2273173"/>
              <a:gd name="connsiteX2" fmla="*/ 3230879 w 3230879"/>
              <a:gd name="connsiteY2" fmla="*/ 96295 h 2273173"/>
              <a:gd name="connsiteX3" fmla="*/ 3230879 w 3230879"/>
              <a:gd name="connsiteY3" fmla="*/ 2273173 h 2273173"/>
              <a:gd name="connsiteX4" fmla="*/ 0 w 3230879"/>
              <a:gd name="connsiteY4" fmla="*/ 2273173 h 2273173"/>
              <a:gd name="connsiteX5" fmla="*/ 0 w 3230879"/>
              <a:gd name="connsiteY5" fmla="*/ 96295 h 2273173"/>
              <a:gd name="connsiteX6" fmla="*/ 96295 w 3230879"/>
              <a:gd name="connsiteY6" fmla="*/ 0 h 2273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0879" h="2273173">
                <a:moveTo>
                  <a:pt x="96295" y="0"/>
                </a:moveTo>
                <a:lnTo>
                  <a:pt x="3134584" y="0"/>
                </a:lnTo>
                <a:cubicBezTo>
                  <a:pt x="3187766" y="0"/>
                  <a:pt x="3230879" y="43113"/>
                  <a:pt x="3230879" y="96295"/>
                </a:cubicBezTo>
                <a:lnTo>
                  <a:pt x="3230879" y="2273173"/>
                </a:lnTo>
                <a:lnTo>
                  <a:pt x="0" y="2273173"/>
                </a:lnTo>
                <a:lnTo>
                  <a:pt x="0" y="96295"/>
                </a:lnTo>
                <a:cubicBezTo>
                  <a:pt x="0" y="43113"/>
                  <a:pt x="43113" y="0"/>
                  <a:pt x="96295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19" name="Полилиния 18"/>
          <p:cNvSpPr/>
          <p:nvPr userDrawn="1"/>
        </p:nvSpPr>
        <p:spPr>
          <a:xfrm>
            <a:off x="8034527" y="5332171"/>
            <a:ext cx="3230879" cy="1004568"/>
          </a:xfrm>
          <a:custGeom>
            <a:avLst/>
            <a:gdLst>
              <a:gd name="connsiteX0" fmla="*/ 0 w 3230879"/>
              <a:gd name="connsiteY0" fmla="*/ 0 h 1004568"/>
              <a:gd name="connsiteX1" fmla="*/ 3230879 w 3230879"/>
              <a:gd name="connsiteY1" fmla="*/ 0 h 1004568"/>
              <a:gd name="connsiteX2" fmla="*/ 3230879 w 3230879"/>
              <a:gd name="connsiteY2" fmla="*/ 924691 h 1004568"/>
              <a:gd name="connsiteX3" fmla="*/ 3151002 w 3230879"/>
              <a:gd name="connsiteY3" fmla="*/ 1004568 h 1004568"/>
              <a:gd name="connsiteX4" fmla="*/ 79877 w 3230879"/>
              <a:gd name="connsiteY4" fmla="*/ 1004568 h 1004568"/>
              <a:gd name="connsiteX5" fmla="*/ 0 w 3230879"/>
              <a:gd name="connsiteY5" fmla="*/ 924691 h 100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30879" h="1004568">
                <a:moveTo>
                  <a:pt x="0" y="0"/>
                </a:moveTo>
                <a:lnTo>
                  <a:pt x="3230879" y="0"/>
                </a:lnTo>
                <a:lnTo>
                  <a:pt x="3230879" y="924691"/>
                </a:lnTo>
                <a:cubicBezTo>
                  <a:pt x="3230879" y="968806"/>
                  <a:pt x="3195117" y="1004568"/>
                  <a:pt x="3151002" y="1004568"/>
                </a:cubicBezTo>
                <a:lnTo>
                  <a:pt x="79877" y="1004568"/>
                </a:lnTo>
                <a:cubicBezTo>
                  <a:pt x="35762" y="1004568"/>
                  <a:pt x="0" y="968806"/>
                  <a:pt x="0" y="924691"/>
                </a:cubicBezTo>
                <a:close/>
              </a:path>
            </a:pathLst>
          </a:custGeom>
          <a:gradFill flip="none" rotWithShape="1">
            <a:gsLst>
              <a:gs pos="0">
                <a:srgbClr val="005692"/>
              </a:gs>
              <a:gs pos="100000">
                <a:srgbClr val="004574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1" name="Рисунок 20">
            <a:extLst>
              <a:ext uri="{FF2B5EF4-FFF2-40B4-BE49-F238E27FC236}">
                <a16:creationId xmlns:a16="http://schemas.microsoft.com/office/drawing/2014/main" xmlns="" id="{F10F7F6D-05E8-41A2-A4A2-92357AF42D8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480560" y="3085212"/>
            <a:ext cx="3230879" cy="2246959"/>
          </a:xfrm>
          <a:custGeom>
            <a:avLst/>
            <a:gdLst>
              <a:gd name="connsiteX0" fmla="*/ 96295 w 3230879"/>
              <a:gd name="connsiteY0" fmla="*/ 0 h 2273173"/>
              <a:gd name="connsiteX1" fmla="*/ 3134584 w 3230879"/>
              <a:gd name="connsiteY1" fmla="*/ 0 h 2273173"/>
              <a:gd name="connsiteX2" fmla="*/ 3230879 w 3230879"/>
              <a:gd name="connsiteY2" fmla="*/ 96295 h 2273173"/>
              <a:gd name="connsiteX3" fmla="*/ 3230879 w 3230879"/>
              <a:gd name="connsiteY3" fmla="*/ 2273173 h 2273173"/>
              <a:gd name="connsiteX4" fmla="*/ 0 w 3230879"/>
              <a:gd name="connsiteY4" fmla="*/ 2273173 h 2273173"/>
              <a:gd name="connsiteX5" fmla="*/ 0 w 3230879"/>
              <a:gd name="connsiteY5" fmla="*/ 96295 h 2273173"/>
              <a:gd name="connsiteX6" fmla="*/ 96295 w 3230879"/>
              <a:gd name="connsiteY6" fmla="*/ 0 h 2273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0879" h="2273173">
                <a:moveTo>
                  <a:pt x="96295" y="0"/>
                </a:moveTo>
                <a:lnTo>
                  <a:pt x="3134584" y="0"/>
                </a:lnTo>
                <a:cubicBezTo>
                  <a:pt x="3187766" y="0"/>
                  <a:pt x="3230879" y="43113"/>
                  <a:pt x="3230879" y="96295"/>
                </a:cubicBezTo>
                <a:lnTo>
                  <a:pt x="3230879" y="2273173"/>
                </a:lnTo>
                <a:lnTo>
                  <a:pt x="0" y="2273173"/>
                </a:lnTo>
                <a:lnTo>
                  <a:pt x="0" y="96295"/>
                </a:lnTo>
                <a:cubicBezTo>
                  <a:pt x="0" y="43113"/>
                  <a:pt x="43113" y="0"/>
                  <a:pt x="96295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2" name="Полилиния 21"/>
          <p:cNvSpPr/>
          <p:nvPr userDrawn="1"/>
        </p:nvSpPr>
        <p:spPr>
          <a:xfrm>
            <a:off x="4480560" y="5332171"/>
            <a:ext cx="3230879" cy="1004568"/>
          </a:xfrm>
          <a:custGeom>
            <a:avLst/>
            <a:gdLst>
              <a:gd name="connsiteX0" fmla="*/ 0 w 3230879"/>
              <a:gd name="connsiteY0" fmla="*/ 0 h 1004568"/>
              <a:gd name="connsiteX1" fmla="*/ 3230879 w 3230879"/>
              <a:gd name="connsiteY1" fmla="*/ 0 h 1004568"/>
              <a:gd name="connsiteX2" fmla="*/ 3230879 w 3230879"/>
              <a:gd name="connsiteY2" fmla="*/ 924691 h 1004568"/>
              <a:gd name="connsiteX3" fmla="*/ 3151002 w 3230879"/>
              <a:gd name="connsiteY3" fmla="*/ 1004568 h 1004568"/>
              <a:gd name="connsiteX4" fmla="*/ 79877 w 3230879"/>
              <a:gd name="connsiteY4" fmla="*/ 1004568 h 1004568"/>
              <a:gd name="connsiteX5" fmla="*/ 0 w 3230879"/>
              <a:gd name="connsiteY5" fmla="*/ 924691 h 100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30879" h="1004568">
                <a:moveTo>
                  <a:pt x="0" y="0"/>
                </a:moveTo>
                <a:lnTo>
                  <a:pt x="3230879" y="0"/>
                </a:lnTo>
                <a:lnTo>
                  <a:pt x="3230879" y="924691"/>
                </a:lnTo>
                <a:cubicBezTo>
                  <a:pt x="3230879" y="968806"/>
                  <a:pt x="3195117" y="1004568"/>
                  <a:pt x="3151002" y="1004568"/>
                </a:cubicBezTo>
                <a:lnTo>
                  <a:pt x="79877" y="1004568"/>
                </a:lnTo>
                <a:cubicBezTo>
                  <a:pt x="35762" y="1004568"/>
                  <a:pt x="0" y="968806"/>
                  <a:pt x="0" y="924691"/>
                </a:cubicBezTo>
                <a:close/>
              </a:path>
            </a:pathLst>
          </a:custGeom>
          <a:gradFill flip="none" rotWithShape="1">
            <a:gsLst>
              <a:gs pos="0">
                <a:srgbClr val="005692"/>
              </a:gs>
              <a:gs pos="100000">
                <a:srgbClr val="004574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3" name="Рисунок 22">
            <a:extLst>
              <a:ext uri="{FF2B5EF4-FFF2-40B4-BE49-F238E27FC236}">
                <a16:creationId xmlns:a16="http://schemas.microsoft.com/office/drawing/2014/main" xmlns="" id="{F10F7F6D-05E8-41A2-A4A2-92357AF42D8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6593" y="3085212"/>
            <a:ext cx="3230879" cy="2246959"/>
          </a:xfrm>
          <a:custGeom>
            <a:avLst/>
            <a:gdLst>
              <a:gd name="connsiteX0" fmla="*/ 96295 w 3230879"/>
              <a:gd name="connsiteY0" fmla="*/ 0 h 2273173"/>
              <a:gd name="connsiteX1" fmla="*/ 3134584 w 3230879"/>
              <a:gd name="connsiteY1" fmla="*/ 0 h 2273173"/>
              <a:gd name="connsiteX2" fmla="*/ 3230879 w 3230879"/>
              <a:gd name="connsiteY2" fmla="*/ 96295 h 2273173"/>
              <a:gd name="connsiteX3" fmla="*/ 3230879 w 3230879"/>
              <a:gd name="connsiteY3" fmla="*/ 2273173 h 2273173"/>
              <a:gd name="connsiteX4" fmla="*/ 0 w 3230879"/>
              <a:gd name="connsiteY4" fmla="*/ 2273173 h 2273173"/>
              <a:gd name="connsiteX5" fmla="*/ 0 w 3230879"/>
              <a:gd name="connsiteY5" fmla="*/ 96295 h 2273173"/>
              <a:gd name="connsiteX6" fmla="*/ 96295 w 3230879"/>
              <a:gd name="connsiteY6" fmla="*/ 0 h 2273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0879" h="2273173">
                <a:moveTo>
                  <a:pt x="96295" y="0"/>
                </a:moveTo>
                <a:lnTo>
                  <a:pt x="3134584" y="0"/>
                </a:lnTo>
                <a:cubicBezTo>
                  <a:pt x="3187766" y="0"/>
                  <a:pt x="3230879" y="43113"/>
                  <a:pt x="3230879" y="96295"/>
                </a:cubicBezTo>
                <a:lnTo>
                  <a:pt x="3230879" y="2273173"/>
                </a:lnTo>
                <a:lnTo>
                  <a:pt x="0" y="2273173"/>
                </a:lnTo>
                <a:lnTo>
                  <a:pt x="0" y="96295"/>
                </a:lnTo>
                <a:cubicBezTo>
                  <a:pt x="0" y="43113"/>
                  <a:pt x="43113" y="0"/>
                  <a:pt x="96295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4" name="Полилиния 23"/>
          <p:cNvSpPr/>
          <p:nvPr userDrawn="1"/>
        </p:nvSpPr>
        <p:spPr>
          <a:xfrm>
            <a:off x="926593" y="5332171"/>
            <a:ext cx="3230879" cy="1004568"/>
          </a:xfrm>
          <a:custGeom>
            <a:avLst/>
            <a:gdLst>
              <a:gd name="connsiteX0" fmla="*/ 0 w 3230879"/>
              <a:gd name="connsiteY0" fmla="*/ 0 h 1004568"/>
              <a:gd name="connsiteX1" fmla="*/ 3230879 w 3230879"/>
              <a:gd name="connsiteY1" fmla="*/ 0 h 1004568"/>
              <a:gd name="connsiteX2" fmla="*/ 3230879 w 3230879"/>
              <a:gd name="connsiteY2" fmla="*/ 924691 h 1004568"/>
              <a:gd name="connsiteX3" fmla="*/ 3151002 w 3230879"/>
              <a:gd name="connsiteY3" fmla="*/ 1004568 h 1004568"/>
              <a:gd name="connsiteX4" fmla="*/ 79877 w 3230879"/>
              <a:gd name="connsiteY4" fmla="*/ 1004568 h 1004568"/>
              <a:gd name="connsiteX5" fmla="*/ 0 w 3230879"/>
              <a:gd name="connsiteY5" fmla="*/ 924691 h 100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30879" h="1004568">
                <a:moveTo>
                  <a:pt x="0" y="0"/>
                </a:moveTo>
                <a:lnTo>
                  <a:pt x="3230879" y="0"/>
                </a:lnTo>
                <a:lnTo>
                  <a:pt x="3230879" y="924691"/>
                </a:lnTo>
                <a:cubicBezTo>
                  <a:pt x="3230879" y="968806"/>
                  <a:pt x="3195117" y="1004568"/>
                  <a:pt x="3151002" y="1004568"/>
                </a:cubicBezTo>
                <a:lnTo>
                  <a:pt x="79877" y="1004568"/>
                </a:lnTo>
                <a:cubicBezTo>
                  <a:pt x="35762" y="1004568"/>
                  <a:pt x="0" y="968806"/>
                  <a:pt x="0" y="92469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01060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Text Box 3">
            <a:extLst>
              <a:ext uri="{FF2B5EF4-FFF2-40B4-BE49-F238E27FC236}">
                <a16:creationId xmlns:a16="http://schemas.microsoft.com/office/drawing/2014/main" xmlns="" id="{EE2D9EB2-D179-477C-92D5-7E30DE1CCE2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8BDA21B-3FC5-4E3E-9D8E-C59F68D211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38E7A246-F565-4144-8272-D9126F5B212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123488" y="0"/>
            <a:ext cx="2041525" cy="2041525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1" name="Рисунок 5">
            <a:extLst>
              <a:ext uri="{FF2B5EF4-FFF2-40B4-BE49-F238E27FC236}">
                <a16:creationId xmlns:a16="http://schemas.microsoft.com/office/drawing/2014/main" xmlns="" id="{CE5DAD81-E4E3-462A-B04E-10778DEF2FD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940675" y="0"/>
            <a:ext cx="2041525" cy="2041525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5" name="Рисунок 5">
            <a:extLst>
              <a:ext uri="{FF2B5EF4-FFF2-40B4-BE49-F238E27FC236}">
                <a16:creationId xmlns:a16="http://schemas.microsoft.com/office/drawing/2014/main" xmlns="" id="{6BD86EAC-E5C0-4D27-B18B-F96CF38A445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123488" y="2176692"/>
            <a:ext cx="2041525" cy="2041525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20" name="Рисунок 19">
            <a:extLst>
              <a:ext uri="{FF2B5EF4-FFF2-40B4-BE49-F238E27FC236}">
                <a16:creationId xmlns:a16="http://schemas.microsoft.com/office/drawing/2014/main" xmlns="" id="{F3ABE343-E26F-424D-910F-229A6909BD9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757862" y="0"/>
            <a:ext cx="2041525" cy="2041525"/>
          </a:xfrm>
          <a:custGeom>
            <a:avLst/>
            <a:gdLst>
              <a:gd name="connsiteX0" fmla="*/ 0 w 2041525"/>
              <a:gd name="connsiteY0" fmla="*/ 0 h 2041525"/>
              <a:gd name="connsiteX1" fmla="*/ 2041525 w 2041525"/>
              <a:gd name="connsiteY1" fmla="*/ 0 h 2041525"/>
              <a:gd name="connsiteX2" fmla="*/ 2041525 w 2041525"/>
              <a:gd name="connsiteY2" fmla="*/ 2041525 h 2041525"/>
              <a:gd name="connsiteX3" fmla="*/ 426720 w 2041525"/>
              <a:gd name="connsiteY3" fmla="*/ 2041525 h 2041525"/>
              <a:gd name="connsiteX4" fmla="*/ 0 w 2041525"/>
              <a:gd name="connsiteY4" fmla="*/ 1614805 h 204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1525" h="2041525">
                <a:moveTo>
                  <a:pt x="0" y="0"/>
                </a:moveTo>
                <a:lnTo>
                  <a:pt x="2041525" y="0"/>
                </a:lnTo>
                <a:lnTo>
                  <a:pt x="2041525" y="2041525"/>
                </a:lnTo>
                <a:lnTo>
                  <a:pt x="426720" y="2041525"/>
                </a:lnTo>
                <a:cubicBezTo>
                  <a:pt x="191049" y="2041525"/>
                  <a:pt x="0" y="1850476"/>
                  <a:pt x="0" y="1614805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1" name="Рисунок 20">
            <a:extLst>
              <a:ext uri="{FF2B5EF4-FFF2-40B4-BE49-F238E27FC236}">
                <a16:creationId xmlns:a16="http://schemas.microsoft.com/office/drawing/2014/main" xmlns="" id="{CA37C0D6-FF89-43B8-A8E5-5B1900BD442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940675" y="2178402"/>
            <a:ext cx="2041525" cy="2041525"/>
          </a:xfrm>
          <a:custGeom>
            <a:avLst/>
            <a:gdLst>
              <a:gd name="connsiteX0" fmla="*/ 0 w 2041525"/>
              <a:gd name="connsiteY0" fmla="*/ 0 h 2041525"/>
              <a:gd name="connsiteX1" fmla="*/ 2041525 w 2041525"/>
              <a:gd name="connsiteY1" fmla="*/ 0 h 2041525"/>
              <a:gd name="connsiteX2" fmla="*/ 2041525 w 2041525"/>
              <a:gd name="connsiteY2" fmla="*/ 2041525 h 2041525"/>
              <a:gd name="connsiteX3" fmla="*/ 426720 w 2041525"/>
              <a:gd name="connsiteY3" fmla="*/ 2041525 h 2041525"/>
              <a:gd name="connsiteX4" fmla="*/ 0 w 2041525"/>
              <a:gd name="connsiteY4" fmla="*/ 1614805 h 204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1525" h="2041525">
                <a:moveTo>
                  <a:pt x="0" y="0"/>
                </a:moveTo>
                <a:lnTo>
                  <a:pt x="2041525" y="0"/>
                </a:lnTo>
                <a:lnTo>
                  <a:pt x="2041525" y="2041525"/>
                </a:lnTo>
                <a:lnTo>
                  <a:pt x="426720" y="2041525"/>
                </a:lnTo>
                <a:cubicBezTo>
                  <a:pt x="191049" y="2041525"/>
                  <a:pt x="0" y="1850476"/>
                  <a:pt x="0" y="1614805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2" name="Рисунок 21">
            <a:extLst>
              <a:ext uri="{FF2B5EF4-FFF2-40B4-BE49-F238E27FC236}">
                <a16:creationId xmlns:a16="http://schemas.microsoft.com/office/drawing/2014/main" xmlns="" id="{6C9A685E-B5D1-4527-ABEA-4D1EB2D7D56F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150475" y="4357917"/>
            <a:ext cx="2041525" cy="2041525"/>
          </a:xfrm>
          <a:custGeom>
            <a:avLst/>
            <a:gdLst>
              <a:gd name="connsiteX0" fmla="*/ 0 w 2041525"/>
              <a:gd name="connsiteY0" fmla="*/ 0 h 2041525"/>
              <a:gd name="connsiteX1" fmla="*/ 2041525 w 2041525"/>
              <a:gd name="connsiteY1" fmla="*/ 0 h 2041525"/>
              <a:gd name="connsiteX2" fmla="*/ 2041525 w 2041525"/>
              <a:gd name="connsiteY2" fmla="*/ 2041525 h 2041525"/>
              <a:gd name="connsiteX3" fmla="*/ 426720 w 2041525"/>
              <a:gd name="connsiteY3" fmla="*/ 2041525 h 2041525"/>
              <a:gd name="connsiteX4" fmla="*/ 0 w 2041525"/>
              <a:gd name="connsiteY4" fmla="*/ 1614805 h 204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1525" h="2041525">
                <a:moveTo>
                  <a:pt x="0" y="0"/>
                </a:moveTo>
                <a:lnTo>
                  <a:pt x="2041525" y="0"/>
                </a:lnTo>
                <a:lnTo>
                  <a:pt x="2041525" y="2041525"/>
                </a:lnTo>
                <a:lnTo>
                  <a:pt x="426720" y="2041525"/>
                </a:lnTo>
                <a:cubicBezTo>
                  <a:pt x="191049" y="2041525"/>
                  <a:pt x="0" y="1850476"/>
                  <a:pt x="0" y="1614805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962556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759B20A0-C04B-4086-B67B-0860843A3237}"/>
              </a:ext>
            </a:extLst>
          </p:cNvPr>
          <p:cNvSpPr/>
          <p:nvPr userDrawn="1"/>
        </p:nvSpPr>
        <p:spPr>
          <a:xfrm>
            <a:off x="6073020" y="0"/>
            <a:ext cx="615724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xmlns="" id="{E8543EC9-DFD7-4E9A-B39C-3A1F83B258D5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18612AEB-E225-4081-AEC6-F9AB3C14ED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  <p:sp>
        <p:nvSpPr>
          <p:cNvPr id="10" name="Рисунок 9">
            <a:extLst>
              <a:ext uri="{FF2B5EF4-FFF2-40B4-BE49-F238E27FC236}">
                <a16:creationId xmlns:a16="http://schemas.microsoft.com/office/drawing/2014/main" xmlns="" id="{33FB82E8-10F2-4BDC-89F5-4608CB7B194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Рисунок 9">
            <a:extLst>
              <a:ext uri="{FF2B5EF4-FFF2-40B4-BE49-F238E27FC236}">
                <a16:creationId xmlns:a16="http://schemas.microsoft.com/office/drawing/2014/main" xmlns="" id="{25575770-04EB-4C9E-9E03-7CCDD130829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027206" y="0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Рисунок 9">
            <a:extLst>
              <a:ext uri="{FF2B5EF4-FFF2-40B4-BE49-F238E27FC236}">
                <a16:creationId xmlns:a16="http://schemas.microsoft.com/office/drawing/2014/main" xmlns="" id="{51186202-9E1F-4BE1-83C8-D1B564C5C0E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050256" y="0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17" name="Рисунок 9">
            <a:extLst>
              <a:ext uri="{FF2B5EF4-FFF2-40B4-BE49-F238E27FC236}">
                <a16:creationId xmlns:a16="http://schemas.microsoft.com/office/drawing/2014/main" xmlns="" id="{DD880369-7A21-4130-943F-068E8247105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2286001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18" name="Рисунок 9">
            <a:extLst>
              <a:ext uri="{FF2B5EF4-FFF2-40B4-BE49-F238E27FC236}">
                <a16:creationId xmlns:a16="http://schemas.microsoft.com/office/drawing/2014/main" xmlns="" id="{548BE7CF-7193-4437-B04C-3818DF8A5D4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027206" y="2286001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19" name="Рисунок 9">
            <a:extLst>
              <a:ext uri="{FF2B5EF4-FFF2-40B4-BE49-F238E27FC236}">
                <a16:creationId xmlns:a16="http://schemas.microsoft.com/office/drawing/2014/main" xmlns="" id="{BDB11676-A5F4-45D1-9B5C-4C2F3715EC5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050256" y="2286001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20" name="Рисунок 9">
            <a:extLst>
              <a:ext uri="{FF2B5EF4-FFF2-40B4-BE49-F238E27FC236}">
                <a16:creationId xmlns:a16="http://schemas.microsoft.com/office/drawing/2014/main" xmlns="" id="{8244E6D7-EEC7-4651-820C-2350CDF286F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0" y="4572000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21" name="Рисунок 9">
            <a:extLst>
              <a:ext uri="{FF2B5EF4-FFF2-40B4-BE49-F238E27FC236}">
                <a16:creationId xmlns:a16="http://schemas.microsoft.com/office/drawing/2014/main" xmlns="" id="{E236AD6E-67E2-4E83-AEC1-034995524A97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2027206" y="4572000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22" name="Рисунок 9">
            <a:extLst>
              <a:ext uri="{FF2B5EF4-FFF2-40B4-BE49-F238E27FC236}">
                <a16:creationId xmlns:a16="http://schemas.microsoft.com/office/drawing/2014/main" xmlns="" id="{1950174A-AEEA-43C2-9FE7-AF551044A732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050256" y="4572000"/>
            <a:ext cx="2022764" cy="22860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3994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>
                <a:solidFill>
                  <a:prstClr val="white">
                    <a:lumMod val="50000"/>
                  </a:prstClr>
                </a:solidFill>
              </a:rPr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xmlns="" id="{8BC6F1F8-B0C0-46CC-A927-6A259A708918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CA7617E-44CC-4EE0-8BE0-5CC75B0687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FCD4DC53-7AF6-4D98-9AAE-BC48CB21CCAE}"/>
              </a:ext>
            </a:extLst>
          </p:cNvPr>
          <p:cNvSpPr/>
          <p:nvPr userDrawn="1"/>
        </p:nvSpPr>
        <p:spPr>
          <a:xfrm>
            <a:off x="0" y="0"/>
            <a:ext cx="3706586" cy="6858000"/>
          </a:xfrm>
          <a:prstGeom prst="rect">
            <a:avLst/>
          </a:prstGeom>
          <a:gradFill flip="none" rotWithShape="1">
            <a:gsLst>
              <a:gs pos="0">
                <a:srgbClr val="005692"/>
              </a:gs>
              <a:gs pos="100000">
                <a:srgbClr val="004574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sz="quarter" idx="13"/>
          </p:nvPr>
        </p:nvSpPr>
        <p:spPr>
          <a:xfrm>
            <a:off x="433388" y="1920875"/>
            <a:ext cx="2833687" cy="2700338"/>
          </a:xfrm>
          <a:prstGeom prst="roundRect">
            <a:avLst>
              <a:gd name="adj" fmla="val 4025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635000" sx="102000" sy="102000" algn="ctr" rotWithShape="0">
              <a:schemeClr val="bg1">
                <a:alpha val="30000"/>
              </a:scheme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4" name="Рисунок 2"/>
          <p:cNvSpPr>
            <a:spLocks noGrp="1"/>
          </p:cNvSpPr>
          <p:nvPr>
            <p:ph type="pic" sz="quarter" idx="14"/>
          </p:nvPr>
        </p:nvSpPr>
        <p:spPr>
          <a:xfrm>
            <a:off x="4008346" y="2158602"/>
            <a:ext cx="1638000" cy="1638000"/>
          </a:xfrm>
          <a:prstGeom prst="roundRect">
            <a:avLst>
              <a:gd name="adj" fmla="val 6589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5" name="Рисунок 2"/>
          <p:cNvSpPr>
            <a:spLocks noGrp="1"/>
          </p:cNvSpPr>
          <p:nvPr>
            <p:ph type="pic" sz="quarter" idx="15"/>
          </p:nvPr>
        </p:nvSpPr>
        <p:spPr>
          <a:xfrm>
            <a:off x="7942661" y="2158602"/>
            <a:ext cx="1638000" cy="1638000"/>
          </a:xfrm>
          <a:prstGeom prst="roundRect">
            <a:avLst>
              <a:gd name="adj" fmla="val 6589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6" name="Рисунок 2"/>
          <p:cNvSpPr>
            <a:spLocks noGrp="1"/>
          </p:cNvSpPr>
          <p:nvPr>
            <p:ph type="pic" sz="quarter" idx="16"/>
          </p:nvPr>
        </p:nvSpPr>
        <p:spPr>
          <a:xfrm>
            <a:off x="7942661" y="4287573"/>
            <a:ext cx="1638000" cy="1638000"/>
          </a:xfrm>
          <a:prstGeom prst="roundRect">
            <a:avLst>
              <a:gd name="adj" fmla="val 6589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7" name="Рисунок 2"/>
          <p:cNvSpPr>
            <a:spLocks noGrp="1"/>
          </p:cNvSpPr>
          <p:nvPr>
            <p:ph type="pic" sz="quarter" idx="17"/>
          </p:nvPr>
        </p:nvSpPr>
        <p:spPr>
          <a:xfrm>
            <a:off x="4008345" y="4287573"/>
            <a:ext cx="1638000" cy="1638000"/>
          </a:xfrm>
          <a:prstGeom prst="roundRect">
            <a:avLst>
              <a:gd name="adj" fmla="val 6589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8808050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 с лого НИ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329153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17" name="Прямоугольник 16"/>
          <p:cNvSpPr/>
          <p:nvPr userDrawn="1"/>
        </p:nvSpPr>
        <p:spPr>
          <a:xfrm>
            <a:off x="0" y="0"/>
            <a:ext cx="4068000" cy="74677"/>
          </a:xfrm>
          <a:prstGeom prst="rect">
            <a:avLst/>
          </a:prstGeom>
          <a:solidFill>
            <a:srgbClr val="15A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8" name="Прямоугольник 17"/>
          <p:cNvSpPr/>
          <p:nvPr userDrawn="1"/>
        </p:nvSpPr>
        <p:spPr>
          <a:xfrm>
            <a:off x="8163420" y="0"/>
            <a:ext cx="4032000" cy="74677"/>
          </a:xfrm>
          <a:prstGeom prst="rect">
            <a:avLst/>
          </a:prstGeom>
          <a:solidFill>
            <a:srgbClr val="0056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9" name="Прямоугольник 18"/>
          <p:cNvSpPr/>
          <p:nvPr userDrawn="1"/>
        </p:nvSpPr>
        <p:spPr>
          <a:xfrm>
            <a:off x="4070280" y="0"/>
            <a:ext cx="4104000" cy="74677"/>
          </a:xfrm>
          <a:prstGeom prst="rect">
            <a:avLst/>
          </a:prstGeom>
          <a:solidFill>
            <a:srgbClr val="007D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0" name="Прямоугольник 19"/>
          <p:cNvSpPr/>
          <p:nvPr userDrawn="1"/>
        </p:nvSpPr>
        <p:spPr>
          <a:xfrm>
            <a:off x="5154931" y="1986095"/>
            <a:ext cx="1430654" cy="74677"/>
          </a:xfrm>
          <a:prstGeom prst="rect">
            <a:avLst/>
          </a:prstGeom>
          <a:solidFill>
            <a:srgbClr val="15A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1" name="Прямоугольник 20"/>
          <p:cNvSpPr/>
          <p:nvPr userDrawn="1"/>
        </p:nvSpPr>
        <p:spPr>
          <a:xfrm>
            <a:off x="0" y="2060772"/>
            <a:ext cx="12192000" cy="3171628"/>
          </a:xfrm>
          <a:prstGeom prst="rect">
            <a:avLst/>
          </a:prstGeom>
          <a:solidFill>
            <a:srgbClr val="EF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2" name="Прямоугольник 21"/>
          <p:cNvSpPr/>
          <p:nvPr userDrawn="1"/>
        </p:nvSpPr>
        <p:spPr>
          <a:xfrm>
            <a:off x="6583680" y="1986095"/>
            <a:ext cx="1430654" cy="74677"/>
          </a:xfrm>
          <a:prstGeom prst="rect">
            <a:avLst/>
          </a:prstGeom>
          <a:solidFill>
            <a:srgbClr val="0056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3" name="Прямоугольник 22"/>
          <p:cNvSpPr/>
          <p:nvPr userDrawn="1"/>
        </p:nvSpPr>
        <p:spPr>
          <a:xfrm>
            <a:off x="8014334" y="1986095"/>
            <a:ext cx="1430654" cy="74677"/>
          </a:xfrm>
          <a:prstGeom prst="rect">
            <a:avLst/>
          </a:prstGeom>
          <a:solidFill>
            <a:srgbClr val="007D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5" name="Овал 24"/>
          <p:cNvSpPr/>
          <p:nvPr userDrawn="1"/>
        </p:nvSpPr>
        <p:spPr>
          <a:xfrm>
            <a:off x="949817" y="1970290"/>
            <a:ext cx="3382670" cy="3382670"/>
          </a:xfrm>
          <a:prstGeom prst="ellipse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6" name="Дуга 25"/>
          <p:cNvSpPr>
            <a:spLocks noChangeAspect="1"/>
          </p:cNvSpPr>
          <p:nvPr userDrawn="1"/>
        </p:nvSpPr>
        <p:spPr>
          <a:xfrm>
            <a:off x="879052" y="1893670"/>
            <a:ext cx="3510000" cy="3509754"/>
          </a:xfrm>
          <a:prstGeom prst="arc">
            <a:avLst>
              <a:gd name="adj1" fmla="val 25894"/>
              <a:gd name="adj2" fmla="val 16168431"/>
            </a:avLst>
          </a:prstGeom>
          <a:ln w="127000">
            <a:solidFill>
              <a:srgbClr val="007D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27" name="Дуга 26"/>
          <p:cNvSpPr>
            <a:spLocks noChangeAspect="1"/>
          </p:cNvSpPr>
          <p:nvPr userDrawn="1"/>
        </p:nvSpPr>
        <p:spPr>
          <a:xfrm>
            <a:off x="1094073" y="2112060"/>
            <a:ext cx="2966101" cy="3059380"/>
          </a:xfrm>
          <a:prstGeom prst="arc">
            <a:avLst>
              <a:gd name="adj1" fmla="val 7399288"/>
              <a:gd name="adj2" fmla="val 16284786"/>
            </a:avLst>
          </a:prstGeom>
          <a:ln w="304800">
            <a:solidFill>
              <a:srgbClr val="15A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Овал 27"/>
          <p:cNvSpPr/>
          <p:nvPr userDrawn="1"/>
        </p:nvSpPr>
        <p:spPr>
          <a:xfrm>
            <a:off x="1325663" y="2346136"/>
            <a:ext cx="2630978" cy="263097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9" name="Овал 28"/>
          <p:cNvSpPr/>
          <p:nvPr userDrawn="1"/>
        </p:nvSpPr>
        <p:spPr>
          <a:xfrm>
            <a:off x="1424239" y="2477895"/>
            <a:ext cx="2368076" cy="2368076"/>
          </a:xfrm>
          <a:prstGeom prst="ellipse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0" name="Овал 29"/>
          <p:cNvSpPr/>
          <p:nvPr userDrawn="1"/>
        </p:nvSpPr>
        <p:spPr>
          <a:xfrm>
            <a:off x="1537411" y="2591067"/>
            <a:ext cx="2141732" cy="2141732"/>
          </a:xfrm>
          <a:prstGeom prst="ellipse">
            <a:avLst/>
          </a:prstGeom>
          <a:solidFill>
            <a:srgbClr val="15A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1" name="Полилиния 30"/>
          <p:cNvSpPr/>
          <p:nvPr userDrawn="1"/>
        </p:nvSpPr>
        <p:spPr>
          <a:xfrm>
            <a:off x="1538823" y="3675933"/>
            <a:ext cx="2138909" cy="1056866"/>
          </a:xfrm>
          <a:custGeom>
            <a:avLst/>
            <a:gdLst>
              <a:gd name="connsiteX0" fmla="*/ 0 w 2138909"/>
              <a:gd name="connsiteY0" fmla="*/ 0 h 1056866"/>
              <a:gd name="connsiteX1" fmla="*/ 2138909 w 2138909"/>
              <a:gd name="connsiteY1" fmla="*/ 0 h 1056866"/>
              <a:gd name="connsiteX2" fmla="*/ 2118564 w 2138909"/>
              <a:gd name="connsiteY2" fmla="*/ 201817 h 1056866"/>
              <a:gd name="connsiteX3" fmla="*/ 1069454 w 2138909"/>
              <a:gd name="connsiteY3" fmla="*/ 1056866 h 1056866"/>
              <a:gd name="connsiteX4" fmla="*/ 20345 w 2138909"/>
              <a:gd name="connsiteY4" fmla="*/ 201817 h 1056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8909" h="1056866">
                <a:moveTo>
                  <a:pt x="0" y="0"/>
                </a:moveTo>
                <a:lnTo>
                  <a:pt x="2138909" y="0"/>
                </a:lnTo>
                <a:lnTo>
                  <a:pt x="2118564" y="201817"/>
                </a:lnTo>
                <a:cubicBezTo>
                  <a:pt x="2018710" y="689793"/>
                  <a:pt x="1586949" y="1056866"/>
                  <a:pt x="1069454" y="1056866"/>
                </a:cubicBezTo>
                <a:cubicBezTo>
                  <a:pt x="551959" y="1056866"/>
                  <a:pt x="120199" y="689793"/>
                  <a:pt x="20345" y="201817"/>
                </a:cubicBezTo>
                <a:close/>
              </a:path>
            </a:pathLst>
          </a:custGeom>
          <a:solidFill>
            <a:srgbClr val="007D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32" name="Picture 2" descr="Омская область  : Бесплатная карта, бесплатная карта, свободная карта, Бесплатная базовая карта&#10; : контур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81353" y="2709580"/>
            <a:ext cx="1378483" cy="1939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Рисунок 32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6301" y="3344865"/>
            <a:ext cx="668586" cy="668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933259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4" name="Прямоугольник 3"/>
          <p:cNvSpPr/>
          <p:nvPr userDrawn="1"/>
        </p:nvSpPr>
        <p:spPr>
          <a:xfrm>
            <a:off x="2407920" y="1737360"/>
            <a:ext cx="9784080" cy="3840480"/>
          </a:xfrm>
          <a:prstGeom prst="rect">
            <a:avLst/>
          </a:prstGeom>
          <a:solidFill>
            <a:srgbClr val="EF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6" name="Picture 2" descr="Омская область  : Бесплатная карта, бесплатная карта, свободная карта, Бесплатная базовая карта&#10; : контур"/>
          <p:cNvPicPr>
            <a:picLocks noChangeAspect="1" noChangeArrowheads="1"/>
          </p:cNvPicPr>
          <p:nvPr userDrawn="1"/>
        </p:nvPicPr>
        <p:blipFill>
          <a:blip r:embed="rId3">
            <a:duotone>
              <a:prstClr val="black"/>
              <a:srgbClr val="0678AA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4312" y="243000"/>
            <a:ext cx="4529647" cy="63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Овал 7"/>
          <p:cNvSpPr/>
          <p:nvPr/>
        </p:nvSpPr>
        <p:spPr>
          <a:xfrm>
            <a:off x="1361630" y="2305050"/>
            <a:ext cx="2247904" cy="224790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Овал 10"/>
          <p:cNvSpPr>
            <a:spLocks noChangeAspect="1"/>
          </p:cNvSpPr>
          <p:nvPr/>
        </p:nvSpPr>
        <p:spPr>
          <a:xfrm>
            <a:off x="1416318" y="2359738"/>
            <a:ext cx="2138528" cy="2138526"/>
          </a:xfrm>
          <a:prstGeom prst="ellipse">
            <a:avLst/>
          </a:prstGeom>
          <a:solidFill>
            <a:srgbClr val="067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0810" y="2394230"/>
            <a:ext cx="2069543" cy="2069541"/>
          </a:xfrm>
          <a:prstGeom prst="rect">
            <a:avLst/>
          </a:prstGeom>
        </p:spPr>
      </p:pic>
      <p:sp>
        <p:nvSpPr>
          <p:cNvPr id="14" name="Прямоугольник 13"/>
          <p:cNvSpPr/>
          <p:nvPr userDrawn="1"/>
        </p:nvSpPr>
        <p:spPr>
          <a:xfrm>
            <a:off x="5162513" y="1664969"/>
            <a:ext cx="1430654" cy="74677"/>
          </a:xfrm>
          <a:prstGeom prst="rect">
            <a:avLst/>
          </a:prstGeom>
          <a:solidFill>
            <a:srgbClr val="A7DA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6591262" y="1664969"/>
            <a:ext cx="1430654" cy="74677"/>
          </a:xfrm>
          <a:prstGeom prst="rect">
            <a:avLst/>
          </a:prstGeom>
          <a:solidFill>
            <a:srgbClr val="1F8B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8021916" y="1664969"/>
            <a:ext cx="1430654" cy="74677"/>
          </a:xfrm>
          <a:prstGeom prst="rect">
            <a:avLst/>
          </a:prstGeom>
          <a:solidFill>
            <a:srgbClr val="03B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964981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3">
    <p:bg>
      <p:bgPr>
        <a:gradFill flip="none" rotWithShape="1">
          <a:gsLst>
            <a:gs pos="0">
              <a:srgbClr val="004575"/>
            </a:gs>
            <a:gs pos="100000">
              <a:srgbClr val="005692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Grp="1"/>
          </p:cNvSpPr>
          <p:nvPr userDrawn="1">
            <p:ph type="sldNum" sz="quarter" idx="21"/>
          </p:nvPr>
        </p:nvSpPr>
        <p:spPr>
          <a:xfrm>
            <a:off x="11272838" y="6248400"/>
            <a:ext cx="447675" cy="241300"/>
          </a:xfrm>
        </p:spPr>
        <p:txBody>
          <a:bodyPr/>
          <a:lstStyle>
            <a:lvl1pPr>
              <a:defRPr b="0" i="0">
                <a:solidFill>
                  <a:schemeClr val="tx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>
              <a:defRPr/>
            </a:pPr>
            <a:fld id="{58CD580B-ED4F-1148-B48B-24C3761D60A0}" type="slidenum">
              <a:rPr lang="x-none" altLang="x-none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x-none" altLang="x-none" dirty="0">
              <a:solidFill>
                <a:prstClr val="black"/>
              </a:solidFill>
            </a:endParaRPr>
          </a:p>
        </p:txBody>
      </p:sp>
      <p:sp>
        <p:nvSpPr>
          <p:cNvPr id="19" name="Прямоугольник 18"/>
          <p:cNvSpPr/>
          <p:nvPr userDrawn="1"/>
        </p:nvSpPr>
        <p:spPr>
          <a:xfrm>
            <a:off x="4165102" y="1664969"/>
            <a:ext cx="1430654" cy="74677"/>
          </a:xfrm>
          <a:prstGeom prst="rect">
            <a:avLst/>
          </a:prstGeom>
          <a:solidFill>
            <a:srgbClr val="BC2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1" name="Прямоугольник 20"/>
          <p:cNvSpPr/>
          <p:nvPr userDrawn="1"/>
        </p:nvSpPr>
        <p:spPr>
          <a:xfrm>
            <a:off x="2301240" y="1737360"/>
            <a:ext cx="9890760" cy="3840480"/>
          </a:xfrm>
          <a:prstGeom prst="rect">
            <a:avLst/>
          </a:prstGeom>
          <a:solidFill>
            <a:srgbClr val="EF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2" name="Прямоугольник 21"/>
          <p:cNvSpPr/>
          <p:nvPr userDrawn="1"/>
        </p:nvSpPr>
        <p:spPr>
          <a:xfrm>
            <a:off x="5593851" y="1664969"/>
            <a:ext cx="1430654" cy="7467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3" name="Прямоугольник 22"/>
          <p:cNvSpPr/>
          <p:nvPr userDrawn="1"/>
        </p:nvSpPr>
        <p:spPr>
          <a:xfrm>
            <a:off x="7024505" y="1664969"/>
            <a:ext cx="1430654" cy="74677"/>
          </a:xfrm>
          <a:prstGeom prst="rect">
            <a:avLst/>
          </a:prstGeom>
          <a:solidFill>
            <a:srgbClr val="00B3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26" name="Picture 2" descr="Омская область  : Бесплатная карта, бесплатная карта, свободная карта, Бесплатная базовая карта&#10; : контур">
            <a:extLst>
              <a:ext uri="{FF2B5EF4-FFF2-40B4-BE49-F238E27FC236}">
                <a16:creationId xmlns:a16="http://schemas.microsoft.com/office/drawing/2014/main" xmlns="" id="{F1AFF914-5E62-42A9-83DE-173452C674B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4312" y="243000"/>
            <a:ext cx="4529647" cy="6372000"/>
          </a:xfrm>
          <a:prstGeom prst="rect">
            <a:avLst/>
          </a:prstGeom>
          <a:noFill/>
          <a:effectLst>
            <a:outerShdw blurRad="254000" dist="63500" sx="105000" sy="105000" algn="l" rotWithShape="0">
              <a:prstClr val="black">
                <a:alpha val="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Группа 26">
            <a:extLst>
              <a:ext uri="{FF2B5EF4-FFF2-40B4-BE49-F238E27FC236}">
                <a16:creationId xmlns:a16="http://schemas.microsoft.com/office/drawing/2014/main" xmlns="" id="{724DF718-8295-4C00-83EE-02C7D1BF0304}"/>
              </a:ext>
            </a:extLst>
          </p:cNvPr>
          <p:cNvGrpSpPr/>
          <p:nvPr userDrawn="1"/>
        </p:nvGrpSpPr>
        <p:grpSpPr>
          <a:xfrm>
            <a:off x="1416318" y="2359737"/>
            <a:ext cx="2138528" cy="2138526"/>
            <a:chOff x="1659141" y="2148818"/>
            <a:chExt cx="2232001" cy="2232001"/>
          </a:xfrm>
        </p:grpSpPr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xmlns="" id="{4CABAEAA-EEE4-41AD-9EAC-D2E7E3BF56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59141" y="2148818"/>
              <a:ext cx="2232001" cy="2232001"/>
            </a:xfrm>
            <a:prstGeom prst="ellipse">
              <a:avLst/>
            </a:prstGeom>
            <a:solidFill>
              <a:srgbClr val="0678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xmlns="" id="{2FC9082D-9DAB-4C56-A18A-1325C95CFAB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77141" y="2166818"/>
              <a:ext cx="2196001" cy="2196001"/>
            </a:xfrm>
            <a:prstGeom prst="ellipse">
              <a:avLst/>
            </a:prstGeom>
            <a:solidFill>
              <a:srgbClr val="0056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xmlns="" id="{D5DF689A-9343-4F46-B87F-72CF165F6DC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95141" y="2184818"/>
              <a:ext cx="2160000" cy="2160000"/>
            </a:xfrm>
            <a:prstGeom prst="rect">
              <a:avLst/>
            </a:prstGeom>
          </p:spPr>
        </p:pic>
      </p:grpSp>
      <p:sp>
        <p:nvSpPr>
          <p:cNvPr id="12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732849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2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4179571" y="1664969"/>
            <a:ext cx="1430654" cy="74677"/>
          </a:xfrm>
          <a:prstGeom prst="rect">
            <a:avLst/>
          </a:prstGeom>
          <a:solidFill>
            <a:srgbClr val="BC2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 userDrawn="1"/>
        </p:nvSpPr>
        <p:spPr>
          <a:xfrm>
            <a:off x="2687444" y="1737360"/>
            <a:ext cx="9504556" cy="3840480"/>
          </a:xfrm>
          <a:prstGeom prst="rect">
            <a:avLst/>
          </a:prstGeom>
          <a:solidFill>
            <a:schemeClr val="bg2">
              <a:lumMod val="2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5608320" y="1664969"/>
            <a:ext cx="1430654" cy="74677"/>
          </a:xfrm>
          <a:prstGeom prst="rect">
            <a:avLst/>
          </a:prstGeom>
          <a:solidFill>
            <a:srgbClr val="305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7038974" y="1664969"/>
            <a:ext cx="1430654" cy="74677"/>
          </a:xfrm>
          <a:prstGeom prst="rect">
            <a:avLst/>
          </a:prstGeom>
          <a:solidFill>
            <a:srgbClr val="00B3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1" name="Picture 2" descr="Омская область  : Бесплатная карта, бесплатная карта, свободная карта, Бесплатная базовая карта&#10; : контур">
            <a:extLst>
              <a:ext uri="{FF2B5EF4-FFF2-40B4-BE49-F238E27FC236}">
                <a16:creationId xmlns:a16="http://schemas.microsoft.com/office/drawing/2014/main" xmlns="" id="{62D9F92A-8B79-48AF-8FA0-AE72E6FBDA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4312" y="243000"/>
            <a:ext cx="4529647" cy="63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Группа 11">
            <a:extLst>
              <a:ext uri="{FF2B5EF4-FFF2-40B4-BE49-F238E27FC236}">
                <a16:creationId xmlns:a16="http://schemas.microsoft.com/office/drawing/2014/main" xmlns="" id="{ABB84806-AAD9-473F-AD83-2D3DC1B41AAB}"/>
              </a:ext>
            </a:extLst>
          </p:cNvPr>
          <p:cNvGrpSpPr/>
          <p:nvPr userDrawn="1"/>
        </p:nvGrpSpPr>
        <p:grpSpPr>
          <a:xfrm>
            <a:off x="1416318" y="2359737"/>
            <a:ext cx="2138528" cy="2138526"/>
            <a:chOff x="1659141" y="2148818"/>
            <a:chExt cx="2232001" cy="2232001"/>
          </a:xfrm>
        </p:grpSpPr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xmlns="" id="{30435FAC-1B64-4D91-A167-65291DF86D2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59141" y="2148818"/>
              <a:ext cx="2232001" cy="2232001"/>
            </a:xfrm>
            <a:prstGeom prst="ellipse">
              <a:avLst/>
            </a:prstGeom>
            <a:solidFill>
              <a:srgbClr val="0678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xmlns="" id="{D6A25C05-E78E-4872-88BF-93972AF211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77141" y="2166818"/>
              <a:ext cx="2196001" cy="2196001"/>
            </a:xfrm>
            <a:prstGeom prst="ellipse">
              <a:avLst/>
            </a:prstGeom>
            <a:solidFill>
              <a:srgbClr val="0056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xmlns="" id="{C0296B91-DBF4-49AB-A7A0-8E980120CE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95141" y="2184818"/>
              <a:ext cx="2160000" cy="2160000"/>
            </a:xfrm>
            <a:prstGeom prst="rect">
              <a:avLst/>
            </a:prstGeom>
          </p:spPr>
        </p:pic>
      </p:grpSp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837486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4" name="Рисунок 3">
            <a:extLst>
              <a:ext uri="{FF2B5EF4-FFF2-40B4-BE49-F238E27FC236}">
                <a16:creationId xmlns:a16="http://schemas.microsoft.com/office/drawing/2014/main" xmlns="" id="{7731D644-B8BD-4548-808D-C4112238536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15101" y="540217"/>
            <a:ext cx="11076899" cy="5854692"/>
          </a:xfrm>
          <a:custGeom>
            <a:avLst/>
            <a:gdLst>
              <a:gd name="connsiteX0" fmla="*/ 5524302 w 21602599"/>
              <a:gd name="connsiteY0" fmla="*/ 0 h 11048604"/>
              <a:gd name="connsiteX1" fmla="*/ 21602599 w 21602599"/>
              <a:gd name="connsiteY1" fmla="*/ 0 h 11048604"/>
              <a:gd name="connsiteX2" fmla="*/ 21602599 w 21602599"/>
              <a:gd name="connsiteY2" fmla="*/ 11048604 h 11048604"/>
              <a:gd name="connsiteX3" fmla="*/ 5524302 w 21602599"/>
              <a:gd name="connsiteY3" fmla="*/ 11048604 h 11048604"/>
              <a:gd name="connsiteX4" fmla="*/ 0 w 21602599"/>
              <a:gd name="connsiteY4" fmla="*/ 5524302 h 11048604"/>
              <a:gd name="connsiteX5" fmla="*/ 5524302 w 21602599"/>
              <a:gd name="connsiteY5" fmla="*/ 0 h 11048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602599" h="11048604">
                <a:moveTo>
                  <a:pt x="5524302" y="0"/>
                </a:moveTo>
                <a:lnTo>
                  <a:pt x="21602599" y="0"/>
                </a:lnTo>
                <a:lnTo>
                  <a:pt x="21602599" y="11048604"/>
                </a:lnTo>
                <a:lnTo>
                  <a:pt x="5524302" y="11048604"/>
                </a:lnTo>
                <a:cubicBezTo>
                  <a:pt x="2473313" y="11048604"/>
                  <a:pt x="0" y="8575290"/>
                  <a:pt x="0" y="5524302"/>
                </a:cubicBezTo>
                <a:cubicBezTo>
                  <a:pt x="0" y="2473314"/>
                  <a:pt x="2473313" y="0"/>
                  <a:pt x="5524302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</p:sp>
    </p:spTree>
    <p:extLst>
      <p:ext uri="{BB962C8B-B14F-4D97-AF65-F5344CB8AC3E}">
        <p14:creationId xmlns:p14="http://schemas.microsoft.com/office/powerpoint/2010/main" val="895869659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B1DAA063-5C80-4339-8909-445E0ECEC474}"/>
              </a:ext>
            </a:extLst>
          </p:cNvPr>
          <p:cNvSpPr/>
          <p:nvPr userDrawn="1"/>
        </p:nvSpPr>
        <p:spPr>
          <a:xfrm>
            <a:off x="0" y="0"/>
            <a:ext cx="8319032" cy="6858000"/>
          </a:xfrm>
          <a:prstGeom prst="rect">
            <a:avLst/>
          </a:prstGeom>
          <a:gradFill flip="none" rotWithShape="1">
            <a:gsLst>
              <a:gs pos="0">
                <a:srgbClr val="005692"/>
              </a:gs>
              <a:gs pos="100000">
                <a:srgbClr val="004574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Text Box 3">
            <a:extLst>
              <a:ext uri="{FF2B5EF4-FFF2-40B4-BE49-F238E27FC236}">
                <a16:creationId xmlns:a16="http://schemas.microsoft.com/office/drawing/2014/main" xmlns="" id="{EE2D9EB2-D179-477C-92D5-7E30DE1CCE2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8BDA21B-3FC5-4E3E-9D8E-C59F68D211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3F5BC6F9-98D6-4446-AD0C-9E8AB98B6E48}"/>
              </a:ext>
            </a:extLst>
          </p:cNvPr>
          <p:cNvSpPr/>
          <p:nvPr userDrawn="1"/>
        </p:nvSpPr>
        <p:spPr>
          <a:xfrm>
            <a:off x="5137332" y="306530"/>
            <a:ext cx="6244942" cy="6244940"/>
          </a:xfrm>
          <a:prstGeom prst="ellipse">
            <a:avLst/>
          </a:prstGeom>
          <a:noFill/>
          <a:ln w="635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xmlns="" id="{89B8343B-C35D-4FDA-8720-8B14BA6766CF}"/>
              </a:ext>
            </a:extLst>
          </p:cNvPr>
          <p:cNvSpPr/>
          <p:nvPr userDrawn="1"/>
        </p:nvSpPr>
        <p:spPr>
          <a:xfrm>
            <a:off x="9233433" y="289736"/>
            <a:ext cx="1234440" cy="12344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xmlns="" id="{6451F62D-6B8F-4B2B-9FC9-CC73C2BA3419}"/>
              </a:ext>
            </a:extLst>
          </p:cNvPr>
          <p:cNvSpPr/>
          <p:nvPr userDrawn="1"/>
        </p:nvSpPr>
        <p:spPr>
          <a:xfrm>
            <a:off x="9233433" y="5317030"/>
            <a:ext cx="1234440" cy="12344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Рисунок 10">
            <a:extLst>
              <a:ext uri="{FF2B5EF4-FFF2-40B4-BE49-F238E27FC236}">
                <a16:creationId xmlns:a16="http://schemas.microsoft.com/office/drawing/2014/main" xmlns="" id="{45EE1167-94B6-4956-BFEA-BF8C95CF96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467873" y="1674720"/>
            <a:ext cx="1234800" cy="12348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5" name="Рисунок 10">
            <a:extLst>
              <a:ext uri="{FF2B5EF4-FFF2-40B4-BE49-F238E27FC236}">
                <a16:creationId xmlns:a16="http://schemas.microsoft.com/office/drawing/2014/main" xmlns="" id="{955ACA6A-884C-4C4A-9BFE-769D1F11830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467873" y="3948857"/>
            <a:ext cx="1234800" cy="12348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xmlns="" id="{FFC03F5A-3EF9-4150-8AC0-CFB7DA6FE48F}"/>
              </a:ext>
            </a:extLst>
          </p:cNvPr>
          <p:cNvSpPr/>
          <p:nvPr userDrawn="1"/>
        </p:nvSpPr>
        <p:spPr>
          <a:xfrm>
            <a:off x="6139714" y="1271763"/>
            <a:ext cx="4297680" cy="4297680"/>
          </a:xfrm>
          <a:prstGeom prst="ellipse">
            <a:avLst/>
          </a:prstGeom>
          <a:solidFill>
            <a:srgbClr val="25A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8" name="Рисунок 17">
            <a:extLst>
              <a:ext uri="{FF2B5EF4-FFF2-40B4-BE49-F238E27FC236}">
                <a16:creationId xmlns:a16="http://schemas.microsoft.com/office/drawing/2014/main" xmlns="" id="{DE32825C-D3AF-4B34-9F4A-D8076007509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93500" y="1425549"/>
            <a:ext cx="3990108" cy="3990108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334574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D725D08D-17B3-4894-AC7A-5EF41CF5B08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890000"/>
            <a:ext cx="4104000" cy="2484000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0" name="Рисунок 8">
            <a:extLst>
              <a:ext uri="{FF2B5EF4-FFF2-40B4-BE49-F238E27FC236}">
                <a16:creationId xmlns:a16="http://schemas.microsoft.com/office/drawing/2014/main" xmlns="" id="{1982CA0B-6DCE-4516-A8B5-FA523E95DF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152080" y="1890000"/>
            <a:ext cx="4039920" cy="2484000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1" name="Рисунок 8">
            <a:extLst>
              <a:ext uri="{FF2B5EF4-FFF2-40B4-BE49-F238E27FC236}">
                <a16:creationId xmlns:a16="http://schemas.microsoft.com/office/drawing/2014/main" xmlns="" id="{0297FEB8-2060-424F-9965-CF09291937E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04000" y="4374000"/>
            <a:ext cx="4048080" cy="2484000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C9985AF-33DA-47A8-8439-E590E0C69143}"/>
              </a:ext>
            </a:extLst>
          </p:cNvPr>
          <p:cNvSpPr/>
          <p:nvPr userDrawn="1"/>
        </p:nvSpPr>
        <p:spPr>
          <a:xfrm>
            <a:off x="0" y="4374000"/>
            <a:ext cx="4104000" cy="248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F7ECC9A2-B0DD-4016-BD40-19E0FDF07E3D}"/>
              </a:ext>
            </a:extLst>
          </p:cNvPr>
          <p:cNvSpPr/>
          <p:nvPr userDrawn="1"/>
        </p:nvSpPr>
        <p:spPr>
          <a:xfrm>
            <a:off x="8152080" y="4374000"/>
            <a:ext cx="4039920" cy="248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DA125B91-BE35-459E-98F9-E6183353ED25}"/>
              </a:ext>
            </a:extLst>
          </p:cNvPr>
          <p:cNvSpPr/>
          <p:nvPr userDrawn="1"/>
        </p:nvSpPr>
        <p:spPr>
          <a:xfrm>
            <a:off x="4104000" y="1890000"/>
            <a:ext cx="4048080" cy="248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Text Box 3">
            <a:extLst>
              <a:ext uri="{FF2B5EF4-FFF2-40B4-BE49-F238E27FC236}">
                <a16:creationId xmlns:a16="http://schemas.microsoft.com/office/drawing/2014/main" xmlns="" id="{C8A0C0C4-E198-4D3D-998A-360B63B0531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94AB8450-44AE-492A-B8C6-A8BDDF2A17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09694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Контент 4, темный фон">
    <p:bg>
      <p:bgPr>
        <a:gradFill flip="none" rotWithShape="1">
          <a:gsLst>
            <a:gs pos="0">
              <a:srgbClr val="004575"/>
            </a:gs>
            <a:gs pos="100000">
              <a:srgbClr val="005692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Grp="1"/>
          </p:cNvSpPr>
          <p:nvPr userDrawn="1">
            <p:ph type="sldNum" sz="quarter" idx="21"/>
          </p:nvPr>
        </p:nvSpPr>
        <p:spPr>
          <a:xfrm>
            <a:off x="11272838" y="6248400"/>
            <a:ext cx="447675" cy="241300"/>
          </a:xfrm>
        </p:spPr>
        <p:txBody>
          <a:bodyPr/>
          <a:lstStyle>
            <a:lvl1pPr>
              <a:defRPr b="0" i="0">
                <a:solidFill>
                  <a:schemeClr val="tx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>
              <a:defRPr/>
            </a:pPr>
            <a:fld id="{58CD580B-ED4F-1148-B48B-24C3761D60A0}" type="slidenum">
              <a:rPr lang="x-none" altLang="x-none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x-none" altLang="x-none" dirty="0">
              <a:solidFill>
                <a:prstClr val="black"/>
              </a:solidFill>
            </a:endParaRPr>
          </a:p>
        </p:txBody>
      </p:sp>
      <p:sp>
        <p:nvSpPr>
          <p:cNvPr id="16" name="Полилиния 15">
            <a:extLst>
              <a:ext uri="{FF2B5EF4-FFF2-40B4-BE49-F238E27FC236}">
                <a16:creationId xmlns:a16="http://schemas.microsoft.com/office/drawing/2014/main" xmlns="" id="{9A98CA79-BB25-4370-8C14-919AE440F1EC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0"/>
            <a:ext cx="6265264" cy="6669000"/>
          </a:xfrm>
          <a:custGeom>
            <a:avLst/>
            <a:gdLst>
              <a:gd name="connsiteX0" fmla="*/ 1775641 w 6265264"/>
              <a:gd name="connsiteY0" fmla="*/ 0 h 6669000"/>
              <a:gd name="connsiteX1" fmla="*/ 3909381 w 6265264"/>
              <a:gd name="connsiteY1" fmla="*/ 0 h 6669000"/>
              <a:gd name="connsiteX2" fmla="*/ 4176483 w 6265264"/>
              <a:gd name="connsiteY2" fmla="*/ 97761 h 6669000"/>
              <a:gd name="connsiteX3" fmla="*/ 6265264 w 6265264"/>
              <a:gd name="connsiteY3" fmla="*/ 3249000 h 6669000"/>
              <a:gd name="connsiteX4" fmla="*/ 2845264 w 6265264"/>
              <a:gd name="connsiteY4" fmla="*/ 6669000 h 6669000"/>
              <a:gd name="connsiteX5" fmla="*/ 9346 w 6265264"/>
              <a:gd name="connsiteY5" fmla="*/ 5161155 h 6669000"/>
              <a:gd name="connsiteX6" fmla="*/ 0 w 6265264"/>
              <a:gd name="connsiteY6" fmla="*/ 5145770 h 6669000"/>
              <a:gd name="connsiteX7" fmla="*/ 0 w 6265264"/>
              <a:gd name="connsiteY7" fmla="*/ 1352230 h 6669000"/>
              <a:gd name="connsiteX8" fmla="*/ 9346 w 6265264"/>
              <a:gd name="connsiteY8" fmla="*/ 1336846 h 6669000"/>
              <a:gd name="connsiteX9" fmla="*/ 1591236 w 6265264"/>
              <a:gd name="connsiteY9" fmla="*/ 66223 h 666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265264" h="6669000">
                <a:moveTo>
                  <a:pt x="1775641" y="0"/>
                </a:moveTo>
                <a:lnTo>
                  <a:pt x="3909381" y="0"/>
                </a:lnTo>
                <a:lnTo>
                  <a:pt x="4176483" y="97761"/>
                </a:lnTo>
                <a:cubicBezTo>
                  <a:pt x="5403972" y="616945"/>
                  <a:pt x="6265264" y="1832390"/>
                  <a:pt x="6265264" y="3249000"/>
                </a:cubicBezTo>
                <a:cubicBezTo>
                  <a:pt x="6265264" y="5137814"/>
                  <a:pt x="4734078" y="6669000"/>
                  <a:pt x="2845264" y="6669000"/>
                </a:cubicBezTo>
                <a:cubicBezTo>
                  <a:pt x="1664756" y="6669000"/>
                  <a:pt x="623945" y="6070881"/>
                  <a:pt x="9346" y="5161155"/>
                </a:cubicBezTo>
                <a:lnTo>
                  <a:pt x="0" y="5145770"/>
                </a:lnTo>
                <a:lnTo>
                  <a:pt x="0" y="1352230"/>
                </a:lnTo>
                <a:lnTo>
                  <a:pt x="9346" y="1336846"/>
                </a:lnTo>
                <a:cubicBezTo>
                  <a:pt x="393470" y="768267"/>
                  <a:pt x="944084" y="321410"/>
                  <a:pt x="1591236" y="66223"/>
                </a:cubicBezTo>
                <a:close/>
              </a:path>
            </a:pathLst>
          </a:custGeom>
          <a:solidFill>
            <a:schemeClr val="accent2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4" name="Полилиния 13">
            <a:extLst>
              <a:ext uri="{FF2B5EF4-FFF2-40B4-BE49-F238E27FC236}">
                <a16:creationId xmlns:a16="http://schemas.microsoft.com/office/drawing/2014/main" xmlns="" id="{94CA2EC5-F597-48B4-ADBB-B692DCB3B66D}"/>
              </a:ext>
            </a:extLst>
          </p:cNvPr>
          <p:cNvSpPr/>
          <p:nvPr userDrawn="1"/>
        </p:nvSpPr>
        <p:spPr>
          <a:xfrm>
            <a:off x="0" y="279000"/>
            <a:ext cx="5815264" cy="5940000"/>
          </a:xfrm>
          <a:custGeom>
            <a:avLst/>
            <a:gdLst>
              <a:gd name="connsiteX0" fmla="*/ 2845264 w 5815264"/>
              <a:gd name="connsiteY0" fmla="*/ 0 h 5940000"/>
              <a:gd name="connsiteX1" fmla="*/ 5815264 w 5815264"/>
              <a:gd name="connsiteY1" fmla="*/ 2970000 h 5940000"/>
              <a:gd name="connsiteX2" fmla="*/ 2845264 w 5815264"/>
              <a:gd name="connsiteY2" fmla="*/ 5940000 h 5940000"/>
              <a:gd name="connsiteX3" fmla="*/ 8789 w 5815264"/>
              <a:gd name="connsiteY3" fmla="*/ 3853187 h 5940000"/>
              <a:gd name="connsiteX4" fmla="*/ 0 w 5815264"/>
              <a:gd name="connsiteY4" fmla="*/ 3819005 h 5940000"/>
              <a:gd name="connsiteX5" fmla="*/ 0 w 5815264"/>
              <a:gd name="connsiteY5" fmla="*/ 2120996 h 5940000"/>
              <a:gd name="connsiteX6" fmla="*/ 8789 w 5815264"/>
              <a:gd name="connsiteY6" fmla="*/ 2086813 h 5940000"/>
              <a:gd name="connsiteX7" fmla="*/ 2845264 w 5815264"/>
              <a:gd name="connsiteY7" fmla="*/ 0 h 59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15264" h="5940000">
                <a:moveTo>
                  <a:pt x="2845264" y="0"/>
                </a:moveTo>
                <a:cubicBezTo>
                  <a:pt x="4485550" y="0"/>
                  <a:pt x="5815264" y="1329714"/>
                  <a:pt x="5815264" y="2970000"/>
                </a:cubicBezTo>
                <a:cubicBezTo>
                  <a:pt x="5815264" y="4610286"/>
                  <a:pt x="4485550" y="5940000"/>
                  <a:pt x="2845264" y="5940000"/>
                </a:cubicBezTo>
                <a:cubicBezTo>
                  <a:pt x="1512532" y="5940000"/>
                  <a:pt x="384825" y="5062181"/>
                  <a:pt x="8789" y="3853187"/>
                </a:cubicBezTo>
                <a:lnTo>
                  <a:pt x="0" y="3819005"/>
                </a:lnTo>
                <a:lnTo>
                  <a:pt x="0" y="2120996"/>
                </a:lnTo>
                <a:lnTo>
                  <a:pt x="8789" y="2086813"/>
                </a:lnTo>
                <a:cubicBezTo>
                  <a:pt x="384825" y="877819"/>
                  <a:pt x="1512532" y="0"/>
                  <a:pt x="2845264" y="0"/>
                </a:cubicBezTo>
                <a:close/>
              </a:path>
            </a:pathLst>
          </a:custGeom>
          <a:solidFill>
            <a:schemeClr val="accent2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xmlns="" id="{2AEE7250-4E7E-476D-B759-997B4672E4A6}"/>
              </a:ext>
            </a:extLst>
          </p:cNvPr>
          <p:cNvSpPr/>
          <p:nvPr userDrawn="1"/>
        </p:nvSpPr>
        <p:spPr>
          <a:xfrm>
            <a:off x="415264" y="819000"/>
            <a:ext cx="4860000" cy="4860000"/>
          </a:xfrm>
          <a:prstGeom prst="ellipse">
            <a:avLst/>
          </a:prstGeom>
          <a:solidFill>
            <a:schemeClr val="accent2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9" name="Полилиния 18">
            <a:extLst>
              <a:ext uri="{FF2B5EF4-FFF2-40B4-BE49-F238E27FC236}">
                <a16:creationId xmlns:a16="http://schemas.microsoft.com/office/drawing/2014/main" xmlns="" id="{ACC1E3BB-2251-48EA-9690-A533A61B8966}"/>
              </a:ext>
            </a:extLst>
          </p:cNvPr>
          <p:cNvSpPr/>
          <p:nvPr userDrawn="1"/>
        </p:nvSpPr>
        <p:spPr>
          <a:xfrm>
            <a:off x="1545009" y="0"/>
            <a:ext cx="2600513" cy="893740"/>
          </a:xfrm>
          <a:custGeom>
            <a:avLst/>
            <a:gdLst>
              <a:gd name="connsiteX0" fmla="*/ 0 w 2600513"/>
              <a:gd name="connsiteY0" fmla="*/ 0 h 893740"/>
              <a:gd name="connsiteX1" fmla="*/ 2600513 w 2600513"/>
              <a:gd name="connsiteY1" fmla="*/ 0 h 893740"/>
              <a:gd name="connsiteX2" fmla="*/ 2597208 w 2600513"/>
              <a:gd name="connsiteY2" fmla="*/ 11127 h 893740"/>
              <a:gd name="connsiteX3" fmla="*/ 1300256 w 2600513"/>
              <a:gd name="connsiteY3" fmla="*/ 893740 h 893740"/>
              <a:gd name="connsiteX4" fmla="*/ 3305 w 2600513"/>
              <a:gd name="connsiteY4" fmla="*/ 11127 h 893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00513" h="893740">
                <a:moveTo>
                  <a:pt x="0" y="0"/>
                </a:moveTo>
                <a:lnTo>
                  <a:pt x="2600513" y="0"/>
                </a:lnTo>
                <a:lnTo>
                  <a:pt x="2597208" y="11127"/>
                </a:lnTo>
                <a:cubicBezTo>
                  <a:pt x="2393395" y="527996"/>
                  <a:pt x="1889538" y="893740"/>
                  <a:pt x="1300256" y="893740"/>
                </a:cubicBezTo>
                <a:cubicBezTo>
                  <a:pt x="710974" y="893740"/>
                  <a:pt x="207117" y="527996"/>
                  <a:pt x="3305" y="11127"/>
                </a:cubicBez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955264" y="1359000"/>
            <a:ext cx="3780000" cy="3780000"/>
          </a:xfrm>
          <a:prstGeom prst="ellipse">
            <a:avLst/>
          </a:prstGeom>
          <a:pattFill prst="pct5"/>
        </p:spPr>
        <p:txBody>
          <a:bodyPr/>
          <a:lstStyle/>
          <a:p>
            <a:pPr lvl="0"/>
            <a:endParaRPr lang="en-US" noProof="0" dirty="0">
              <a:sym typeface="Poppins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563CD596-C6A0-4A46-B758-FB12EBCD70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25" name="Полилиния: фигура 39">
            <a:extLst>
              <a:ext uri="{FF2B5EF4-FFF2-40B4-BE49-F238E27FC236}">
                <a16:creationId xmlns:a16="http://schemas.microsoft.com/office/drawing/2014/main" xmlns="" id="{39E179B8-C889-4BDC-8AD7-FB6554B49E11}"/>
              </a:ext>
            </a:extLst>
          </p:cNvPr>
          <p:cNvSpPr/>
          <p:nvPr userDrawn="1"/>
        </p:nvSpPr>
        <p:spPr>
          <a:xfrm>
            <a:off x="1469187" y="5619332"/>
            <a:ext cx="2752155" cy="1219618"/>
          </a:xfrm>
          <a:custGeom>
            <a:avLst/>
            <a:gdLst>
              <a:gd name="connsiteX0" fmla="*/ 1376077 w 2752155"/>
              <a:gd name="connsiteY0" fmla="*/ 0 h 1219618"/>
              <a:gd name="connsiteX1" fmla="*/ 2741382 w 2752155"/>
              <a:gd name="connsiteY1" fmla="*/ 1112756 h 1219618"/>
              <a:gd name="connsiteX2" fmla="*/ 2752155 w 2752155"/>
              <a:gd name="connsiteY2" fmla="*/ 1219618 h 1219618"/>
              <a:gd name="connsiteX3" fmla="*/ 0 w 2752155"/>
              <a:gd name="connsiteY3" fmla="*/ 1219618 h 1219618"/>
              <a:gd name="connsiteX4" fmla="*/ 10773 w 2752155"/>
              <a:gd name="connsiteY4" fmla="*/ 1112756 h 1219618"/>
              <a:gd name="connsiteX5" fmla="*/ 1376077 w 2752155"/>
              <a:gd name="connsiteY5" fmla="*/ 0 h 1219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52155" h="1219618">
                <a:moveTo>
                  <a:pt x="1376077" y="0"/>
                </a:moveTo>
                <a:cubicBezTo>
                  <a:pt x="2049542" y="0"/>
                  <a:pt x="2611432" y="477707"/>
                  <a:pt x="2741382" y="1112756"/>
                </a:cubicBezTo>
                <a:lnTo>
                  <a:pt x="2752155" y="1219618"/>
                </a:lnTo>
                <a:lnTo>
                  <a:pt x="0" y="1219618"/>
                </a:lnTo>
                <a:lnTo>
                  <a:pt x="10773" y="1112756"/>
                </a:lnTo>
                <a:cubicBezTo>
                  <a:pt x="140722" y="477707"/>
                  <a:pt x="702612" y="0"/>
                  <a:pt x="1376077" y="0"/>
                </a:cubicBez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7" name="Text Box 3">
            <a:extLst>
              <a:ext uri="{FF2B5EF4-FFF2-40B4-BE49-F238E27FC236}">
                <a16:creationId xmlns:a16="http://schemas.microsoft.com/office/drawing/2014/main" xmlns="" id="{1A2D4BEC-4F5C-42FB-8B63-37056E63AD92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096070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/>
          </p:cNvSpPr>
          <p:nvPr userDrawn="1">
            <p:ph type="sldNum" sz="quarter" idx="10"/>
          </p:nvPr>
        </p:nvSpPr>
        <p:spPr>
          <a:xfrm>
            <a:off x="11272838" y="6248400"/>
            <a:ext cx="447675" cy="241300"/>
          </a:xfrm>
        </p:spPr>
        <p:txBody>
          <a:bodyPr/>
          <a:lstStyle>
            <a:lvl1pPr>
              <a:defRPr b="0" i="0">
                <a:solidFill>
                  <a:schemeClr val="accent5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>
              <a:defRPr/>
            </a:pPr>
            <a:fld id="{47C205F5-B05A-2C4F-8652-025C43E558A2}" type="slidenum">
              <a:rPr lang="x-none" altLang="x-none" smtClean="0">
                <a:solidFill>
                  <a:srgbClr val="FFC000"/>
                </a:solidFill>
              </a:rPr>
              <a:pPr>
                <a:defRPr/>
              </a:pPr>
              <a:t>‹#›</a:t>
            </a:fld>
            <a:endParaRPr lang="x-none" altLang="x-none" dirty="0">
              <a:solidFill>
                <a:srgbClr val="FFC000"/>
              </a:solidFill>
            </a:endParaRPr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xmlns="" id="{95604692-1682-411E-9349-D64F4F4F3F90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BECE234-1618-47AC-9DC7-936B1382B5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11" name="Рисунок 10">
            <a:extLst>
              <a:ext uri="{FF2B5EF4-FFF2-40B4-BE49-F238E27FC236}">
                <a16:creationId xmlns:a16="http://schemas.microsoft.com/office/drawing/2014/main" xmlns="" id="{A02FD36A-78F9-4A2E-9C19-9E331123C04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914399"/>
            <a:ext cx="4968876" cy="4982845"/>
          </a:xfrm>
          <a:custGeom>
            <a:avLst/>
            <a:gdLst>
              <a:gd name="connsiteX0" fmla="*/ 0 w 4968876"/>
              <a:gd name="connsiteY0" fmla="*/ 0 h 4982845"/>
              <a:gd name="connsiteX1" fmla="*/ 4680917 w 4968876"/>
              <a:gd name="connsiteY1" fmla="*/ 0 h 4982845"/>
              <a:gd name="connsiteX2" fmla="*/ 4968876 w 4968876"/>
              <a:gd name="connsiteY2" fmla="*/ 287959 h 4982845"/>
              <a:gd name="connsiteX3" fmla="*/ 4968876 w 4968876"/>
              <a:gd name="connsiteY3" fmla="*/ 4694886 h 4982845"/>
              <a:gd name="connsiteX4" fmla="*/ 4680917 w 4968876"/>
              <a:gd name="connsiteY4" fmla="*/ 4982845 h 4982845"/>
              <a:gd name="connsiteX5" fmla="*/ 0 w 4968876"/>
              <a:gd name="connsiteY5" fmla="*/ 4982845 h 4982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68876" h="4982845">
                <a:moveTo>
                  <a:pt x="0" y="0"/>
                </a:moveTo>
                <a:lnTo>
                  <a:pt x="4680917" y="0"/>
                </a:lnTo>
                <a:cubicBezTo>
                  <a:pt x="4839952" y="0"/>
                  <a:pt x="4968876" y="128924"/>
                  <a:pt x="4968876" y="287959"/>
                </a:cubicBezTo>
                <a:lnTo>
                  <a:pt x="4968876" y="4694886"/>
                </a:lnTo>
                <a:cubicBezTo>
                  <a:pt x="4968876" y="4853921"/>
                  <a:pt x="4839952" y="4982845"/>
                  <a:pt x="4680917" y="4982845"/>
                </a:cubicBezTo>
                <a:lnTo>
                  <a:pt x="0" y="4982845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507384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/>
          </p:cNvSpPr>
          <p:nvPr userDrawn="1">
            <p:ph type="sldNum" sz="quarter" idx="10"/>
          </p:nvPr>
        </p:nvSpPr>
        <p:spPr>
          <a:xfrm>
            <a:off x="11272838" y="6248400"/>
            <a:ext cx="447675" cy="241300"/>
          </a:xfrm>
        </p:spPr>
        <p:txBody>
          <a:bodyPr/>
          <a:lstStyle>
            <a:lvl1pPr>
              <a:defRPr b="0" i="0">
                <a:solidFill>
                  <a:schemeClr val="accent5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>
              <a:defRPr/>
            </a:pPr>
            <a:fld id="{47C205F5-B05A-2C4F-8652-025C43E558A2}" type="slidenum">
              <a:rPr lang="x-none" altLang="x-none" smtClean="0">
                <a:solidFill>
                  <a:srgbClr val="FFC000"/>
                </a:solidFill>
              </a:rPr>
              <a:pPr>
                <a:defRPr/>
              </a:pPr>
              <a:t>‹#›</a:t>
            </a:fld>
            <a:endParaRPr lang="x-none" altLang="x-none" dirty="0">
              <a:solidFill>
                <a:srgbClr val="FFC000"/>
              </a:solidFill>
            </a:endParaRPr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xmlns="" id="{95604692-1682-411E-9349-D64F4F4F3F90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BECE234-1618-47AC-9DC7-936B1382B5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xmlns="" id="{60275476-7F5C-4032-BC1D-224520EE22E6}"/>
              </a:ext>
            </a:extLst>
          </p:cNvPr>
          <p:cNvSpPr/>
          <p:nvPr userDrawn="1"/>
        </p:nvSpPr>
        <p:spPr>
          <a:xfrm rot="20063129">
            <a:off x="7734588" y="-776739"/>
            <a:ext cx="5332677" cy="6417007"/>
          </a:xfrm>
          <a:custGeom>
            <a:avLst/>
            <a:gdLst>
              <a:gd name="connsiteX0" fmla="*/ 1599019 w 5332677"/>
              <a:gd name="connsiteY0" fmla="*/ 0 h 6417007"/>
              <a:gd name="connsiteX1" fmla="*/ 5332677 w 5332677"/>
              <a:gd name="connsiteY1" fmla="*/ 1790034 h 6417007"/>
              <a:gd name="connsiteX2" fmla="*/ 3114361 w 5332677"/>
              <a:gd name="connsiteY2" fmla="*/ 6417007 h 6417007"/>
              <a:gd name="connsiteX3" fmla="*/ 2821878 w 5332677"/>
              <a:gd name="connsiteY3" fmla="*/ 6321807 h 6417007"/>
              <a:gd name="connsiteX4" fmla="*/ 0 w 5332677"/>
              <a:gd name="connsiteY4" fmla="*/ 2842032 h 6417007"/>
              <a:gd name="connsiteX5" fmla="*/ 1452267 w 5332677"/>
              <a:gd name="connsiteY5" fmla="*/ 107088 h 641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32677" h="6417007">
                <a:moveTo>
                  <a:pt x="1599019" y="0"/>
                </a:moveTo>
                <a:lnTo>
                  <a:pt x="5332677" y="1790034"/>
                </a:lnTo>
                <a:lnTo>
                  <a:pt x="3114361" y="6417007"/>
                </a:lnTo>
                <a:lnTo>
                  <a:pt x="2821878" y="6321807"/>
                </a:lnTo>
                <a:cubicBezTo>
                  <a:pt x="1157149" y="5719839"/>
                  <a:pt x="1" y="4388139"/>
                  <a:pt x="0" y="2842032"/>
                </a:cubicBezTo>
                <a:cubicBezTo>
                  <a:pt x="0" y="1770064"/>
                  <a:pt x="556255" y="801165"/>
                  <a:pt x="1452267" y="107088"/>
                </a:cubicBezTo>
                <a:close/>
              </a:path>
            </a:pathLst>
          </a:custGeom>
          <a:solidFill>
            <a:srgbClr val="57BB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97234078-62EA-4F01-89F7-DCEBD24C07D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609545" y="1455420"/>
            <a:ext cx="4320000" cy="43200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672549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/>
          </p:cNvSpPr>
          <p:nvPr userDrawn="1">
            <p:ph type="sldNum" sz="quarter" idx="10"/>
          </p:nvPr>
        </p:nvSpPr>
        <p:spPr>
          <a:xfrm>
            <a:off x="11272838" y="6248400"/>
            <a:ext cx="447675" cy="241300"/>
          </a:xfrm>
        </p:spPr>
        <p:txBody>
          <a:bodyPr/>
          <a:lstStyle>
            <a:lvl1pPr>
              <a:defRPr b="0" i="0">
                <a:solidFill>
                  <a:schemeClr val="accent5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>
              <a:defRPr/>
            </a:pPr>
            <a:fld id="{47C205F5-B05A-2C4F-8652-025C43E558A2}" type="slidenum">
              <a:rPr lang="x-none" altLang="x-none" smtClean="0">
                <a:solidFill>
                  <a:srgbClr val="FFC000"/>
                </a:solidFill>
              </a:rPr>
              <a:pPr>
                <a:defRPr/>
              </a:pPr>
              <a:t>‹#›</a:t>
            </a:fld>
            <a:endParaRPr lang="x-none" altLang="x-none" dirty="0">
              <a:solidFill>
                <a:srgbClr val="FFC000"/>
              </a:solidFill>
            </a:endParaRPr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xmlns="" id="{95604692-1682-411E-9349-D64F4F4F3F90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BECE234-1618-47AC-9DC7-936B1382B5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97234078-62EA-4F01-89F7-DCEBD24C07D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68170" y="954965"/>
            <a:ext cx="4619870" cy="461987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926176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>
                <a:solidFill>
                  <a:prstClr val="white">
                    <a:lumMod val="50000"/>
                  </a:prstClr>
                </a:solidFill>
              </a:rPr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xmlns="" id="{86C9CB3B-63B3-445E-8189-0AE7DD1B73E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7039" y="6167120"/>
            <a:ext cx="184508" cy="184508"/>
          </a:xfrm>
          <a:prstGeom prst="rect">
            <a:avLst/>
          </a:prstGeom>
        </p:spPr>
      </p:pic>
      <p:sp>
        <p:nvSpPr>
          <p:cNvPr id="35" name="Рисунок 2">
            <a:extLst>
              <a:ext uri="{FF2B5EF4-FFF2-40B4-BE49-F238E27FC236}">
                <a16:creationId xmlns:a16="http://schemas.microsoft.com/office/drawing/2014/main" xmlns="" id="{7093EDD3-4480-4049-A82A-D4049AC31133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408498" y="3785870"/>
            <a:ext cx="1620000" cy="16200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/>
          <a:lstStyle>
            <a:lvl1pPr>
              <a:defRPr>
                <a:latin typeface="Roboto" panose="02000000000000000000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xmlns="" id="{FC1E6A4A-E2C0-4D63-BE71-37308DE75629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4015484" y="2078276"/>
            <a:ext cx="1620000" cy="16200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/>
          <a:lstStyle>
            <a:lvl1pPr>
              <a:defRPr>
                <a:latin typeface="Roboto" panose="02000000000000000000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37" name="Рисунок 2">
            <a:extLst>
              <a:ext uri="{FF2B5EF4-FFF2-40B4-BE49-F238E27FC236}">
                <a16:creationId xmlns:a16="http://schemas.microsoft.com/office/drawing/2014/main" xmlns="" id="{94FFDAA4-2EF4-4DE6-9E1D-73216D165172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6622469" y="370681"/>
            <a:ext cx="1620000" cy="16200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/>
          <a:lstStyle>
            <a:lvl1pPr>
              <a:defRPr>
                <a:latin typeface="Roboto" panose="02000000000000000000" pitchFamily="2" charset="0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8784367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26" name="Полилиния 25"/>
          <p:cNvSpPr/>
          <p:nvPr userDrawn="1"/>
        </p:nvSpPr>
        <p:spPr>
          <a:xfrm>
            <a:off x="7171624" y="1135856"/>
            <a:ext cx="4577464" cy="4586288"/>
          </a:xfrm>
          <a:custGeom>
            <a:avLst/>
            <a:gdLst>
              <a:gd name="connsiteX0" fmla="*/ 3617992 w 4225052"/>
              <a:gd name="connsiteY0" fmla="*/ 3019076 h 4233196"/>
              <a:gd name="connsiteX1" fmla="*/ 4225052 w 4225052"/>
              <a:gd name="connsiteY1" fmla="*/ 3626136 h 4233196"/>
              <a:gd name="connsiteX2" fmla="*/ 3617992 w 4225052"/>
              <a:gd name="connsiteY2" fmla="*/ 4233196 h 4233196"/>
              <a:gd name="connsiteX3" fmla="*/ 3010932 w 4225052"/>
              <a:gd name="connsiteY3" fmla="*/ 3626136 h 4233196"/>
              <a:gd name="connsiteX4" fmla="*/ 3617992 w 4225052"/>
              <a:gd name="connsiteY4" fmla="*/ 3019076 h 4233196"/>
              <a:gd name="connsiteX5" fmla="*/ 2112526 w 4225052"/>
              <a:gd name="connsiteY5" fmla="*/ 3019076 h 4233196"/>
              <a:gd name="connsiteX6" fmla="*/ 2719586 w 4225052"/>
              <a:gd name="connsiteY6" fmla="*/ 3626136 h 4233196"/>
              <a:gd name="connsiteX7" fmla="*/ 2112526 w 4225052"/>
              <a:gd name="connsiteY7" fmla="*/ 4233196 h 4233196"/>
              <a:gd name="connsiteX8" fmla="*/ 1505466 w 4225052"/>
              <a:gd name="connsiteY8" fmla="*/ 3626136 h 4233196"/>
              <a:gd name="connsiteX9" fmla="*/ 2112526 w 4225052"/>
              <a:gd name="connsiteY9" fmla="*/ 3019076 h 4233196"/>
              <a:gd name="connsiteX10" fmla="*/ 607060 w 4225052"/>
              <a:gd name="connsiteY10" fmla="*/ 3019076 h 4233196"/>
              <a:gd name="connsiteX11" fmla="*/ 1214120 w 4225052"/>
              <a:gd name="connsiteY11" fmla="*/ 3626136 h 4233196"/>
              <a:gd name="connsiteX12" fmla="*/ 607060 w 4225052"/>
              <a:gd name="connsiteY12" fmla="*/ 4233196 h 4233196"/>
              <a:gd name="connsiteX13" fmla="*/ 0 w 4225052"/>
              <a:gd name="connsiteY13" fmla="*/ 3626136 h 4233196"/>
              <a:gd name="connsiteX14" fmla="*/ 607060 w 4225052"/>
              <a:gd name="connsiteY14" fmla="*/ 3019076 h 4233196"/>
              <a:gd name="connsiteX15" fmla="*/ 3617992 w 4225052"/>
              <a:gd name="connsiteY15" fmla="*/ 1509538 h 4233196"/>
              <a:gd name="connsiteX16" fmla="*/ 4225052 w 4225052"/>
              <a:gd name="connsiteY16" fmla="*/ 2116598 h 4233196"/>
              <a:gd name="connsiteX17" fmla="*/ 3617992 w 4225052"/>
              <a:gd name="connsiteY17" fmla="*/ 2723658 h 4233196"/>
              <a:gd name="connsiteX18" fmla="*/ 3010932 w 4225052"/>
              <a:gd name="connsiteY18" fmla="*/ 2116598 h 4233196"/>
              <a:gd name="connsiteX19" fmla="*/ 3617992 w 4225052"/>
              <a:gd name="connsiteY19" fmla="*/ 1509538 h 4233196"/>
              <a:gd name="connsiteX20" fmla="*/ 2112526 w 4225052"/>
              <a:gd name="connsiteY20" fmla="*/ 1509538 h 4233196"/>
              <a:gd name="connsiteX21" fmla="*/ 2719586 w 4225052"/>
              <a:gd name="connsiteY21" fmla="*/ 2116598 h 4233196"/>
              <a:gd name="connsiteX22" fmla="*/ 2112526 w 4225052"/>
              <a:gd name="connsiteY22" fmla="*/ 2723658 h 4233196"/>
              <a:gd name="connsiteX23" fmla="*/ 1505466 w 4225052"/>
              <a:gd name="connsiteY23" fmla="*/ 2116598 h 4233196"/>
              <a:gd name="connsiteX24" fmla="*/ 2112526 w 4225052"/>
              <a:gd name="connsiteY24" fmla="*/ 1509538 h 4233196"/>
              <a:gd name="connsiteX25" fmla="*/ 607060 w 4225052"/>
              <a:gd name="connsiteY25" fmla="*/ 1509538 h 4233196"/>
              <a:gd name="connsiteX26" fmla="*/ 1214120 w 4225052"/>
              <a:gd name="connsiteY26" fmla="*/ 2116598 h 4233196"/>
              <a:gd name="connsiteX27" fmla="*/ 607060 w 4225052"/>
              <a:gd name="connsiteY27" fmla="*/ 2723658 h 4233196"/>
              <a:gd name="connsiteX28" fmla="*/ 0 w 4225052"/>
              <a:gd name="connsiteY28" fmla="*/ 2116598 h 4233196"/>
              <a:gd name="connsiteX29" fmla="*/ 607060 w 4225052"/>
              <a:gd name="connsiteY29" fmla="*/ 1509538 h 4233196"/>
              <a:gd name="connsiteX30" fmla="*/ 3617992 w 4225052"/>
              <a:gd name="connsiteY30" fmla="*/ 0 h 4233196"/>
              <a:gd name="connsiteX31" fmla="*/ 4225052 w 4225052"/>
              <a:gd name="connsiteY31" fmla="*/ 607060 h 4233196"/>
              <a:gd name="connsiteX32" fmla="*/ 3617992 w 4225052"/>
              <a:gd name="connsiteY32" fmla="*/ 1214120 h 4233196"/>
              <a:gd name="connsiteX33" fmla="*/ 3010932 w 4225052"/>
              <a:gd name="connsiteY33" fmla="*/ 607060 h 4233196"/>
              <a:gd name="connsiteX34" fmla="*/ 3617992 w 4225052"/>
              <a:gd name="connsiteY34" fmla="*/ 0 h 4233196"/>
              <a:gd name="connsiteX35" fmla="*/ 2112526 w 4225052"/>
              <a:gd name="connsiteY35" fmla="*/ 0 h 4233196"/>
              <a:gd name="connsiteX36" fmla="*/ 2719586 w 4225052"/>
              <a:gd name="connsiteY36" fmla="*/ 607060 h 4233196"/>
              <a:gd name="connsiteX37" fmla="*/ 2112526 w 4225052"/>
              <a:gd name="connsiteY37" fmla="*/ 1214120 h 4233196"/>
              <a:gd name="connsiteX38" fmla="*/ 1505466 w 4225052"/>
              <a:gd name="connsiteY38" fmla="*/ 607060 h 4233196"/>
              <a:gd name="connsiteX39" fmla="*/ 2112526 w 4225052"/>
              <a:gd name="connsiteY39" fmla="*/ 0 h 4233196"/>
              <a:gd name="connsiteX40" fmla="*/ 607060 w 4225052"/>
              <a:gd name="connsiteY40" fmla="*/ 0 h 4233196"/>
              <a:gd name="connsiteX41" fmla="*/ 1214120 w 4225052"/>
              <a:gd name="connsiteY41" fmla="*/ 607060 h 4233196"/>
              <a:gd name="connsiteX42" fmla="*/ 607060 w 4225052"/>
              <a:gd name="connsiteY42" fmla="*/ 1214120 h 4233196"/>
              <a:gd name="connsiteX43" fmla="*/ 1 w 4225052"/>
              <a:gd name="connsiteY43" fmla="*/ 607060 h 4233196"/>
              <a:gd name="connsiteX44" fmla="*/ 607060 w 4225052"/>
              <a:gd name="connsiteY44" fmla="*/ 0 h 4233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4225052" h="4233196">
                <a:moveTo>
                  <a:pt x="3617992" y="3019076"/>
                </a:moveTo>
                <a:cubicBezTo>
                  <a:pt x="3953262" y="3019076"/>
                  <a:pt x="4225052" y="3290866"/>
                  <a:pt x="4225052" y="3626136"/>
                </a:cubicBezTo>
                <a:cubicBezTo>
                  <a:pt x="4225052" y="3961406"/>
                  <a:pt x="3953262" y="4233196"/>
                  <a:pt x="3617992" y="4233196"/>
                </a:cubicBezTo>
                <a:cubicBezTo>
                  <a:pt x="3282722" y="4233196"/>
                  <a:pt x="3010932" y="3961406"/>
                  <a:pt x="3010932" y="3626136"/>
                </a:cubicBezTo>
                <a:cubicBezTo>
                  <a:pt x="3010932" y="3290866"/>
                  <a:pt x="3282722" y="3019076"/>
                  <a:pt x="3617992" y="3019076"/>
                </a:cubicBezTo>
                <a:close/>
                <a:moveTo>
                  <a:pt x="2112526" y="3019076"/>
                </a:moveTo>
                <a:cubicBezTo>
                  <a:pt x="2447796" y="3019076"/>
                  <a:pt x="2719586" y="3290866"/>
                  <a:pt x="2719586" y="3626136"/>
                </a:cubicBezTo>
                <a:cubicBezTo>
                  <a:pt x="2719586" y="3961406"/>
                  <a:pt x="2447796" y="4233196"/>
                  <a:pt x="2112526" y="4233196"/>
                </a:cubicBezTo>
                <a:cubicBezTo>
                  <a:pt x="1777256" y="4233196"/>
                  <a:pt x="1505466" y="3961406"/>
                  <a:pt x="1505466" y="3626136"/>
                </a:cubicBezTo>
                <a:cubicBezTo>
                  <a:pt x="1505466" y="3290866"/>
                  <a:pt x="1777256" y="3019076"/>
                  <a:pt x="2112526" y="3019076"/>
                </a:cubicBezTo>
                <a:close/>
                <a:moveTo>
                  <a:pt x="607060" y="3019076"/>
                </a:moveTo>
                <a:cubicBezTo>
                  <a:pt x="942330" y="3019076"/>
                  <a:pt x="1214120" y="3290866"/>
                  <a:pt x="1214120" y="3626136"/>
                </a:cubicBezTo>
                <a:cubicBezTo>
                  <a:pt x="1214120" y="3961406"/>
                  <a:pt x="942330" y="4233196"/>
                  <a:pt x="607060" y="4233196"/>
                </a:cubicBezTo>
                <a:cubicBezTo>
                  <a:pt x="271790" y="4233196"/>
                  <a:pt x="0" y="3961406"/>
                  <a:pt x="0" y="3626136"/>
                </a:cubicBezTo>
                <a:cubicBezTo>
                  <a:pt x="0" y="3290866"/>
                  <a:pt x="271790" y="3019076"/>
                  <a:pt x="607060" y="3019076"/>
                </a:cubicBezTo>
                <a:close/>
                <a:moveTo>
                  <a:pt x="3617992" y="1509538"/>
                </a:moveTo>
                <a:cubicBezTo>
                  <a:pt x="3953262" y="1509538"/>
                  <a:pt x="4225052" y="1781328"/>
                  <a:pt x="4225052" y="2116598"/>
                </a:cubicBezTo>
                <a:cubicBezTo>
                  <a:pt x="4225052" y="2451868"/>
                  <a:pt x="3953262" y="2723658"/>
                  <a:pt x="3617992" y="2723658"/>
                </a:cubicBezTo>
                <a:cubicBezTo>
                  <a:pt x="3282722" y="2723658"/>
                  <a:pt x="3010932" y="2451868"/>
                  <a:pt x="3010932" y="2116598"/>
                </a:cubicBezTo>
                <a:cubicBezTo>
                  <a:pt x="3010932" y="1781328"/>
                  <a:pt x="3282722" y="1509538"/>
                  <a:pt x="3617992" y="1509538"/>
                </a:cubicBezTo>
                <a:close/>
                <a:moveTo>
                  <a:pt x="2112526" y="1509538"/>
                </a:moveTo>
                <a:cubicBezTo>
                  <a:pt x="2447796" y="1509538"/>
                  <a:pt x="2719586" y="1781328"/>
                  <a:pt x="2719586" y="2116598"/>
                </a:cubicBezTo>
                <a:cubicBezTo>
                  <a:pt x="2719586" y="2451868"/>
                  <a:pt x="2447796" y="2723658"/>
                  <a:pt x="2112526" y="2723658"/>
                </a:cubicBezTo>
                <a:cubicBezTo>
                  <a:pt x="1777256" y="2723658"/>
                  <a:pt x="1505466" y="2451868"/>
                  <a:pt x="1505466" y="2116598"/>
                </a:cubicBezTo>
                <a:cubicBezTo>
                  <a:pt x="1505466" y="1781328"/>
                  <a:pt x="1777256" y="1509538"/>
                  <a:pt x="2112526" y="1509538"/>
                </a:cubicBezTo>
                <a:close/>
                <a:moveTo>
                  <a:pt x="607060" y="1509538"/>
                </a:moveTo>
                <a:cubicBezTo>
                  <a:pt x="942330" y="1509538"/>
                  <a:pt x="1214120" y="1781328"/>
                  <a:pt x="1214120" y="2116598"/>
                </a:cubicBezTo>
                <a:cubicBezTo>
                  <a:pt x="1214120" y="2451868"/>
                  <a:pt x="942330" y="2723658"/>
                  <a:pt x="607060" y="2723658"/>
                </a:cubicBezTo>
                <a:cubicBezTo>
                  <a:pt x="271790" y="2723658"/>
                  <a:pt x="0" y="2451868"/>
                  <a:pt x="0" y="2116598"/>
                </a:cubicBezTo>
                <a:cubicBezTo>
                  <a:pt x="0" y="1781328"/>
                  <a:pt x="271790" y="1509538"/>
                  <a:pt x="607060" y="1509538"/>
                </a:cubicBezTo>
                <a:close/>
                <a:moveTo>
                  <a:pt x="3617992" y="0"/>
                </a:moveTo>
                <a:cubicBezTo>
                  <a:pt x="3953262" y="0"/>
                  <a:pt x="4225052" y="271790"/>
                  <a:pt x="4225052" y="607060"/>
                </a:cubicBezTo>
                <a:cubicBezTo>
                  <a:pt x="4225052" y="942330"/>
                  <a:pt x="3953262" y="1214120"/>
                  <a:pt x="3617992" y="1214120"/>
                </a:cubicBezTo>
                <a:cubicBezTo>
                  <a:pt x="3282722" y="1214120"/>
                  <a:pt x="3010932" y="942330"/>
                  <a:pt x="3010932" y="607060"/>
                </a:cubicBezTo>
                <a:cubicBezTo>
                  <a:pt x="3010932" y="271790"/>
                  <a:pt x="3282722" y="0"/>
                  <a:pt x="3617992" y="0"/>
                </a:cubicBezTo>
                <a:close/>
                <a:moveTo>
                  <a:pt x="2112526" y="0"/>
                </a:moveTo>
                <a:cubicBezTo>
                  <a:pt x="2447796" y="0"/>
                  <a:pt x="2719586" y="271790"/>
                  <a:pt x="2719586" y="607060"/>
                </a:cubicBezTo>
                <a:cubicBezTo>
                  <a:pt x="2719586" y="942330"/>
                  <a:pt x="2447796" y="1214120"/>
                  <a:pt x="2112526" y="1214120"/>
                </a:cubicBezTo>
                <a:cubicBezTo>
                  <a:pt x="1777256" y="1214120"/>
                  <a:pt x="1505466" y="942330"/>
                  <a:pt x="1505466" y="607060"/>
                </a:cubicBezTo>
                <a:cubicBezTo>
                  <a:pt x="1505466" y="271790"/>
                  <a:pt x="1777256" y="0"/>
                  <a:pt x="2112526" y="0"/>
                </a:cubicBezTo>
                <a:close/>
                <a:moveTo>
                  <a:pt x="607060" y="0"/>
                </a:moveTo>
                <a:cubicBezTo>
                  <a:pt x="942330" y="0"/>
                  <a:pt x="1214120" y="271790"/>
                  <a:pt x="1214120" y="607060"/>
                </a:cubicBezTo>
                <a:cubicBezTo>
                  <a:pt x="1214120" y="942330"/>
                  <a:pt x="942330" y="1214120"/>
                  <a:pt x="607060" y="1214120"/>
                </a:cubicBezTo>
                <a:cubicBezTo>
                  <a:pt x="271790" y="1214120"/>
                  <a:pt x="1" y="942330"/>
                  <a:pt x="1" y="607060"/>
                </a:cubicBezTo>
                <a:cubicBezTo>
                  <a:pt x="1" y="271790"/>
                  <a:pt x="271790" y="0"/>
                  <a:pt x="607060" y="0"/>
                </a:cubicBezTo>
                <a:close/>
              </a:path>
            </a:pathLst>
          </a:custGeom>
          <a:gradFill flip="none" rotWithShape="1">
            <a:gsLst>
              <a:gs pos="100000">
                <a:schemeClr val="accent3"/>
              </a:gs>
              <a:gs pos="19000">
                <a:schemeClr val="accent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Рисунок 5"/>
          <p:cNvSpPr>
            <a:spLocks noGrp="1" noChangeAspect="1"/>
          </p:cNvSpPr>
          <p:nvPr>
            <p:ph type="pic" sz="quarter" idx="10"/>
          </p:nvPr>
        </p:nvSpPr>
        <p:spPr>
          <a:xfrm>
            <a:off x="8802544" y="2771803"/>
            <a:ext cx="1314394" cy="1314394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27" name="Рисунок 5"/>
          <p:cNvSpPr>
            <a:spLocks noGrp="1" noChangeAspect="1"/>
          </p:cNvSpPr>
          <p:nvPr>
            <p:ph type="pic" sz="quarter" idx="11"/>
          </p:nvPr>
        </p:nvSpPr>
        <p:spPr>
          <a:xfrm>
            <a:off x="10433464" y="1135856"/>
            <a:ext cx="1314394" cy="1314394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28" name="Рисунок 5"/>
          <p:cNvSpPr>
            <a:spLocks noGrp="1" noChangeAspect="1"/>
          </p:cNvSpPr>
          <p:nvPr>
            <p:ph type="pic" sz="quarter" idx="12"/>
          </p:nvPr>
        </p:nvSpPr>
        <p:spPr>
          <a:xfrm>
            <a:off x="7171624" y="2771803"/>
            <a:ext cx="1314394" cy="1314394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29" name="Рисунок 5"/>
          <p:cNvSpPr>
            <a:spLocks noGrp="1" noChangeAspect="1"/>
          </p:cNvSpPr>
          <p:nvPr>
            <p:ph type="pic" sz="quarter" idx="13"/>
          </p:nvPr>
        </p:nvSpPr>
        <p:spPr>
          <a:xfrm>
            <a:off x="8806079" y="4421019"/>
            <a:ext cx="1314394" cy="1314394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30" name="Рисунок 5"/>
          <p:cNvSpPr>
            <a:spLocks noGrp="1" noChangeAspect="1"/>
          </p:cNvSpPr>
          <p:nvPr>
            <p:ph type="pic" sz="quarter" idx="14"/>
          </p:nvPr>
        </p:nvSpPr>
        <p:spPr>
          <a:xfrm>
            <a:off x="10433464" y="2771803"/>
            <a:ext cx="1314394" cy="1314394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7719668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217988" cy="68580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xmlns="" id="{C8A0C0C4-E198-4D3D-998A-360B63B0531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4AB8450-44AE-492A-B8C6-A8BDDF2A17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654212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19" name="Рисунок 18"/>
          <p:cNvSpPr>
            <a:spLocks noGrp="1"/>
          </p:cNvSpPr>
          <p:nvPr>
            <p:ph type="pic" sz="quarter" idx="10"/>
          </p:nvPr>
        </p:nvSpPr>
        <p:spPr>
          <a:xfrm>
            <a:off x="5673624" y="0"/>
            <a:ext cx="6518376" cy="6858000"/>
          </a:xfrm>
          <a:custGeom>
            <a:avLst/>
            <a:gdLst>
              <a:gd name="connsiteX0" fmla="*/ 800100 w 6518376"/>
              <a:gd name="connsiteY0" fmla="*/ 5257800 h 6858000"/>
              <a:gd name="connsiteX1" fmla="*/ 6518376 w 6518376"/>
              <a:gd name="connsiteY1" fmla="*/ 5257800 h 6858000"/>
              <a:gd name="connsiteX2" fmla="*/ 6518376 w 6518376"/>
              <a:gd name="connsiteY2" fmla="*/ 6858000 h 6858000"/>
              <a:gd name="connsiteX3" fmla="*/ 800100 w 6518376"/>
              <a:gd name="connsiteY3" fmla="*/ 6858000 h 6858000"/>
              <a:gd name="connsiteX4" fmla="*/ 0 w 6518376"/>
              <a:gd name="connsiteY4" fmla="*/ 6057900 h 6858000"/>
              <a:gd name="connsiteX5" fmla="*/ 800100 w 6518376"/>
              <a:gd name="connsiteY5" fmla="*/ 5257800 h 6858000"/>
              <a:gd name="connsiteX6" fmla="*/ 3490278 w 6518376"/>
              <a:gd name="connsiteY6" fmla="*/ 3505200 h 6858000"/>
              <a:gd name="connsiteX7" fmla="*/ 6518376 w 6518376"/>
              <a:gd name="connsiteY7" fmla="*/ 3505200 h 6858000"/>
              <a:gd name="connsiteX8" fmla="*/ 6518376 w 6518376"/>
              <a:gd name="connsiteY8" fmla="*/ 5105400 h 6858000"/>
              <a:gd name="connsiteX9" fmla="*/ 3490278 w 6518376"/>
              <a:gd name="connsiteY9" fmla="*/ 5105400 h 6858000"/>
              <a:gd name="connsiteX10" fmla="*/ 2690178 w 6518376"/>
              <a:gd name="connsiteY10" fmla="*/ 4305300 h 6858000"/>
              <a:gd name="connsiteX11" fmla="*/ 3490278 w 6518376"/>
              <a:gd name="connsiteY11" fmla="*/ 3505200 h 6858000"/>
              <a:gd name="connsiteX12" fmla="*/ 1646238 w 6518376"/>
              <a:gd name="connsiteY12" fmla="*/ 1752600 h 6858000"/>
              <a:gd name="connsiteX13" fmla="*/ 6518376 w 6518376"/>
              <a:gd name="connsiteY13" fmla="*/ 1752600 h 6858000"/>
              <a:gd name="connsiteX14" fmla="*/ 6518376 w 6518376"/>
              <a:gd name="connsiteY14" fmla="*/ 3352800 h 6858000"/>
              <a:gd name="connsiteX15" fmla="*/ 1646238 w 6518376"/>
              <a:gd name="connsiteY15" fmla="*/ 3352800 h 6858000"/>
              <a:gd name="connsiteX16" fmla="*/ 846138 w 6518376"/>
              <a:gd name="connsiteY16" fmla="*/ 2552700 h 6858000"/>
              <a:gd name="connsiteX17" fmla="*/ 1646238 w 6518376"/>
              <a:gd name="connsiteY17" fmla="*/ 1752600 h 6858000"/>
              <a:gd name="connsiteX18" fmla="*/ 2728278 w 6518376"/>
              <a:gd name="connsiteY18" fmla="*/ 0 h 6858000"/>
              <a:gd name="connsiteX19" fmla="*/ 6518376 w 6518376"/>
              <a:gd name="connsiteY19" fmla="*/ 0 h 6858000"/>
              <a:gd name="connsiteX20" fmla="*/ 6518376 w 6518376"/>
              <a:gd name="connsiteY20" fmla="*/ 1600200 h 6858000"/>
              <a:gd name="connsiteX21" fmla="*/ 2728278 w 6518376"/>
              <a:gd name="connsiteY21" fmla="*/ 1600200 h 6858000"/>
              <a:gd name="connsiteX22" fmla="*/ 1928178 w 6518376"/>
              <a:gd name="connsiteY22" fmla="*/ 800100 h 6858000"/>
              <a:gd name="connsiteX23" fmla="*/ 2728278 w 6518376"/>
              <a:gd name="connsiteY2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518376" h="6858000">
                <a:moveTo>
                  <a:pt x="800100" y="5257800"/>
                </a:moveTo>
                <a:lnTo>
                  <a:pt x="6518376" y="5257800"/>
                </a:lnTo>
                <a:lnTo>
                  <a:pt x="6518376" y="6858000"/>
                </a:lnTo>
                <a:lnTo>
                  <a:pt x="800100" y="6858000"/>
                </a:lnTo>
                <a:cubicBezTo>
                  <a:pt x="358217" y="6858000"/>
                  <a:pt x="0" y="6499783"/>
                  <a:pt x="0" y="6057900"/>
                </a:cubicBezTo>
                <a:cubicBezTo>
                  <a:pt x="0" y="5616017"/>
                  <a:pt x="358217" y="5257800"/>
                  <a:pt x="800100" y="5257800"/>
                </a:cubicBezTo>
                <a:close/>
                <a:moveTo>
                  <a:pt x="3490278" y="3505200"/>
                </a:moveTo>
                <a:lnTo>
                  <a:pt x="6518376" y="3505200"/>
                </a:lnTo>
                <a:lnTo>
                  <a:pt x="6518376" y="5105400"/>
                </a:lnTo>
                <a:lnTo>
                  <a:pt x="3490278" y="5105400"/>
                </a:lnTo>
                <a:cubicBezTo>
                  <a:pt x="3048395" y="5105400"/>
                  <a:pt x="2690178" y="4747183"/>
                  <a:pt x="2690178" y="4305300"/>
                </a:cubicBezTo>
                <a:cubicBezTo>
                  <a:pt x="2690178" y="3863417"/>
                  <a:pt x="3048395" y="3505200"/>
                  <a:pt x="3490278" y="3505200"/>
                </a:cubicBezTo>
                <a:close/>
                <a:moveTo>
                  <a:pt x="1646238" y="1752600"/>
                </a:moveTo>
                <a:lnTo>
                  <a:pt x="6518376" y="1752600"/>
                </a:lnTo>
                <a:lnTo>
                  <a:pt x="6518376" y="3352800"/>
                </a:lnTo>
                <a:lnTo>
                  <a:pt x="1646238" y="3352800"/>
                </a:lnTo>
                <a:cubicBezTo>
                  <a:pt x="1204355" y="3352800"/>
                  <a:pt x="846138" y="2994583"/>
                  <a:pt x="846138" y="2552700"/>
                </a:cubicBezTo>
                <a:cubicBezTo>
                  <a:pt x="846138" y="2110817"/>
                  <a:pt x="1204355" y="1752600"/>
                  <a:pt x="1646238" y="1752600"/>
                </a:cubicBezTo>
                <a:close/>
                <a:moveTo>
                  <a:pt x="2728278" y="0"/>
                </a:moveTo>
                <a:lnTo>
                  <a:pt x="6518376" y="0"/>
                </a:lnTo>
                <a:lnTo>
                  <a:pt x="6518376" y="1600200"/>
                </a:lnTo>
                <a:lnTo>
                  <a:pt x="2728278" y="1600200"/>
                </a:lnTo>
                <a:cubicBezTo>
                  <a:pt x="2286395" y="1600200"/>
                  <a:pt x="1928178" y="1241983"/>
                  <a:pt x="1928178" y="800100"/>
                </a:cubicBezTo>
                <a:cubicBezTo>
                  <a:pt x="1928178" y="358217"/>
                  <a:pt x="2286395" y="0"/>
                  <a:pt x="2728278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5876718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окап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>
                <a:solidFill>
                  <a:prstClr val="white">
                    <a:lumMod val="50000"/>
                  </a:prstClr>
                </a:solidFill>
              </a:rPr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6" name="Рисунок 73">
            <a:extLst>
              <a:ext uri="{FF2B5EF4-FFF2-40B4-BE49-F238E27FC236}">
                <a16:creationId xmlns:a16="http://schemas.microsoft.com/office/drawing/2014/main" xmlns="" id="{70087263-42A7-4590-BAC8-05B3B56A913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1228122">
            <a:off x="1607193" y="1477197"/>
            <a:ext cx="2297672" cy="4094807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>
                <a:latin typeface="Roboto" panose="02000000000000000000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8" name="Freeform 51">
            <a:extLst>
              <a:ext uri="{FF2B5EF4-FFF2-40B4-BE49-F238E27FC236}">
                <a16:creationId xmlns:a16="http://schemas.microsoft.com/office/drawing/2014/main" xmlns="" id="{1C60D7E3-19D1-426C-97B5-A8B26C12E8C0}"/>
              </a:ext>
            </a:extLst>
          </p:cNvPr>
          <p:cNvSpPr/>
          <p:nvPr userDrawn="1"/>
        </p:nvSpPr>
        <p:spPr>
          <a:xfrm rot="10800000">
            <a:off x="4285307" y="0"/>
            <a:ext cx="7906692" cy="6942856"/>
          </a:xfrm>
          <a:custGeom>
            <a:avLst/>
            <a:gdLst>
              <a:gd name="connsiteX0" fmla="*/ 0 w 6707335"/>
              <a:gd name="connsiteY0" fmla="*/ 0 h 6874276"/>
              <a:gd name="connsiteX1" fmla="*/ 6707335 w 6707335"/>
              <a:gd name="connsiteY1" fmla="*/ 14477 h 6874276"/>
              <a:gd name="connsiteX2" fmla="*/ 6578507 w 6707335"/>
              <a:gd name="connsiteY2" fmla="*/ 156224 h 6874276"/>
              <a:gd name="connsiteX3" fmla="*/ 5798525 w 6707335"/>
              <a:gd name="connsiteY3" fmla="*/ 2328931 h 6874276"/>
              <a:gd name="connsiteX4" fmla="*/ 6066949 w 6707335"/>
              <a:gd name="connsiteY4" fmla="*/ 3658479 h 6874276"/>
              <a:gd name="connsiteX5" fmla="*/ 6095259 w 6707335"/>
              <a:gd name="connsiteY5" fmla="*/ 3717248 h 6874276"/>
              <a:gd name="connsiteX6" fmla="*/ 6112765 w 6707335"/>
              <a:gd name="connsiteY6" fmla="*/ 3795331 h 6874276"/>
              <a:gd name="connsiteX7" fmla="*/ 6155314 w 6707335"/>
              <a:gd name="connsiteY7" fmla="*/ 3865367 h 6874276"/>
              <a:gd name="connsiteX8" fmla="*/ 6567571 w 6707335"/>
              <a:gd name="connsiteY8" fmla="*/ 5493496 h 6874276"/>
              <a:gd name="connsiteX9" fmla="*/ 6299148 w 6707335"/>
              <a:gd name="connsiteY9" fmla="*/ 6823044 h 6874276"/>
              <a:gd name="connsiteX10" fmla="*/ 6274468 w 6707335"/>
              <a:gd name="connsiteY10" fmla="*/ 6874276 h 6874276"/>
              <a:gd name="connsiteX11" fmla="*/ 0 w 6707335"/>
              <a:gd name="connsiteY11" fmla="*/ 6874276 h 6874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07335" h="6874276">
                <a:moveTo>
                  <a:pt x="0" y="0"/>
                </a:moveTo>
                <a:lnTo>
                  <a:pt x="6707335" y="14477"/>
                </a:lnTo>
                <a:lnTo>
                  <a:pt x="6578507" y="156224"/>
                </a:lnTo>
                <a:cubicBezTo>
                  <a:pt x="6091236" y="746660"/>
                  <a:pt x="5798525" y="1503612"/>
                  <a:pt x="5798525" y="2328931"/>
                </a:cubicBezTo>
                <a:cubicBezTo>
                  <a:pt x="5798525" y="2800542"/>
                  <a:pt x="5894104" y="3249829"/>
                  <a:pt x="6066949" y="3658479"/>
                </a:cubicBezTo>
                <a:lnTo>
                  <a:pt x="6095259" y="3717248"/>
                </a:lnTo>
                <a:lnTo>
                  <a:pt x="6112765" y="3795331"/>
                </a:lnTo>
                <a:lnTo>
                  <a:pt x="6155314" y="3865367"/>
                </a:lnTo>
                <a:cubicBezTo>
                  <a:pt x="6418229" y="4349350"/>
                  <a:pt x="6567571" y="4903983"/>
                  <a:pt x="6567571" y="5493496"/>
                </a:cubicBezTo>
                <a:cubicBezTo>
                  <a:pt x="6567571" y="5965107"/>
                  <a:pt x="6471992" y="6414394"/>
                  <a:pt x="6299148" y="6823044"/>
                </a:cubicBezTo>
                <a:lnTo>
                  <a:pt x="6274468" y="6874276"/>
                </a:lnTo>
                <a:lnTo>
                  <a:pt x="0" y="6874276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C8A0C0C4-E198-4D3D-998A-360B63B0531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94AB8450-44AE-492A-B8C6-A8BDDF2A17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814782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окап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>
                <a:solidFill>
                  <a:prstClr val="white">
                    <a:lumMod val="50000"/>
                  </a:prstClr>
                </a:solidFill>
              </a:rPr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8" name="Freeform 51">
            <a:extLst>
              <a:ext uri="{FF2B5EF4-FFF2-40B4-BE49-F238E27FC236}">
                <a16:creationId xmlns:a16="http://schemas.microsoft.com/office/drawing/2014/main" xmlns="" id="{1C60D7E3-19D1-426C-97B5-A8B26C12E8C0}"/>
              </a:ext>
            </a:extLst>
          </p:cNvPr>
          <p:cNvSpPr/>
          <p:nvPr userDrawn="1"/>
        </p:nvSpPr>
        <p:spPr>
          <a:xfrm rot="10800000">
            <a:off x="4285307" y="0"/>
            <a:ext cx="7906692" cy="6942856"/>
          </a:xfrm>
          <a:custGeom>
            <a:avLst/>
            <a:gdLst>
              <a:gd name="connsiteX0" fmla="*/ 0 w 6707335"/>
              <a:gd name="connsiteY0" fmla="*/ 0 h 6874276"/>
              <a:gd name="connsiteX1" fmla="*/ 6707335 w 6707335"/>
              <a:gd name="connsiteY1" fmla="*/ 14477 h 6874276"/>
              <a:gd name="connsiteX2" fmla="*/ 6578507 w 6707335"/>
              <a:gd name="connsiteY2" fmla="*/ 156224 h 6874276"/>
              <a:gd name="connsiteX3" fmla="*/ 5798525 w 6707335"/>
              <a:gd name="connsiteY3" fmla="*/ 2328931 h 6874276"/>
              <a:gd name="connsiteX4" fmla="*/ 6066949 w 6707335"/>
              <a:gd name="connsiteY4" fmla="*/ 3658479 h 6874276"/>
              <a:gd name="connsiteX5" fmla="*/ 6095259 w 6707335"/>
              <a:gd name="connsiteY5" fmla="*/ 3717248 h 6874276"/>
              <a:gd name="connsiteX6" fmla="*/ 6112765 w 6707335"/>
              <a:gd name="connsiteY6" fmla="*/ 3795331 h 6874276"/>
              <a:gd name="connsiteX7" fmla="*/ 6155314 w 6707335"/>
              <a:gd name="connsiteY7" fmla="*/ 3865367 h 6874276"/>
              <a:gd name="connsiteX8" fmla="*/ 6567571 w 6707335"/>
              <a:gd name="connsiteY8" fmla="*/ 5493496 h 6874276"/>
              <a:gd name="connsiteX9" fmla="*/ 6299148 w 6707335"/>
              <a:gd name="connsiteY9" fmla="*/ 6823044 h 6874276"/>
              <a:gd name="connsiteX10" fmla="*/ 6274468 w 6707335"/>
              <a:gd name="connsiteY10" fmla="*/ 6874276 h 6874276"/>
              <a:gd name="connsiteX11" fmla="*/ 0 w 6707335"/>
              <a:gd name="connsiteY11" fmla="*/ 6874276 h 6874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07335" h="6874276">
                <a:moveTo>
                  <a:pt x="0" y="0"/>
                </a:moveTo>
                <a:lnTo>
                  <a:pt x="6707335" y="14477"/>
                </a:lnTo>
                <a:lnTo>
                  <a:pt x="6578507" y="156224"/>
                </a:lnTo>
                <a:cubicBezTo>
                  <a:pt x="6091236" y="746660"/>
                  <a:pt x="5798525" y="1503612"/>
                  <a:pt x="5798525" y="2328931"/>
                </a:cubicBezTo>
                <a:cubicBezTo>
                  <a:pt x="5798525" y="2800542"/>
                  <a:pt x="5894104" y="3249829"/>
                  <a:pt x="6066949" y="3658479"/>
                </a:cubicBezTo>
                <a:lnTo>
                  <a:pt x="6095259" y="3717248"/>
                </a:lnTo>
                <a:lnTo>
                  <a:pt x="6112765" y="3795331"/>
                </a:lnTo>
                <a:lnTo>
                  <a:pt x="6155314" y="3865367"/>
                </a:lnTo>
                <a:cubicBezTo>
                  <a:pt x="6418229" y="4349350"/>
                  <a:pt x="6567571" y="4903983"/>
                  <a:pt x="6567571" y="5493496"/>
                </a:cubicBezTo>
                <a:cubicBezTo>
                  <a:pt x="6567571" y="5965107"/>
                  <a:pt x="6471992" y="6414394"/>
                  <a:pt x="6299148" y="6823044"/>
                </a:cubicBezTo>
                <a:lnTo>
                  <a:pt x="6274468" y="6874276"/>
                </a:lnTo>
                <a:lnTo>
                  <a:pt x="0" y="6874276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C8A0C0C4-E198-4D3D-998A-360B63B0531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94AB8450-44AE-492A-B8C6-A8BDDF2A17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  <p:sp>
        <p:nvSpPr>
          <p:cNvPr id="6" name="Рисунок 73">
            <a:extLst>
              <a:ext uri="{FF2B5EF4-FFF2-40B4-BE49-F238E27FC236}">
                <a16:creationId xmlns:a16="http://schemas.microsoft.com/office/drawing/2014/main" xmlns="" id="{70087263-42A7-4590-BAC8-05B3B56A913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07141" y="1590030"/>
            <a:ext cx="4616130" cy="2553708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>
                <a:latin typeface="Roboto" panose="02000000000000000000" pitchFamily="2" charset="0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1925001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Галерея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94C18974-68CF-43C8-AC46-B3CE1D1780E2}"/>
              </a:ext>
            </a:extLst>
          </p:cNvPr>
          <p:cNvSpPr/>
          <p:nvPr userDrawn="1"/>
        </p:nvSpPr>
        <p:spPr>
          <a:xfrm>
            <a:off x="9125712" y="3614928"/>
            <a:ext cx="2628000" cy="2727960"/>
          </a:xfrm>
          <a:prstGeom prst="roundRect">
            <a:avLst>
              <a:gd name="adj" fmla="val 6783"/>
            </a:avLst>
          </a:prstGeom>
          <a:gradFill flip="none" rotWithShape="1">
            <a:gsLst>
              <a:gs pos="0">
                <a:srgbClr val="005692"/>
              </a:gs>
              <a:gs pos="100000">
                <a:srgbClr val="004574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F10F7F6D-05E8-41A2-A4A2-92357AF42D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31446" y="3614928"/>
            <a:ext cx="2628000" cy="2727325"/>
          </a:xfrm>
          <a:prstGeom prst="roundRect">
            <a:avLst>
              <a:gd name="adj" fmla="val 3980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5" name="Рисунок 5">
            <a:extLst>
              <a:ext uri="{FF2B5EF4-FFF2-40B4-BE49-F238E27FC236}">
                <a16:creationId xmlns:a16="http://schemas.microsoft.com/office/drawing/2014/main" xmlns="" id="{99A39C22-99AF-4101-B345-F936ED493F7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337179" y="3614928"/>
            <a:ext cx="2628000" cy="2727325"/>
          </a:xfrm>
          <a:prstGeom prst="roundRect">
            <a:avLst>
              <a:gd name="adj" fmla="val 3980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6" name="Рисунок 5">
            <a:extLst>
              <a:ext uri="{FF2B5EF4-FFF2-40B4-BE49-F238E27FC236}">
                <a16:creationId xmlns:a16="http://schemas.microsoft.com/office/drawing/2014/main" xmlns="" id="{EDEB8194-090F-44F6-9AA8-DA50AD6CC59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42912" y="3614928"/>
            <a:ext cx="2628000" cy="2727325"/>
          </a:xfrm>
          <a:prstGeom prst="roundRect">
            <a:avLst>
              <a:gd name="adj" fmla="val 3980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7" name="Рисунок 5">
            <a:extLst>
              <a:ext uri="{FF2B5EF4-FFF2-40B4-BE49-F238E27FC236}">
                <a16:creationId xmlns:a16="http://schemas.microsoft.com/office/drawing/2014/main" xmlns="" id="{21EF48B9-B338-400D-8E0A-3EDBA0932D0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42912" y="512763"/>
            <a:ext cx="5788533" cy="2916237"/>
          </a:xfrm>
          <a:prstGeom prst="roundRect">
            <a:avLst>
              <a:gd name="adj" fmla="val 3980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2" name="Text Box 3">
            <a:extLst>
              <a:ext uri="{FF2B5EF4-FFF2-40B4-BE49-F238E27FC236}">
                <a16:creationId xmlns:a16="http://schemas.microsoft.com/office/drawing/2014/main" xmlns="" id="{8BC6F1F8-B0C0-46CC-A927-6A259A708918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ACA7617E-44CC-4EE0-8BE0-5CC75B0687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8003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Галерея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Text Box 3">
            <a:extLst>
              <a:ext uri="{FF2B5EF4-FFF2-40B4-BE49-F238E27FC236}">
                <a16:creationId xmlns:a16="http://schemas.microsoft.com/office/drawing/2014/main" xmlns="" id="{8BC6F1F8-B0C0-46CC-A927-6A259A708918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ACA7617E-44CC-4EE0-8BE0-5CC75B0687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  <p:sp>
        <p:nvSpPr>
          <p:cNvPr id="20" name="Рисунок 19">
            <a:extLst>
              <a:ext uri="{FF2B5EF4-FFF2-40B4-BE49-F238E27FC236}">
                <a16:creationId xmlns:a16="http://schemas.microsoft.com/office/drawing/2014/main" xmlns="" id="{F10F7F6D-05E8-41A2-A4A2-92357AF42D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34527" y="3085212"/>
            <a:ext cx="3230879" cy="2246959"/>
          </a:xfrm>
          <a:custGeom>
            <a:avLst/>
            <a:gdLst>
              <a:gd name="connsiteX0" fmla="*/ 96295 w 3230879"/>
              <a:gd name="connsiteY0" fmla="*/ 0 h 2273173"/>
              <a:gd name="connsiteX1" fmla="*/ 3134584 w 3230879"/>
              <a:gd name="connsiteY1" fmla="*/ 0 h 2273173"/>
              <a:gd name="connsiteX2" fmla="*/ 3230879 w 3230879"/>
              <a:gd name="connsiteY2" fmla="*/ 96295 h 2273173"/>
              <a:gd name="connsiteX3" fmla="*/ 3230879 w 3230879"/>
              <a:gd name="connsiteY3" fmla="*/ 2273173 h 2273173"/>
              <a:gd name="connsiteX4" fmla="*/ 0 w 3230879"/>
              <a:gd name="connsiteY4" fmla="*/ 2273173 h 2273173"/>
              <a:gd name="connsiteX5" fmla="*/ 0 w 3230879"/>
              <a:gd name="connsiteY5" fmla="*/ 96295 h 2273173"/>
              <a:gd name="connsiteX6" fmla="*/ 96295 w 3230879"/>
              <a:gd name="connsiteY6" fmla="*/ 0 h 2273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0879" h="2273173">
                <a:moveTo>
                  <a:pt x="96295" y="0"/>
                </a:moveTo>
                <a:lnTo>
                  <a:pt x="3134584" y="0"/>
                </a:lnTo>
                <a:cubicBezTo>
                  <a:pt x="3187766" y="0"/>
                  <a:pt x="3230879" y="43113"/>
                  <a:pt x="3230879" y="96295"/>
                </a:cubicBezTo>
                <a:lnTo>
                  <a:pt x="3230879" y="2273173"/>
                </a:lnTo>
                <a:lnTo>
                  <a:pt x="0" y="2273173"/>
                </a:lnTo>
                <a:lnTo>
                  <a:pt x="0" y="96295"/>
                </a:lnTo>
                <a:cubicBezTo>
                  <a:pt x="0" y="43113"/>
                  <a:pt x="43113" y="0"/>
                  <a:pt x="96295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19" name="Полилиния 18"/>
          <p:cNvSpPr/>
          <p:nvPr userDrawn="1"/>
        </p:nvSpPr>
        <p:spPr>
          <a:xfrm>
            <a:off x="8034527" y="5332171"/>
            <a:ext cx="3230879" cy="1004568"/>
          </a:xfrm>
          <a:custGeom>
            <a:avLst/>
            <a:gdLst>
              <a:gd name="connsiteX0" fmla="*/ 0 w 3230879"/>
              <a:gd name="connsiteY0" fmla="*/ 0 h 1004568"/>
              <a:gd name="connsiteX1" fmla="*/ 3230879 w 3230879"/>
              <a:gd name="connsiteY1" fmla="*/ 0 h 1004568"/>
              <a:gd name="connsiteX2" fmla="*/ 3230879 w 3230879"/>
              <a:gd name="connsiteY2" fmla="*/ 924691 h 1004568"/>
              <a:gd name="connsiteX3" fmla="*/ 3151002 w 3230879"/>
              <a:gd name="connsiteY3" fmla="*/ 1004568 h 1004568"/>
              <a:gd name="connsiteX4" fmla="*/ 79877 w 3230879"/>
              <a:gd name="connsiteY4" fmla="*/ 1004568 h 1004568"/>
              <a:gd name="connsiteX5" fmla="*/ 0 w 3230879"/>
              <a:gd name="connsiteY5" fmla="*/ 924691 h 100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30879" h="1004568">
                <a:moveTo>
                  <a:pt x="0" y="0"/>
                </a:moveTo>
                <a:lnTo>
                  <a:pt x="3230879" y="0"/>
                </a:lnTo>
                <a:lnTo>
                  <a:pt x="3230879" y="924691"/>
                </a:lnTo>
                <a:cubicBezTo>
                  <a:pt x="3230879" y="968806"/>
                  <a:pt x="3195117" y="1004568"/>
                  <a:pt x="3151002" y="1004568"/>
                </a:cubicBezTo>
                <a:lnTo>
                  <a:pt x="79877" y="1004568"/>
                </a:lnTo>
                <a:cubicBezTo>
                  <a:pt x="35762" y="1004568"/>
                  <a:pt x="0" y="968806"/>
                  <a:pt x="0" y="924691"/>
                </a:cubicBezTo>
                <a:close/>
              </a:path>
            </a:pathLst>
          </a:custGeom>
          <a:gradFill flip="none" rotWithShape="1">
            <a:gsLst>
              <a:gs pos="0">
                <a:srgbClr val="005692"/>
              </a:gs>
              <a:gs pos="100000">
                <a:srgbClr val="004574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1" name="Рисунок 20">
            <a:extLst>
              <a:ext uri="{FF2B5EF4-FFF2-40B4-BE49-F238E27FC236}">
                <a16:creationId xmlns:a16="http://schemas.microsoft.com/office/drawing/2014/main" xmlns="" id="{F10F7F6D-05E8-41A2-A4A2-92357AF42D8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480560" y="3085212"/>
            <a:ext cx="3230879" cy="2246959"/>
          </a:xfrm>
          <a:custGeom>
            <a:avLst/>
            <a:gdLst>
              <a:gd name="connsiteX0" fmla="*/ 96295 w 3230879"/>
              <a:gd name="connsiteY0" fmla="*/ 0 h 2273173"/>
              <a:gd name="connsiteX1" fmla="*/ 3134584 w 3230879"/>
              <a:gd name="connsiteY1" fmla="*/ 0 h 2273173"/>
              <a:gd name="connsiteX2" fmla="*/ 3230879 w 3230879"/>
              <a:gd name="connsiteY2" fmla="*/ 96295 h 2273173"/>
              <a:gd name="connsiteX3" fmla="*/ 3230879 w 3230879"/>
              <a:gd name="connsiteY3" fmla="*/ 2273173 h 2273173"/>
              <a:gd name="connsiteX4" fmla="*/ 0 w 3230879"/>
              <a:gd name="connsiteY4" fmla="*/ 2273173 h 2273173"/>
              <a:gd name="connsiteX5" fmla="*/ 0 w 3230879"/>
              <a:gd name="connsiteY5" fmla="*/ 96295 h 2273173"/>
              <a:gd name="connsiteX6" fmla="*/ 96295 w 3230879"/>
              <a:gd name="connsiteY6" fmla="*/ 0 h 2273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0879" h="2273173">
                <a:moveTo>
                  <a:pt x="96295" y="0"/>
                </a:moveTo>
                <a:lnTo>
                  <a:pt x="3134584" y="0"/>
                </a:lnTo>
                <a:cubicBezTo>
                  <a:pt x="3187766" y="0"/>
                  <a:pt x="3230879" y="43113"/>
                  <a:pt x="3230879" y="96295"/>
                </a:cubicBezTo>
                <a:lnTo>
                  <a:pt x="3230879" y="2273173"/>
                </a:lnTo>
                <a:lnTo>
                  <a:pt x="0" y="2273173"/>
                </a:lnTo>
                <a:lnTo>
                  <a:pt x="0" y="96295"/>
                </a:lnTo>
                <a:cubicBezTo>
                  <a:pt x="0" y="43113"/>
                  <a:pt x="43113" y="0"/>
                  <a:pt x="96295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2" name="Полилиния 21"/>
          <p:cNvSpPr/>
          <p:nvPr userDrawn="1"/>
        </p:nvSpPr>
        <p:spPr>
          <a:xfrm>
            <a:off x="4480560" y="5332171"/>
            <a:ext cx="3230879" cy="1004568"/>
          </a:xfrm>
          <a:custGeom>
            <a:avLst/>
            <a:gdLst>
              <a:gd name="connsiteX0" fmla="*/ 0 w 3230879"/>
              <a:gd name="connsiteY0" fmla="*/ 0 h 1004568"/>
              <a:gd name="connsiteX1" fmla="*/ 3230879 w 3230879"/>
              <a:gd name="connsiteY1" fmla="*/ 0 h 1004568"/>
              <a:gd name="connsiteX2" fmla="*/ 3230879 w 3230879"/>
              <a:gd name="connsiteY2" fmla="*/ 924691 h 1004568"/>
              <a:gd name="connsiteX3" fmla="*/ 3151002 w 3230879"/>
              <a:gd name="connsiteY3" fmla="*/ 1004568 h 1004568"/>
              <a:gd name="connsiteX4" fmla="*/ 79877 w 3230879"/>
              <a:gd name="connsiteY4" fmla="*/ 1004568 h 1004568"/>
              <a:gd name="connsiteX5" fmla="*/ 0 w 3230879"/>
              <a:gd name="connsiteY5" fmla="*/ 924691 h 100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30879" h="1004568">
                <a:moveTo>
                  <a:pt x="0" y="0"/>
                </a:moveTo>
                <a:lnTo>
                  <a:pt x="3230879" y="0"/>
                </a:lnTo>
                <a:lnTo>
                  <a:pt x="3230879" y="924691"/>
                </a:lnTo>
                <a:cubicBezTo>
                  <a:pt x="3230879" y="968806"/>
                  <a:pt x="3195117" y="1004568"/>
                  <a:pt x="3151002" y="1004568"/>
                </a:cubicBezTo>
                <a:lnTo>
                  <a:pt x="79877" y="1004568"/>
                </a:lnTo>
                <a:cubicBezTo>
                  <a:pt x="35762" y="1004568"/>
                  <a:pt x="0" y="968806"/>
                  <a:pt x="0" y="924691"/>
                </a:cubicBezTo>
                <a:close/>
              </a:path>
            </a:pathLst>
          </a:custGeom>
          <a:gradFill flip="none" rotWithShape="1">
            <a:gsLst>
              <a:gs pos="0">
                <a:srgbClr val="005692"/>
              </a:gs>
              <a:gs pos="100000">
                <a:srgbClr val="004574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3" name="Рисунок 22">
            <a:extLst>
              <a:ext uri="{FF2B5EF4-FFF2-40B4-BE49-F238E27FC236}">
                <a16:creationId xmlns:a16="http://schemas.microsoft.com/office/drawing/2014/main" xmlns="" id="{F10F7F6D-05E8-41A2-A4A2-92357AF42D8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6593" y="3085212"/>
            <a:ext cx="3230879" cy="2246959"/>
          </a:xfrm>
          <a:custGeom>
            <a:avLst/>
            <a:gdLst>
              <a:gd name="connsiteX0" fmla="*/ 96295 w 3230879"/>
              <a:gd name="connsiteY0" fmla="*/ 0 h 2273173"/>
              <a:gd name="connsiteX1" fmla="*/ 3134584 w 3230879"/>
              <a:gd name="connsiteY1" fmla="*/ 0 h 2273173"/>
              <a:gd name="connsiteX2" fmla="*/ 3230879 w 3230879"/>
              <a:gd name="connsiteY2" fmla="*/ 96295 h 2273173"/>
              <a:gd name="connsiteX3" fmla="*/ 3230879 w 3230879"/>
              <a:gd name="connsiteY3" fmla="*/ 2273173 h 2273173"/>
              <a:gd name="connsiteX4" fmla="*/ 0 w 3230879"/>
              <a:gd name="connsiteY4" fmla="*/ 2273173 h 2273173"/>
              <a:gd name="connsiteX5" fmla="*/ 0 w 3230879"/>
              <a:gd name="connsiteY5" fmla="*/ 96295 h 2273173"/>
              <a:gd name="connsiteX6" fmla="*/ 96295 w 3230879"/>
              <a:gd name="connsiteY6" fmla="*/ 0 h 2273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0879" h="2273173">
                <a:moveTo>
                  <a:pt x="96295" y="0"/>
                </a:moveTo>
                <a:lnTo>
                  <a:pt x="3134584" y="0"/>
                </a:lnTo>
                <a:cubicBezTo>
                  <a:pt x="3187766" y="0"/>
                  <a:pt x="3230879" y="43113"/>
                  <a:pt x="3230879" y="96295"/>
                </a:cubicBezTo>
                <a:lnTo>
                  <a:pt x="3230879" y="2273173"/>
                </a:lnTo>
                <a:lnTo>
                  <a:pt x="0" y="2273173"/>
                </a:lnTo>
                <a:lnTo>
                  <a:pt x="0" y="96295"/>
                </a:lnTo>
                <a:cubicBezTo>
                  <a:pt x="0" y="43113"/>
                  <a:pt x="43113" y="0"/>
                  <a:pt x="96295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4" name="Полилиния 23"/>
          <p:cNvSpPr/>
          <p:nvPr userDrawn="1"/>
        </p:nvSpPr>
        <p:spPr>
          <a:xfrm>
            <a:off x="926593" y="5332171"/>
            <a:ext cx="3230879" cy="1004568"/>
          </a:xfrm>
          <a:custGeom>
            <a:avLst/>
            <a:gdLst>
              <a:gd name="connsiteX0" fmla="*/ 0 w 3230879"/>
              <a:gd name="connsiteY0" fmla="*/ 0 h 1004568"/>
              <a:gd name="connsiteX1" fmla="*/ 3230879 w 3230879"/>
              <a:gd name="connsiteY1" fmla="*/ 0 h 1004568"/>
              <a:gd name="connsiteX2" fmla="*/ 3230879 w 3230879"/>
              <a:gd name="connsiteY2" fmla="*/ 924691 h 1004568"/>
              <a:gd name="connsiteX3" fmla="*/ 3151002 w 3230879"/>
              <a:gd name="connsiteY3" fmla="*/ 1004568 h 1004568"/>
              <a:gd name="connsiteX4" fmla="*/ 79877 w 3230879"/>
              <a:gd name="connsiteY4" fmla="*/ 1004568 h 1004568"/>
              <a:gd name="connsiteX5" fmla="*/ 0 w 3230879"/>
              <a:gd name="connsiteY5" fmla="*/ 924691 h 100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30879" h="1004568">
                <a:moveTo>
                  <a:pt x="0" y="0"/>
                </a:moveTo>
                <a:lnTo>
                  <a:pt x="3230879" y="0"/>
                </a:lnTo>
                <a:lnTo>
                  <a:pt x="3230879" y="924691"/>
                </a:lnTo>
                <a:cubicBezTo>
                  <a:pt x="3230879" y="968806"/>
                  <a:pt x="3195117" y="1004568"/>
                  <a:pt x="3151002" y="1004568"/>
                </a:cubicBezTo>
                <a:lnTo>
                  <a:pt x="79877" y="1004568"/>
                </a:lnTo>
                <a:cubicBezTo>
                  <a:pt x="35762" y="1004568"/>
                  <a:pt x="0" y="968806"/>
                  <a:pt x="0" y="92469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45785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Text Box 3">
            <a:extLst>
              <a:ext uri="{FF2B5EF4-FFF2-40B4-BE49-F238E27FC236}">
                <a16:creationId xmlns:a16="http://schemas.microsoft.com/office/drawing/2014/main" xmlns="" id="{EE2D9EB2-D179-477C-92D5-7E30DE1CCE2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8BDA21B-3FC5-4E3E-9D8E-C59F68D211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38E7A246-F565-4144-8272-D9126F5B212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123488" y="0"/>
            <a:ext cx="2041525" cy="2041525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1" name="Рисунок 5">
            <a:extLst>
              <a:ext uri="{FF2B5EF4-FFF2-40B4-BE49-F238E27FC236}">
                <a16:creationId xmlns:a16="http://schemas.microsoft.com/office/drawing/2014/main" xmlns="" id="{CE5DAD81-E4E3-462A-B04E-10778DEF2FD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940675" y="0"/>
            <a:ext cx="2041525" cy="2041525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5" name="Рисунок 5">
            <a:extLst>
              <a:ext uri="{FF2B5EF4-FFF2-40B4-BE49-F238E27FC236}">
                <a16:creationId xmlns:a16="http://schemas.microsoft.com/office/drawing/2014/main" xmlns="" id="{6BD86EAC-E5C0-4D27-B18B-F96CF38A445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123488" y="2176692"/>
            <a:ext cx="2041525" cy="2041525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20" name="Рисунок 19">
            <a:extLst>
              <a:ext uri="{FF2B5EF4-FFF2-40B4-BE49-F238E27FC236}">
                <a16:creationId xmlns:a16="http://schemas.microsoft.com/office/drawing/2014/main" xmlns="" id="{F3ABE343-E26F-424D-910F-229A6909BD9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757862" y="0"/>
            <a:ext cx="2041525" cy="2041525"/>
          </a:xfrm>
          <a:custGeom>
            <a:avLst/>
            <a:gdLst>
              <a:gd name="connsiteX0" fmla="*/ 0 w 2041525"/>
              <a:gd name="connsiteY0" fmla="*/ 0 h 2041525"/>
              <a:gd name="connsiteX1" fmla="*/ 2041525 w 2041525"/>
              <a:gd name="connsiteY1" fmla="*/ 0 h 2041525"/>
              <a:gd name="connsiteX2" fmla="*/ 2041525 w 2041525"/>
              <a:gd name="connsiteY2" fmla="*/ 2041525 h 2041525"/>
              <a:gd name="connsiteX3" fmla="*/ 426720 w 2041525"/>
              <a:gd name="connsiteY3" fmla="*/ 2041525 h 2041525"/>
              <a:gd name="connsiteX4" fmla="*/ 0 w 2041525"/>
              <a:gd name="connsiteY4" fmla="*/ 1614805 h 204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1525" h="2041525">
                <a:moveTo>
                  <a:pt x="0" y="0"/>
                </a:moveTo>
                <a:lnTo>
                  <a:pt x="2041525" y="0"/>
                </a:lnTo>
                <a:lnTo>
                  <a:pt x="2041525" y="2041525"/>
                </a:lnTo>
                <a:lnTo>
                  <a:pt x="426720" y="2041525"/>
                </a:lnTo>
                <a:cubicBezTo>
                  <a:pt x="191049" y="2041525"/>
                  <a:pt x="0" y="1850476"/>
                  <a:pt x="0" y="1614805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1" name="Рисунок 20">
            <a:extLst>
              <a:ext uri="{FF2B5EF4-FFF2-40B4-BE49-F238E27FC236}">
                <a16:creationId xmlns:a16="http://schemas.microsoft.com/office/drawing/2014/main" xmlns="" id="{CA37C0D6-FF89-43B8-A8E5-5B1900BD442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940675" y="2178402"/>
            <a:ext cx="2041525" cy="2041525"/>
          </a:xfrm>
          <a:custGeom>
            <a:avLst/>
            <a:gdLst>
              <a:gd name="connsiteX0" fmla="*/ 0 w 2041525"/>
              <a:gd name="connsiteY0" fmla="*/ 0 h 2041525"/>
              <a:gd name="connsiteX1" fmla="*/ 2041525 w 2041525"/>
              <a:gd name="connsiteY1" fmla="*/ 0 h 2041525"/>
              <a:gd name="connsiteX2" fmla="*/ 2041525 w 2041525"/>
              <a:gd name="connsiteY2" fmla="*/ 2041525 h 2041525"/>
              <a:gd name="connsiteX3" fmla="*/ 426720 w 2041525"/>
              <a:gd name="connsiteY3" fmla="*/ 2041525 h 2041525"/>
              <a:gd name="connsiteX4" fmla="*/ 0 w 2041525"/>
              <a:gd name="connsiteY4" fmla="*/ 1614805 h 204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1525" h="2041525">
                <a:moveTo>
                  <a:pt x="0" y="0"/>
                </a:moveTo>
                <a:lnTo>
                  <a:pt x="2041525" y="0"/>
                </a:lnTo>
                <a:lnTo>
                  <a:pt x="2041525" y="2041525"/>
                </a:lnTo>
                <a:lnTo>
                  <a:pt x="426720" y="2041525"/>
                </a:lnTo>
                <a:cubicBezTo>
                  <a:pt x="191049" y="2041525"/>
                  <a:pt x="0" y="1850476"/>
                  <a:pt x="0" y="1614805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2" name="Рисунок 21">
            <a:extLst>
              <a:ext uri="{FF2B5EF4-FFF2-40B4-BE49-F238E27FC236}">
                <a16:creationId xmlns:a16="http://schemas.microsoft.com/office/drawing/2014/main" xmlns="" id="{6C9A685E-B5D1-4527-ABEA-4D1EB2D7D56F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150475" y="4357917"/>
            <a:ext cx="2041525" cy="2041525"/>
          </a:xfrm>
          <a:custGeom>
            <a:avLst/>
            <a:gdLst>
              <a:gd name="connsiteX0" fmla="*/ 0 w 2041525"/>
              <a:gd name="connsiteY0" fmla="*/ 0 h 2041525"/>
              <a:gd name="connsiteX1" fmla="*/ 2041525 w 2041525"/>
              <a:gd name="connsiteY1" fmla="*/ 0 h 2041525"/>
              <a:gd name="connsiteX2" fmla="*/ 2041525 w 2041525"/>
              <a:gd name="connsiteY2" fmla="*/ 2041525 h 2041525"/>
              <a:gd name="connsiteX3" fmla="*/ 426720 w 2041525"/>
              <a:gd name="connsiteY3" fmla="*/ 2041525 h 2041525"/>
              <a:gd name="connsiteX4" fmla="*/ 0 w 2041525"/>
              <a:gd name="connsiteY4" fmla="*/ 1614805 h 204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1525" h="2041525">
                <a:moveTo>
                  <a:pt x="0" y="0"/>
                </a:moveTo>
                <a:lnTo>
                  <a:pt x="2041525" y="0"/>
                </a:lnTo>
                <a:lnTo>
                  <a:pt x="2041525" y="2041525"/>
                </a:lnTo>
                <a:lnTo>
                  <a:pt x="426720" y="2041525"/>
                </a:lnTo>
                <a:cubicBezTo>
                  <a:pt x="191049" y="2041525"/>
                  <a:pt x="0" y="1850476"/>
                  <a:pt x="0" y="1614805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538040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759B20A0-C04B-4086-B67B-0860843A3237}"/>
              </a:ext>
            </a:extLst>
          </p:cNvPr>
          <p:cNvSpPr/>
          <p:nvPr userDrawn="1"/>
        </p:nvSpPr>
        <p:spPr>
          <a:xfrm>
            <a:off x="6073020" y="0"/>
            <a:ext cx="615724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xmlns="" id="{E8543EC9-DFD7-4E9A-B39C-3A1F83B258D5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18612AEB-E225-4081-AEC6-F9AB3C14ED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  <p:sp>
        <p:nvSpPr>
          <p:cNvPr id="10" name="Рисунок 9">
            <a:extLst>
              <a:ext uri="{FF2B5EF4-FFF2-40B4-BE49-F238E27FC236}">
                <a16:creationId xmlns:a16="http://schemas.microsoft.com/office/drawing/2014/main" xmlns="" id="{33FB82E8-10F2-4BDC-89F5-4608CB7B194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Рисунок 9">
            <a:extLst>
              <a:ext uri="{FF2B5EF4-FFF2-40B4-BE49-F238E27FC236}">
                <a16:creationId xmlns:a16="http://schemas.microsoft.com/office/drawing/2014/main" xmlns="" id="{25575770-04EB-4C9E-9E03-7CCDD130829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027206" y="0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Рисунок 9">
            <a:extLst>
              <a:ext uri="{FF2B5EF4-FFF2-40B4-BE49-F238E27FC236}">
                <a16:creationId xmlns:a16="http://schemas.microsoft.com/office/drawing/2014/main" xmlns="" id="{51186202-9E1F-4BE1-83C8-D1B564C5C0E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050256" y="0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17" name="Рисунок 9">
            <a:extLst>
              <a:ext uri="{FF2B5EF4-FFF2-40B4-BE49-F238E27FC236}">
                <a16:creationId xmlns:a16="http://schemas.microsoft.com/office/drawing/2014/main" xmlns="" id="{DD880369-7A21-4130-943F-068E8247105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2286001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18" name="Рисунок 9">
            <a:extLst>
              <a:ext uri="{FF2B5EF4-FFF2-40B4-BE49-F238E27FC236}">
                <a16:creationId xmlns:a16="http://schemas.microsoft.com/office/drawing/2014/main" xmlns="" id="{548BE7CF-7193-4437-B04C-3818DF8A5D4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027206" y="2286001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19" name="Рисунок 9">
            <a:extLst>
              <a:ext uri="{FF2B5EF4-FFF2-40B4-BE49-F238E27FC236}">
                <a16:creationId xmlns:a16="http://schemas.microsoft.com/office/drawing/2014/main" xmlns="" id="{BDB11676-A5F4-45D1-9B5C-4C2F3715EC5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050256" y="2286001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20" name="Рисунок 9">
            <a:extLst>
              <a:ext uri="{FF2B5EF4-FFF2-40B4-BE49-F238E27FC236}">
                <a16:creationId xmlns:a16="http://schemas.microsoft.com/office/drawing/2014/main" xmlns="" id="{8244E6D7-EEC7-4651-820C-2350CDF286F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0" y="4572000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21" name="Рисунок 9">
            <a:extLst>
              <a:ext uri="{FF2B5EF4-FFF2-40B4-BE49-F238E27FC236}">
                <a16:creationId xmlns:a16="http://schemas.microsoft.com/office/drawing/2014/main" xmlns="" id="{E236AD6E-67E2-4E83-AEC1-034995524A97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2027206" y="4572000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22" name="Рисунок 9">
            <a:extLst>
              <a:ext uri="{FF2B5EF4-FFF2-40B4-BE49-F238E27FC236}">
                <a16:creationId xmlns:a16="http://schemas.microsoft.com/office/drawing/2014/main" xmlns="" id="{1950174A-AEEA-43C2-9FE7-AF551044A732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050256" y="4572000"/>
            <a:ext cx="2022764" cy="22860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700013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>
                <a:solidFill>
                  <a:prstClr val="white">
                    <a:lumMod val="50000"/>
                  </a:prstClr>
                </a:solidFill>
              </a:rPr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xmlns="" id="{8BC6F1F8-B0C0-46CC-A927-6A259A708918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CA7617E-44CC-4EE0-8BE0-5CC75B0687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FCD4DC53-7AF6-4D98-9AAE-BC48CB21CCAE}"/>
              </a:ext>
            </a:extLst>
          </p:cNvPr>
          <p:cNvSpPr/>
          <p:nvPr userDrawn="1"/>
        </p:nvSpPr>
        <p:spPr>
          <a:xfrm>
            <a:off x="0" y="0"/>
            <a:ext cx="3706586" cy="6858000"/>
          </a:xfrm>
          <a:prstGeom prst="rect">
            <a:avLst/>
          </a:prstGeom>
          <a:gradFill flip="none" rotWithShape="1">
            <a:gsLst>
              <a:gs pos="0">
                <a:srgbClr val="005692"/>
              </a:gs>
              <a:gs pos="100000">
                <a:srgbClr val="004574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sz="quarter" idx="13"/>
          </p:nvPr>
        </p:nvSpPr>
        <p:spPr>
          <a:xfrm>
            <a:off x="433388" y="1920875"/>
            <a:ext cx="2833687" cy="2700338"/>
          </a:xfrm>
          <a:prstGeom prst="roundRect">
            <a:avLst>
              <a:gd name="adj" fmla="val 4025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635000" sx="102000" sy="102000" algn="ctr" rotWithShape="0">
              <a:schemeClr val="bg1">
                <a:alpha val="30000"/>
              </a:scheme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4" name="Рисунок 2"/>
          <p:cNvSpPr>
            <a:spLocks noGrp="1"/>
          </p:cNvSpPr>
          <p:nvPr>
            <p:ph type="pic" sz="quarter" idx="14"/>
          </p:nvPr>
        </p:nvSpPr>
        <p:spPr>
          <a:xfrm>
            <a:off x="4008346" y="2158602"/>
            <a:ext cx="1638000" cy="1638000"/>
          </a:xfrm>
          <a:prstGeom prst="roundRect">
            <a:avLst>
              <a:gd name="adj" fmla="val 6589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5" name="Рисунок 2"/>
          <p:cNvSpPr>
            <a:spLocks noGrp="1"/>
          </p:cNvSpPr>
          <p:nvPr>
            <p:ph type="pic" sz="quarter" idx="15"/>
          </p:nvPr>
        </p:nvSpPr>
        <p:spPr>
          <a:xfrm>
            <a:off x="7942661" y="2158602"/>
            <a:ext cx="1638000" cy="1638000"/>
          </a:xfrm>
          <a:prstGeom prst="roundRect">
            <a:avLst>
              <a:gd name="adj" fmla="val 6589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6" name="Рисунок 2"/>
          <p:cNvSpPr>
            <a:spLocks noGrp="1"/>
          </p:cNvSpPr>
          <p:nvPr>
            <p:ph type="pic" sz="quarter" idx="16"/>
          </p:nvPr>
        </p:nvSpPr>
        <p:spPr>
          <a:xfrm>
            <a:off x="7942661" y="4287573"/>
            <a:ext cx="1638000" cy="1638000"/>
          </a:xfrm>
          <a:prstGeom prst="roundRect">
            <a:avLst>
              <a:gd name="adj" fmla="val 6589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7" name="Рисунок 2"/>
          <p:cNvSpPr>
            <a:spLocks noGrp="1"/>
          </p:cNvSpPr>
          <p:nvPr>
            <p:ph type="pic" sz="quarter" idx="17"/>
          </p:nvPr>
        </p:nvSpPr>
        <p:spPr>
          <a:xfrm>
            <a:off x="4008345" y="4287573"/>
            <a:ext cx="1638000" cy="1638000"/>
          </a:xfrm>
          <a:prstGeom prst="roundRect">
            <a:avLst>
              <a:gd name="adj" fmla="val 6589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5457990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 с лого НИ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541457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17" name="Прямоугольник 16"/>
          <p:cNvSpPr/>
          <p:nvPr userDrawn="1"/>
        </p:nvSpPr>
        <p:spPr>
          <a:xfrm>
            <a:off x="0" y="0"/>
            <a:ext cx="4068000" cy="74677"/>
          </a:xfrm>
          <a:prstGeom prst="rect">
            <a:avLst/>
          </a:prstGeom>
          <a:solidFill>
            <a:srgbClr val="15A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8" name="Прямоугольник 17"/>
          <p:cNvSpPr/>
          <p:nvPr userDrawn="1"/>
        </p:nvSpPr>
        <p:spPr>
          <a:xfrm>
            <a:off x="8163420" y="0"/>
            <a:ext cx="4032000" cy="74677"/>
          </a:xfrm>
          <a:prstGeom prst="rect">
            <a:avLst/>
          </a:prstGeom>
          <a:solidFill>
            <a:srgbClr val="0056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9" name="Прямоугольник 18"/>
          <p:cNvSpPr/>
          <p:nvPr userDrawn="1"/>
        </p:nvSpPr>
        <p:spPr>
          <a:xfrm>
            <a:off x="4070280" y="0"/>
            <a:ext cx="4104000" cy="74677"/>
          </a:xfrm>
          <a:prstGeom prst="rect">
            <a:avLst/>
          </a:prstGeom>
          <a:solidFill>
            <a:srgbClr val="007D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0" name="Прямоугольник 19"/>
          <p:cNvSpPr/>
          <p:nvPr userDrawn="1"/>
        </p:nvSpPr>
        <p:spPr>
          <a:xfrm>
            <a:off x="5154931" y="1986095"/>
            <a:ext cx="1430654" cy="74677"/>
          </a:xfrm>
          <a:prstGeom prst="rect">
            <a:avLst/>
          </a:prstGeom>
          <a:solidFill>
            <a:srgbClr val="15A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1" name="Прямоугольник 20"/>
          <p:cNvSpPr/>
          <p:nvPr userDrawn="1"/>
        </p:nvSpPr>
        <p:spPr>
          <a:xfrm>
            <a:off x="0" y="2060772"/>
            <a:ext cx="12192000" cy="3171628"/>
          </a:xfrm>
          <a:prstGeom prst="rect">
            <a:avLst/>
          </a:prstGeom>
          <a:solidFill>
            <a:srgbClr val="EF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2" name="Прямоугольник 21"/>
          <p:cNvSpPr/>
          <p:nvPr userDrawn="1"/>
        </p:nvSpPr>
        <p:spPr>
          <a:xfrm>
            <a:off x="6583680" y="1986095"/>
            <a:ext cx="1430654" cy="74677"/>
          </a:xfrm>
          <a:prstGeom prst="rect">
            <a:avLst/>
          </a:prstGeom>
          <a:solidFill>
            <a:srgbClr val="0056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3" name="Прямоугольник 22"/>
          <p:cNvSpPr/>
          <p:nvPr userDrawn="1"/>
        </p:nvSpPr>
        <p:spPr>
          <a:xfrm>
            <a:off x="8014334" y="1986095"/>
            <a:ext cx="1430654" cy="74677"/>
          </a:xfrm>
          <a:prstGeom prst="rect">
            <a:avLst/>
          </a:prstGeom>
          <a:solidFill>
            <a:srgbClr val="007D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5" name="Овал 24"/>
          <p:cNvSpPr/>
          <p:nvPr userDrawn="1"/>
        </p:nvSpPr>
        <p:spPr>
          <a:xfrm>
            <a:off x="949817" y="1970290"/>
            <a:ext cx="3382670" cy="3382670"/>
          </a:xfrm>
          <a:prstGeom prst="ellipse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6" name="Дуга 25"/>
          <p:cNvSpPr>
            <a:spLocks noChangeAspect="1"/>
          </p:cNvSpPr>
          <p:nvPr userDrawn="1"/>
        </p:nvSpPr>
        <p:spPr>
          <a:xfrm>
            <a:off x="879052" y="1893670"/>
            <a:ext cx="3510000" cy="3509754"/>
          </a:xfrm>
          <a:prstGeom prst="arc">
            <a:avLst>
              <a:gd name="adj1" fmla="val 25894"/>
              <a:gd name="adj2" fmla="val 16168431"/>
            </a:avLst>
          </a:prstGeom>
          <a:ln w="127000">
            <a:solidFill>
              <a:srgbClr val="007D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27" name="Дуга 26"/>
          <p:cNvSpPr>
            <a:spLocks noChangeAspect="1"/>
          </p:cNvSpPr>
          <p:nvPr userDrawn="1"/>
        </p:nvSpPr>
        <p:spPr>
          <a:xfrm>
            <a:off x="1094073" y="2112060"/>
            <a:ext cx="2966101" cy="3059380"/>
          </a:xfrm>
          <a:prstGeom prst="arc">
            <a:avLst>
              <a:gd name="adj1" fmla="val 7399288"/>
              <a:gd name="adj2" fmla="val 16284786"/>
            </a:avLst>
          </a:prstGeom>
          <a:ln w="304800">
            <a:solidFill>
              <a:srgbClr val="15A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Овал 27"/>
          <p:cNvSpPr/>
          <p:nvPr userDrawn="1"/>
        </p:nvSpPr>
        <p:spPr>
          <a:xfrm>
            <a:off x="1325663" y="2346136"/>
            <a:ext cx="2630978" cy="263097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9" name="Овал 28"/>
          <p:cNvSpPr/>
          <p:nvPr userDrawn="1"/>
        </p:nvSpPr>
        <p:spPr>
          <a:xfrm>
            <a:off x="1424239" y="2477895"/>
            <a:ext cx="2368076" cy="2368076"/>
          </a:xfrm>
          <a:prstGeom prst="ellipse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0" name="Овал 29"/>
          <p:cNvSpPr/>
          <p:nvPr userDrawn="1"/>
        </p:nvSpPr>
        <p:spPr>
          <a:xfrm>
            <a:off x="1537411" y="2591067"/>
            <a:ext cx="2141732" cy="2141732"/>
          </a:xfrm>
          <a:prstGeom prst="ellipse">
            <a:avLst/>
          </a:prstGeom>
          <a:solidFill>
            <a:srgbClr val="15A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1" name="Полилиния 30"/>
          <p:cNvSpPr/>
          <p:nvPr userDrawn="1"/>
        </p:nvSpPr>
        <p:spPr>
          <a:xfrm>
            <a:off x="1538823" y="3675933"/>
            <a:ext cx="2138909" cy="1056866"/>
          </a:xfrm>
          <a:custGeom>
            <a:avLst/>
            <a:gdLst>
              <a:gd name="connsiteX0" fmla="*/ 0 w 2138909"/>
              <a:gd name="connsiteY0" fmla="*/ 0 h 1056866"/>
              <a:gd name="connsiteX1" fmla="*/ 2138909 w 2138909"/>
              <a:gd name="connsiteY1" fmla="*/ 0 h 1056866"/>
              <a:gd name="connsiteX2" fmla="*/ 2118564 w 2138909"/>
              <a:gd name="connsiteY2" fmla="*/ 201817 h 1056866"/>
              <a:gd name="connsiteX3" fmla="*/ 1069454 w 2138909"/>
              <a:gd name="connsiteY3" fmla="*/ 1056866 h 1056866"/>
              <a:gd name="connsiteX4" fmla="*/ 20345 w 2138909"/>
              <a:gd name="connsiteY4" fmla="*/ 201817 h 1056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8909" h="1056866">
                <a:moveTo>
                  <a:pt x="0" y="0"/>
                </a:moveTo>
                <a:lnTo>
                  <a:pt x="2138909" y="0"/>
                </a:lnTo>
                <a:lnTo>
                  <a:pt x="2118564" y="201817"/>
                </a:lnTo>
                <a:cubicBezTo>
                  <a:pt x="2018710" y="689793"/>
                  <a:pt x="1586949" y="1056866"/>
                  <a:pt x="1069454" y="1056866"/>
                </a:cubicBezTo>
                <a:cubicBezTo>
                  <a:pt x="551959" y="1056866"/>
                  <a:pt x="120199" y="689793"/>
                  <a:pt x="20345" y="201817"/>
                </a:cubicBezTo>
                <a:close/>
              </a:path>
            </a:pathLst>
          </a:custGeom>
          <a:solidFill>
            <a:srgbClr val="007D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32" name="Picture 2" descr="Омская область  : Бесплатная карта, бесплатная карта, свободная карта, Бесплатная базовая карта&#10; : контур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81353" y="2709580"/>
            <a:ext cx="1378483" cy="1939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Рисунок 32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6301" y="3344865"/>
            <a:ext cx="668586" cy="668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536852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4" name="Прямоугольник 3"/>
          <p:cNvSpPr/>
          <p:nvPr userDrawn="1"/>
        </p:nvSpPr>
        <p:spPr>
          <a:xfrm>
            <a:off x="2407920" y="1737360"/>
            <a:ext cx="9784080" cy="3840480"/>
          </a:xfrm>
          <a:prstGeom prst="rect">
            <a:avLst/>
          </a:prstGeom>
          <a:solidFill>
            <a:srgbClr val="EF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6" name="Picture 2" descr="Омская область  : Бесплатная карта, бесплатная карта, свободная карта, Бесплатная базовая карта&#10; : контур"/>
          <p:cNvPicPr>
            <a:picLocks noChangeAspect="1" noChangeArrowheads="1"/>
          </p:cNvPicPr>
          <p:nvPr userDrawn="1"/>
        </p:nvPicPr>
        <p:blipFill>
          <a:blip r:embed="rId3">
            <a:duotone>
              <a:prstClr val="black"/>
              <a:srgbClr val="0678AA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4312" y="243000"/>
            <a:ext cx="4529647" cy="63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Овал 7"/>
          <p:cNvSpPr/>
          <p:nvPr/>
        </p:nvSpPr>
        <p:spPr>
          <a:xfrm>
            <a:off x="1361630" y="2305050"/>
            <a:ext cx="2247904" cy="224790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Овал 10"/>
          <p:cNvSpPr>
            <a:spLocks noChangeAspect="1"/>
          </p:cNvSpPr>
          <p:nvPr/>
        </p:nvSpPr>
        <p:spPr>
          <a:xfrm>
            <a:off x="1416318" y="2359738"/>
            <a:ext cx="2138528" cy="2138526"/>
          </a:xfrm>
          <a:prstGeom prst="ellipse">
            <a:avLst/>
          </a:prstGeom>
          <a:solidFill>
            <a:srgbClr val="067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0810" y="2394230"/>
            <a:ext cx="2069543" cy="2069541"/>
          </a:xfrm>
          <a:prstGeom prst="rect">
            <a:avLst/>
          </a:prstGeom>
        </p:spPr>
      </p:pic>
      <p:sp>
        <p:nvSpPr>
          <p:cNvPr id="14" name="Прямоугольник 13"/>
          <p:cNvSpPr/>
          <p:nvPr userDrawn="1"/>
        </p:nvSpPr>
        <p:spPr>
          <a:xfrm>
            <a:off x="5162513" y="1664969"/>
            <a:ext cx="1430654" cy="74677"/>
          </a:xfrm>
          <a:prstGeom prst="rect">
            <a:avLst/>
          </a:prstGeom>
          <a:solidFill>
            <a:srgbClr val="A7DA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6591262" y="1664969"/>
            <a:ext cx="1430654" cy="74677"/>
          </a:xfrm>
          <a:prstGeom prst="rect">
            <a:avLst/>
          </a:prstGeom>
          <a:solidFill>
            <a:srgbClr val="1F8B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8021916" y="1664969"/>
            <a:ext cx="1430654" cy="74677"/>
          </a:xfrm>
          <a:prstGeom prst="rect">
            <a:avLst/>
          </a:prstGeom>
          <a:solidFill>
            <a:srgbClr val="03B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543105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3">
    <p:bg>
      <p:bgPr>
        <a:gradFill flip="none" rotWithShape="1">
          <a:gsLst>
            <a:gs pos="0">
              <a:srgbClr val="004575"/>
            </a:gs>
            <a:gs pos="100000">
              <a:srgbClr val="005692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Grp="1"/>
          </p:cNvSpPr>
          <p:nvPr userDrawn="1">
            <p:ph type="sldNum" sz="quarter" idx="21"/>
          </p:nvPr>
        </p:nvSpPr>
        <p:spPr>
          <a:xfrm>
            <a:off x="11272838" y="6248400"/>
            <a:ext cx="447675" cy="241300"/>
          </a:xfrm>
        </p:spPr>
        <p:txBody>
          <a:bodyPr/>
          <a:lstStyle>
            <a:lvl1pPr>
              <a:defRPr b="0" i="0">
                <a:solidFill>
                  <a:schemeClr val="tx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>
              <a:defRPr/>
            </a:pPr>
            <a:fld id="{58CD580B-ED4F-1148-B48B-24C3761D60A0}" type="slidenum">
              <a:rPr lang="x-none" altLang="x-none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x-none" altLang="x-none" dirty="0">
              <a:solidFill>
                <a:prstClr val="black"/>
              </a:solidFill>
            </a:endParaRPr>
          </a:p>
        </p:txBody>
      </p:sp>
      <p:sp>
        <p:nvSpPr>
          <p:cNvPr id="19" name="Прямоугольник 18"/>
          <p:cNvSpPr/>
          <p:nvPr userDrawn="1"/>
        </p:nvSpPr>
        <p:spPr>
          <a:xfrm>
            <a:off x="4165102" y="1664969"/>
            <a:ext cx="1430654" cy="74677"/>
          </a:xfrm>
          <a:prstGeom prst="rect">
            <a:avLst/>
          </a:prstGeom>
          <a:solidFill>
            <a:srgbClr val="BC2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1" name="Прямоугольник 20"/>
          <p:cNvSpPr/>
          <p:nvPr userDrawn="1"/>
        </p:nvSpPr>
        <p:spPr>
          <a:xfrm>
            <a:off x="2301240" y="1737360"/>
            <a:ext cx="9890760" cy="3840480"/>
          </a:xfrm>
          <a:prstGeom prst="rect">
            <a:avLst/>
          </a:prstGeom>
          <a:solidFill>
            <a:srgbClr val="EF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2" name="Прямоугольник 21"/>
          <p:cNvSpPr/>
          <p:nvPr userDrawn="1"/>
        </p:nvSpPr>
        <p:spPr>
          <a:xfrm>
            <a:off x="5593851" y="1664969"/>
            <a:ext cx="1430654" cy="7467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3" name="Прямоугольник 22"/>
          <p:cNvSpPr/>
          <p:nvPr userDrawn="1"/>
        </p:nvSpPr>
        <p:spPr>
          <a:xfrm>
            <a:off x="7024505" y="1664969"/>
            <a:ext cx="1430654" cy="74677"/>
          </a:xfrm>
          <a:prstGeom prst="rect">
            <a:avLst/>
          </a:prstGeom>
          <a:solidFill>
            <a:srgbClr val="00B3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26" name="Picture 2" descr="Омская область  : Бесплатная карта, бесплатная карта, свободная карта, Бесплатная базовая карта&#10; : контур">
            <a:extLst>
              <a:ext uri="{FF2B5EF4-FFF2-40B4-BE49-F238E27FC236}">
                <a16:creationId xmlns:a16="http://schemas.microsoft.com/office/drawing/2014/main" xmlns="" id="{F1AFF914-5E62-42A9-83DE-173452C674B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4312" y="243000"/>
            <a:ext cx="4529647" cy="6372000"/>
          </a:xfrm>
          <a:prstGeom prst="rect">
            <a:avLst/>
          </a:prstGeom>
          <a:noFill/>
          <a:effectLst>
            <a:outerShdw blurRad="254000" dist="63500" sx="105000" sy="105000" algn="l" rotWithShape="0">
              <a:prstClr val="black">
                <a:alpha val="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Группа 26">
            <a:extLst>
              <a:ext uri="{FF2B5EF4-FFF2-40B4-BE49-F238E27FC236}">
                <a16:creationId xmlns:a16="http://schemas.microsoft.com/office/drawing/2014/main" xmlns="" id="{724DF718-8295-4C00-83EE-02C7D1BF0304}"/>
              </a:ext>
            </a:extLst>
          </p:cNvPr>
          <p:cNvGrpSpPr/>
          <p:nvPr userDrawn="1"/>
        </p:nvGrpSpPr>
        <p:grpSpPr>
          <a:xfrm>
            <a:off x="1416318" y="2359737"/>
            <a:ext cx="2138528" cy="2138526"/>
            <a:chOff x="1659141" y="2148818"/>
            <a:chExt cx="2232001" cy="2232001"/>
          </a:xfrm>
        </p:grpSpPr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xmlns="" id="{4CABAEAA-EEE4-41AD-9EAC-D2E7E3BF56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59141" y="2148818"/>
              <a:ext cx="2232001" cy="2232001"/>
            </a:xfrm>
            <a:prstGeom prst="ellipse">
              <a:avLst/>
            </a:prstGeom>
            <a:solidFill>
              <a:srgbClr val="0678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xmlns="" id="{2FC9082D-9DAB-4C56-A18A-1325C95CFAB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77141" y="2166818"/>
              <a:ext cx="2196001" cy="2196001"/>
            </a:xfrm>
            <a:prstGeom prst="ellipse">
              <a:avLst/>
            </a:prstGeom>
            <a:solidFill>
              <a:srgbClr val="0056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xmlns="" id="{D5DF689A-9343-4F46-B87F-72CF165F6DC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95141" y="2184818"/>
              <a:ext cx="2160000" cy="2160000"/>
            </a:xfrm>
            <a:prstGeom prst="rect">
              <a:avLst/>
            </a:prstGeom>
          </p:spPr>
        </p:pic>
      </p:grpSp>
      <p:sp>
        <p:nvSpPr>
          <p:cNvPr id="12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396450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2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4179571" y="1664969"/>
            <a:ext cx="1430654" cy="74677"/>
          </a:xfrm>
          <a:prstGeom prst="rect">
            <a:avLst/>
          </a:prstGeom>
          <a:solidFill>
            <a:srgbClr val="BC2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 userDrawn="1"/>
        </p:nvSpPr>
        <p:spPr>
          <a:xfrm>
            <a:off x="2687444" y="1737360"/>
            <a:ext cx="9504556" cy="3840480"/>
          </a:xfrm>
          <a:prstGeom prst="rect">
            <a:avLst/>
          </a:prstGeom>
          <a:solidFill>
            <a:schemeClr val="bg2">
              <a:lumMod val="2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5608320" y="1664969"/>
            <a:ext cx="1430654" cy="74677"/>
          </a:xfrm>
          <a:prstGeom prst="rect">
            <a:avLst/>
          </a:prstGeom>
          <a:solidFill>
            <a:srgbClr val="305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7038974" y="1664969"/>
            <a:ext cx="1430654" cy="74677"/>
          </a:xfrm>
          <a:prstGeom prst="rect">
            <a:avLst/>
          </a:prstGeom>
          <a:solidFill>
            <a:srgbClr val="00B3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1" name="Picture 2" descr="Омская область  : Бесплатная карта, бесплатная карта, свободная карта, Бесплатная базовая карта&#10; : контур">
            <a:extLst>
              <a:ext uri="{FF2B5EF4-FFF2-40B4-BE49-F238E27FC236}">
                <a16:creationId xmlns:a16="http://schemas.microsoft.com/office/drawing/2014/main" xmlns="" id="{62D9F92A-8B79-48AF-8FA0-AE72E6FBDA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4312" y="243000"/>
            <a:ext cx="4529647" cy="63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Группа 11">
            <a:extLst>
              <a:ext uri="{FF2B5EF4-FFF2-40B4-BE49-F238E27FC236}">
                <a16:creationId xmlns:a16="http://schemas.microsoft.com/office/drawing/2014/main" xmlns="" id="{ABB84806-AAD9-473F-AD83-2D3DC1B41AAB}"/>
              </a:ext>
            </a:extLst>
          </p:cNvPr>
          <p:cNvGrpSpPr/>
          <p:nvPr userDrawn="1"/>
        </p:nvGrpSpPr>
        <p:grpSpPr>
          <a:xfrm>
            <a:off x="1416318" y="2359737"/>
            <a:ext cx="2138528" cy="2138526"/>
            <a:chOff x="1659141" y="2148818"/>
            <a:chExt cx="2232001" cy="2232001"/>
          </a:xfrm>
        </p:grpSpPr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xmlns="" id="{30435FAC-1B64-4D91-A167-65291DF86D2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59141" y="2148818"/>
              <a:ext cx="2232001" cy="2232001"/>
            </a:xfrm>
            <a:prstGeom prst="ellipse">
              <a:avLst/>
            </a:prstGeom>
            <a:solidFill>
              <a:srgbClr val="0678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xmlns="" id="{D6A25C05-E78E-4872-88BF-93972AF211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77141" y="2166818"/>
              <a:ext cx="2196001" cy="2196001"/>
            </a:xfrm>
            <a:prstGeom prst="ellipse">
              <a:avLst/>
            </a:prstGeom>
            <a:solidFill>
              <a:srgbClr val="0056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xmlns="" id="{C0296B91-DBF4-49AB-A7A0-8E980120CE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95141" y="2184818"/>
              <a:ext cx="2160000" cy="2160000"/>
            </a:xfrm>
            <a:prstGeom prst="rect">
              <a:avLst/>
            </a:prstGeom>
          </p:spPr>
        </p:pic>
      </p:grpSp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161378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4" name="Рисунок 3">
            <a:extLst>
              <a:ext uri="{FF2B5EF4-FFF2-40B4-BE49-F238E27FC236}">
                <a16:creationId xmlns:a16="http://schemas.microsoft.com/office/drawing/2014/main" xmlns="" id="{7731D644-B8BD-4548-808D-C4112238536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15101" y="540217"/>
            <a:ext cx="11076899" cy="5854692"/>
          </a:xfrm>
          <a:custGeom>
            <a:avLst/>
            <a:gdLst>
              <a:gd name="connsiteX0" fmla="*/ 5524302 w 21602599"/>
              <a:gd name="connsiteY0" fmla="*/ 0 h 11048604"/>
              <a:gd name="connsiteX1" fmla="*/ 21602599 w 21602599"/>
              <a:gd name="connsiteY1" fmla="*/ 0 h 11048604"/>
              <a:gd name="connsiteX2" fmla="*/ 21602599 w 21602599"/>
              <a:gd name="connsiteY2" fmla="*/ 11048604 h 11048604"/>
              <a:gd name="connsiteX3" fmla="*/ 5524302 w 21602599"/>
              <a:gd name="connsiteY3" fmla="*/ 11048604 h 11048604"/>
              <a:gd name="connsiteX4" fmla="*/ 0 w 21602599"/>
              <a:gd name="connsiteY4" fmla="*/ 5524302 h 11048604"/>
              <a:gd name="connsiteX5" fmla="*/ 5524302 w 21602599"/>
              <a:gd name="connsiteY5" fmla="*/ 0 h 11048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602599" h="11048604">
                <a:moveTo>
                  <a:pt x="5524302" y="0"/>
                </a:moveTo>
                <a:lnTo>
                  <a:pt x="21602599" y="0"/>
                </a:lnTo>
                <a:lnTo>
                  <a:pt x="21602599" y="11048604"/>
                </a:lnTo>
                <a:lnTo>
                  <a:pt x="5524302" y="11048604"/>
                </a:lnTo>
                <a:cubicBezTo>
                  <a:pt x="2473313" y="11048604"/>
                  <a:pt x="0" y="8575290"/>
                  <a:pt x="0" y="5524302"/>
                </a:cubicBezTo>
                <a:cubicBezTo>
                  <a:pt x="0" y="2473314"/>
                  <a:pt x="2473313" y="0"/>
                  <a:pt x="5524302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</p:sp>
    </p:spTree>
    <p:extLst>
      <p:ext uri="{BB962C8B-B14F-4D97-AF65-F5344CB8AC3E}">
        <p14:creationId xmlns:p14="http://schemas.microsoft.com/office/powerpoint/2010/main" val="3776283166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B1DAA063-5C80-4339-8909-445E0ECEC474}"/>
              </a:ext>
            </a:extLst>
          </p:cNvPr>
          <p:cNvSpPr/>
          <p:nvPr userDrawn="1"/>
        </p:nvSpPr>
        <p:spPr>
          <a:xfrm>
            <a:off x="0" y="0"/>
            <a:ext cx="8319032" cy="6858000"/>
          </a:xfrm>
          <a:prstGeom prst="rect">
            <a:avLst/>
          </a:prstGeom>
          <a:gradFill flip="none" rotWithShape="1">
            <a:gsLst>
              <a:gs pos="0">
                <a:srgbClr val="005692"/>
              </a:gs>
              <a:gs pos="100000">
                <a:srgbClr val="004574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Text Box 3">
            <a:extLst>
              <a:ext uri="{FF2B5EF4-FFF2-40B4-BE49-F238E27FC236}">
                <a16:creationId xmlns:a16="http://schemas.microsoft.com/office/drawing/2014/main" xmlns="" id="{EE2D9EB2-D179-477C-92D5-7E30DE1CCE2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8BDA21B-3FC5-4E3E-9D8E-C59F68D211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3F5BC6F9-98D6-4446-AD0C-9E8AB98B6E48}"/>
              </a:ext>
            </a:extLst>
          </p:cNvPr>
          <p:cNvSpPr/>
          <p:nvPr userDrawn="1"/>
        </p:nvSpPr>
        <p:spPr>
          <a:xfrm>
            <a:off x="5137332" y="306530"/>
            <a:ext cx="6244942" cy="6244940"/>
          </a:xfrm>
          <a:prstGeom prst="ellipse">
            <a:avLst/>
          </a:prstGeom>
          <a:noFill/>
          <a:ln w="635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xmlns="" id="{89B8343B-C35D-4FDA-8720-8B14BA6766CF}"/>
              </a:ext>
            </a:extLst>
          </p:cNvPr>
          <p:cNvSpPr/>
          <p:nvPr userDrawn="1"/>
        </p:nvSpPr>
        <p:spPr>
          <a:xfrm>
            <a:off x="9233433" y="289736"/>
            <a:ext cx="1234440" cy="12344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xmlns="" id="{6451F62D-6B8F-4B2B-9FC9-CC73C2BA3419}"/>
              </a:ext>
            </a:extLst>
          </p:cNvPr>
          <p:cNvSpPr/>
          <p:nvPr userDrawn="1"/>
        </p:nvSpPr>
        <p:spPr>
          <a:xfrm>
            <a:off x="9233433" y="5317030"/>
            <a:ext cx="1234440" cy="12344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Рисунок 10">
            <a:extLst>
              <a:ext uri="{FF2B5EF4-FFF2-40B4-BE49-F238E27FC236}">
                <a16:creationId xmlns:a16="http://schemas.microsoft.com/office/drawing/2014/main" xmlns="" id="{45EE1167-94B6-4956-BFEA-BF8C95CF96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467873" y="1674720"/>
            <a:ext cx="1234800" cy="12348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5" name="Рисунок 10">
            <a:extLst>
              <a:ext uri="{FF2B5EF4-FFF2-40B4-BE49-F238E27FC236}">
                <a16:creationId xmlns:a16="http://schemas.microsoft.com/office/drawing/2014/main" xmlns="" id="{955ACA6A-884C-4C4A-9BFE-769D1F11830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467873" y="3948857"/>
            <a:ext cx="1234800" cy="12348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xmlns="" id="{FFC03F5A-3EF9-4150-8AC0-CFB7DA6FE48F}"/>
              </a:ext>
            </a:extLst>
          </p:cNvPr>
          <p:cNvSpPr/>
          <p:nvPr userDrawn="1"/>
        </p:nvSpPr>
        <p:spPr>
          <a:xfrm>
            <a:off x="6139714" y="1271763"/>
            <a:ext cx="4297680" cy="4297680"/>
          </a:xfrm>
          <a:prstGeom prst="ellipse">
            <a:avLst/>
          </a:prstGeom>
          <a:solidFill>
            <a:srgbClr val="25A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8" name="Рисунок 17">
            <a:extLst>
              <a:ext uri="{FF2B5EF4-FFF2-40B4-BE49-F238E27FC236}">
                <a16:creationId xmlns:a16="http://schemas.microsoft.com/office/drawing/2014/main" xmlns="" id="{DE32825C-D3AF-4B34-9F4A-D8076007509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93500" y="1425549"/>
            <a:ext cx="3990108" cy="3990108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73208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D725D08D-17B3-4894-AC7A-5EF41CF5B08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890000"/>
            <a:ext cx="4104000" cy="2484000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0" name="Рисунок 8">
            <a:extLst>
              <a:ext uri="{FF2B5EF4-FFF2-40B4-BE49-F238E27FC236}">
                <a16:creationId xmlns:a16="http://schemas.microsoft.com/office/drawing/2014/main" xmlns="" id="{1982CA0B-6DCE-4516-A8B5-FA523E95DF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152080" y="1890000"/>
            <a:ext cx="4039920" cy="2484000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1" name="Рисунок 8">
            <a:extLst>
              <a:ext uri="{FF2B5EF4-FFF2-40B4-BE49-F238E27FC236}">
                <a16:creationId xmlns:a16="http://schemas.microsoft.com/office/drawing/2014/main" xmlns="" id="{0297FEB8-2060-424F-9965-CF09291937E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04000" y="4374000"/>
            <a:ext cx="4048080" cy="2484000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C9985AF-33DA-47A8-8439-E590E0C69143}"/>
              </a:ext>
            </a:extLst>
          </p:cNvPr>
          <p:cNvSpPr/>
          <p:nvPr userDrawn="1"/>
        </p:nvSpPr>
        <p:spPr>
          <a:xfrm>
            <a:off x="0" y="4374000"/>
            <a:ext cx="4104000" cy="248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F7ECC9A2-B0DD-4016-BD40-19E0FDF07E3D}"/>
              </a:ext>
            </a:extLst>
          </p:cNvPr>
          <p:cNvSpPr/>
          <p:nvPr userDrawn="1"/>
        </p:nvSpPr>
        <p:spPr>
          <a:xfrm>
            <a:off x="8152080" y="4374000"/>
            <a:ext cx="4039920" cy="248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DA125B91-BE35-459E-98F9-E6183353ED25}"/>
              </a:ext>
            </a:extLst>
          </p:cNvPr>
          <p:cNvSpPr/>
          <p:nvPr userDrawn="1"/>
        </p:nvSpPr>
        <p:spPr>
          <a:xfrm>
            <a:off x="4104000" y="1890000"/>
            <a:ext cx="4048080" cy="248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Text Box 3">
            <a:extLst>
              <a:ext uri="{FF2B5EF4-FFF2-40B4-BE49-F238E27FC236}">
                <a16:creationId xmlns:a16="http://schemas.microsoft.com/office/drawing/2014/main" xmlns="" id="{C8A0C0C4-E198-4D3D-998A-360B63B0531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94AB8450-44AE-492A-B8C6-A8BDDF2A17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791521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Контент 4, темный фон">
    <p:bg>
      <p:bgPr>
        <a:gradFill flip="none" rotWithShape="1">
          <a:gsLst>
            <a:gs pos="0">
              <a:srgbClr val="004575"/>
            </a:gs>
            <a:gs pos="100000">
              <a:srgbClr val="005692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Grp="1"/>
          </p:cNvSpPr>
          <p:nvPr userDrawn="1">
            <p:ph type="sldNum" sz="quarter" idx="21"/>
          </p:nvPr>
        </p:nvSpPr>
        <p:spPr>
          <a:xfrm>
            <a:off x="11272838" y="6248400"/>
            <a:ext cx="447675" cy="241300"/>
          </a:xfrm>
        </p:spPr>
        <p:txBody>
          <a:bodyPr/>
          <a:lstStyle>
            <a:lvl1pPr>
              <a:defRPr b="0" i="0">
                <a:solidFill>
                  <a:schemeClr val="tx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>
              <a:defRPr/>
            </a:pPr>
            <a:fld id="{58CD580B-ED4F-1148-B48B-24C3761D60A0}" type="slidenum">
              <a:rPr lang="x-none" altLang="x-none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x-none" altLang="x-none" dirty="0">
              <a:solidFill>
                <a:prstClr val="black"/>
              </a:solidFill>
            </a:endParaRPr>
          </a:p>
        </p:txBody>
      </p:sp>
      <p:sp>
        <p:nvSpPr>
          <p:cNvPr id="16" name="Полилиния 15">
            <a:extLst>
              <a:ext uri="{FF2B5EF4-FFF2-40B4-BE49-F238E27FC236}">
                <a16:creationId xmlns:a16="http://schemas.microsoft.com/office/drawing/2014/main" xmlns="" id="{9A98CA79-BB25-4370-8C14-919AE440F1EC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0"/>
            <a:ext cx="6265264" cy="6669000"/>
          </a:xfrm>
          <a:custGeom>
            <a:avLst/>
            <a:gdLst>
              <a:gd name="connsiteX0" fmla="*/ 1775641 w 6265264"/>
              <a:gd name="connsiteY0" fmla="*/ 0 h 6669000"/>
              <a:gd name="connsiteX1" fmla="*/ 3909381 w 6265264"/>
              <a:gd name="connsiteY1" fmla="*/ 0 h 6669000"/>
              <a:gd name="connsiteX2" fmla="*/ 4176483 w 6265264"/>
              <a:gd name="connsiteY2" fmla="*/ 97761 h 6669000"/>
              <a:gd name="connsiteX3" fmla="*/ 6265264 w 6265264"/>
              <a:gd name="connsiteY3" fmla="*/ 3249000 h 6669000"/>
              <a:gd name="connsiteX4" fmla="*/ 2845264 w 6265264"/>
              <a:gd name="connsiteY4" fmla="*/ 6669000 h 6669000"/>
              <a:gd name="connsiteX5" fmla="*/ 9346 w 6265264"/>
              <a:gd name="connsiteY5" fmla="*/ 5161155 h 6669000"/>
              <a:gd name="connsiteX6" fmla="*/ 0 w 6265264"/>
              <a:gd name="connsiteY6" fmla="*/ 5145770 h 6669000"/>
              <a:gd name="connsiteX7" fmla="*/ 0 w 6265264"/>
              <a:gd name="connsiteY7" fmla="*/ 1352230 h 6669000"/>
              <a:gd name="connsiteX8" fmla="*/ 9346 w 6265264"/>
              <a:gd name="connsiteY8" fmla="*/ 1336846 h 6669000"/>
              <a:gd name="connsiteX9" fmla="*/ 1591236 w 6265264"/>
              <a:gd name="connsiteY9" fmla="*/ 66223 h 666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265264" h="6669000">
                <a:moveTo>
                  <a:pt x="1775641" y="0"/>
                </a:moveTo>
                <a:lnTo>
                  <a:pt x="3909381" y="0"/>
                </a:lnTo>
                <a:lnTo>
                  <a:pt x="4176483" y="97761"/>
                </a:lnTo>
                <a:cubicBezTo>
                  <a:pt x="5403972" y="616945"/>
                  <a:pt x="6265264" y="1832390"/>
                  <a:pt x="6265264" y="3249000"/>
                </a:cubicBezTo>
                <a:cubicBezTo>
                  <a:pt x="6265264" y="5137814"/>
                  <a:pt x="4734078" y="6669000"/>
                  <a:pt x="2845264" y="6669000"/>
                </a:cubicBezTo>
                <a:cubicBezTo>
                  <a:pt x="1664756" y="6669000"/>
                  <a:pt x="623945" y="6070881"/>
                  <a:pt x="9346" y="5161155"/>
                </a:cubicBezTo>
                <a:lnTo>
                  <a:pt x="0" y="5145770"/>
                </a:lnTo>
                <a:lnTo>
                  <a:pt x="0" y="1352230"/>
                </a:lnTo>
                <a:lnTo>
                  <a:pt x="9346" y="1336846"/>
                </a:lnTo>
                <a:cubicBezTo>
                  <a:pt x="393470" y="768267"/>
                  <a:pt x="944084" y="321410"/>
                  <a:pt x="1591236" y="66223"/>
                </a:cubicBezTo>
                <a:close/>
              </a:path>
            </a:pathLst>
          </a:custGeom>
          <a:solidFill>
            <a:schemeClr val="accent2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4" name="Полилиния 13">
            <a:extLst>
              <a:ext uri="{FF2B5EF4-FFF2-40B4-BE49-F238E27FC236}">
                <a16:creationId xmlns:a16="http://schemas.microsoft.com/office/drawing/2014/main" xmlns="" id="{94CA2EC5-F597-48B4-ADBB-B692DCB3B66D}"/>
              </a:ext>
            </a:extLst>
          </p:cNvPr>
          <p:cNvSpPr/>
          <p:nvPr userDrawn="1"/>
        </p:nvSpPr>
        <p:spPr>
          <a:xfrm>
            <a:off x="0" y="279000"/>
            <a:ext cx="5815264" cy="5940000"/>
          </a:xfrm>
          <a:custGeom>
            <a:avLst/>
            <a:gdLst>
              <a:gd name="connsiteX0" fmla="*/ 2845264 w 5815264"/>
              <a:gd name="connsiteY0" fmla="*/ 0 h 5940000"/>
              <a:gd name="connsiteX1" fmla="*/ 5815264 w 5815264"/>
              <a:gd name="connsiteY1" fmla="*/ 2970000 h 5940000"/>
              <a:gd name="connsiteX2" fmla="*/ 2845264 w 5815264"/>
              <a:gd name="connsiteY2" fmla="*/ 5940000 h 5940000"/>
              <a:gd name="connsiteX3" fmla="*/ 8789 w 5815264"/>
              <a:gd name="connsiteY3" fmla="*/ 3853187 h 5940000"/>
              <a:gd name="connsiteX4" fmla="*/ 0 w 5815264"/>
              <a:gd name="connsiteY4" fmla="*/ 3819005 h 5940000"/>
              <a:gd name="connsiteX5" fmla="*/ 0 w 5815264"/>
              <a:gd name="connsiteY5" fmla="*/ 2120996 h 5940000"/>
              <a:gd name="connsiteX6" fmla="*/ 8789 w 5815264"/>
              <a:gd name="connsiteY6" fmla="*/ 2086813 h 5940000"/>
              <a:gd name="connsiteX7" fmla="*/ 2845264 w 5815264"/>
              <a:gd name="connsiteY7" fmla="*/ 0 h 59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15264" h="5940000">
                <a:moveTo>
                  <a:pt x="2845264" y="0"/>
                </a:moveTo>
                <a:cubicBezTo>
                  <a:pt x="4485550" y="0"/>
                  <a:pt x="5815264" y="1329714"/>
                  <a:pt x="5815264" y="2970000"/>
                </a:cubicBezTo>
                <a:cubicBezTo>
                  <a:pt x="5815264" y="4610286"/>
                  <a:pt x="4485550" y="5940000"/>
                  <a:pt x="2845264" y="5940000"/>
                </a:cubicBezTo>
                <a:cubicBezTo>
                  <a:pt x="1512532" y="5940000"/>
                  <a:pt x="384825" y="5062181"/>
                  <a:pt x="8789" y="3853187"/>
                </a:cubicBezTo>
                <a:lnTo>
                  <a:pt x="0" y="3819005"/>
                </a:lnTo>
                <a:lnTo>
                  <a:pt x="0" y="2120996"/>
                </a:lnTo>
                <a:lnTo>
                  <a:pt x="8789" y="2086813"/>
                </a:lnTo>
                <a:cubicBezTo>
                  <a:pt x="384825" y="877819"/>
                  <a:pt x="1512532" y="0"/>
                  <a:pt x="2845264" y="0"/>
                </a:cubicBezTo>
                <a:close/>
              </a:path>
            </a:pathLst>
          </a:custGeom>
          <a:solidFill>
            <a:schemeClr val="accent2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xmlns="" id="{2AEE7250-4E7E-476D-B759-997B4672E4A6}"/>
              </a:ext>
            </a:extLst>
          </p:cNvPr>
          <p:cNvSpPr/>
          <p:nvPr userDrawn="1"/>
        </p:nvSpPr>
        <p:spPr>
          <a:xfrm>
            <a:off x="415264" y="819000"/>
            <a:ext cx="4860000" cy="4860000"/>
          </a:xfrm>
          <a:prstGeom prst="ellipse">
            <a:avLst/>
          </a:prstGeom>
          <a:solidFill>
            <a:schemeClr val="accent2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9" name="Полилиния 18">
            <a:extLst>
              <a:ext uri="{FF2B5EF4-FFF2-40B4-BE49-F238E27FC236}">
                <a16:creationId xmlns:a16="http://schemas.microsoft.com/office/drawing/2014/main" xmlns="" id="{ACC1E3BB-2251-48EA-9690-A533A61B8966}"/>
              </a:ext>
            </a:extLst>
          </p:cNvPr>
          <p:cNvSpPr/>
          <p:nvPr userDrawn="1"/>
        </p:nvSpPr>
        <p:spPr>
          <a:xfrm>
            <a:off x="1545009" y="0"/>
            <a:ext cx="2600513" cy="893740"/>
          </a:xfrm>
          <a:custGeom>
            <a:avLst/>
            <a:gdLst>
              <a:gd name="connsiteX0" fmla="*/ 0 w 2600513"/>
              <a:gd name="connsiteY0" fmla="*/ 0 h 893740"/>
              <a:gd name="connsiteX1" fmla="*/ 2600513 w 2600513"/>
              <a:gd name="connsiteY1" fmla="*/ 0 h 893740"/>
              <a:gd name="connsiteX2" fmla="*/ 2597208 w 2600513"/>
              <a:gd name="connsiteY2" fmla="*/ 11127 h 893740"/>
              <a:gd name="connsiteX3" fmla="*/ 1300256 w 2600513"/>
              <a:gd name="connsiteY3" fmla="*/ 893740 h 893740"/>
              <a:gd name="connsiteX4" fmla="*/ 3305 w 2600513"/>
              <a:gd name="connsiteY4" fmla="*/ 11127 h 893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00513" h="893740">
                <a:moveTo>
                  <a:pt x="0" y="0"/>
                </a:moveTo>
                <a:lnTo>
                  <a:pt x="2600513" y="0"/>
                </a:lnTo>
                <a:lnTo>
                  <a:pt x="2597208" y="11127"/>
                </a:lnTo>
                <a:cubicBezTo>
                  <a:pt x="2393395" y="527996"/>
                  <a:pt x="1889538" y="893740"/>
                  <a:pt x="1300256" y="893740"/>
                </a:cubicBezTo>
                <a:cubicBezTo>
                  <a:pt x="710974" y="893740"/>
                  <a:pt x="207117" y="527996"/>
                  <a:pt x="3305" y="11127"/>
                </a:cubicBez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955264" y="1359000"/>
            <a:ext cx="3780000" cy="3780000"/>
          </a:xfrm>
          <a:prstGeom prst="ellipse">
            <a:avLst/>
          </a:prstGeom>
          <a:pattFill prst="pct5"/>
        </p:spPr>
        <p:txBody>
          <a:bodyPr/>
          <a:lstStyle/>
          <a:p>
            <a:pPr lvl="0"/>
            <a:endParaRPr lang="en-US" noProof="0" dirty="0">
              <a:sym typeface="Poppins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563CD596-C6A0-4A46-B758-FB12EBCD70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25" name="Полилиния: фигура 39">
            <a:extLst>
              <a:ext uri="{FF2B5EF4-FFF2-40B4-BE49-F238E27FC236}">
                <a16:creationId xmlns:a16="http://schemas.microsoft.com/office/drawing/2014/main" xmlns="" id="{39E179B8-C889-4BDC-8AD7-FB6554B49E11}"/>
              </a:ext>
            </a:extLst>
          </p:cNvPr>
          <p:cNvSpPr/>
          <p:nvPr userDrawn="1"/>
        </p:nvSpPr>
        <p:spPr>
          <a:xfrm>
            <a:off x="1469187" y="5619332"/>
            <a:ext cx="2752155" cy="1219618"/>
          </a:xfrm>
          <a:custGeom>
            <a:avLst/>
            <a:gdLst>
              <a:gd name="connsiteX0" fmla="*/ 1376077 w 2752155"/>
              <a:gd name="connsiteY0" fmla="*/ 0 h 1219618"/>
              <a:gd name="connsiteX1" fmla="*/ 2741382 w 2752155"/>
              <a:gd name="connsiteY1" fmla="*/ 1112756 h 1219618"/>
              <a:gd name="connsiteX2" fmla="*/ 2752155 w 2752155"/>
              <a:gd name="connsiteY2" fmla="*/ 1219618 h 1219618"/>
              <a:gd name="connsiteX3" fmla="*/ 0 w 2752155"/>
              <a:gd name="connsiteY3" fmla="*/ 1219618 h 1219618"/>
              <a:gd name="connsiteX4" fmla="*/ 10773 w 2752155"/>
              <a:gd name="connsiteY4" fmla="*/ 1112756 h 1219618"/>
              <a:gd name="connsiteX5" fmla="*/ 1376077 w 2752155"/>
              <a:gd name="connsiteY5" fmla="*/ 0 h 1219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52155" h="1219618">
                <a:moveTo>
                  <a:pt x="1376077" y="0"/>
                </a:moveTo>
                <a:cubicBezTo>
                  <a:pt x="2049542" y="0"/>
                  <a:pt x="2611432" y="477707"/>
                  <a:pt x="2741382" y="1112756"/>
                </a:cubicBezTo>
                <a:lnTo>
                  <a:pt x="2752155" y="1219618"/>
                </a:lnTo>
                <a:lnTo>
                  <a:pt x="0" y="1219618"/>
                </a:lnTo>
                <a:lnTo>
                  <a:pt x="10773" y="1112756"/>
                </a:lnTo>
                <a:cubicBezTo>
                  <a:pt x="140722" y="477707"/>
                  <a:pt x="702612" y="0"/>
                  <a:pt x="1376077" y="0"/>
                </a:cubicBez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7" name="Text Box 3">
            <a:extLst>
              <a:ext uri="{FF2B5EF4-FFF2-40B4-BE49-F238E27FC236}">
                <a16:creationId xmlns:a16="http://schemas.microsoft.com/office/drawing/2014/main" xmlns="" id="{1A2D4BEC-4F5C-42FB-8B63-37056E63AD92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7535886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/>
          </p:cNvSpPr>
          <p:nvPr userDrawn="1">
            <p:ph type="sldNum" sz="quarter" idx="10"/>
          </p:nvPr>
        </p:nvSpPr>
        <p:spPr>
          <a:xfrm>
            <a:off x="11272838" y="6248400"/>
            <a:ext cx="447675" cy="241300"/>
          </a:xfrm>
        </p:spPr>
        <p:txBody>
          <a:bodyPr/>
          <a:lstStyle>
            <a:lvl1pPr>
              <a:defRPr b="0" i="0">
                <a:solidFill>
                  <a:schemeClr val="accent5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>
              <a:defRPr/>
            </a:pPr>
            <a:fld id="{47C205F5-B05A-2C4F-8652-025C43E558A2}" type="slidenum">
              <a:rPr lang="x-none" altLang="x-none" smtClean="0">
                <a:solidFill>
                  <a:srgbClr val="FFC000"/>
                </a:solidFill>
              </a:rPr>
              <a:pPr>
                <a:defRPr/>
              </a:pPr>
              <a:t>‹#›</a:t>
            </a:fld>
            <a:endParaRPr lang="x-none" altLang="x-none" dirty="0">
              <a:solidFill>
                <a:srgbClr val="FFC000"/>
              </a:solidFill>
            </a:endParaRPr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xmlns="" id="{95604692-1682-411E-9349-D64F4F4F3F90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BECE234-1618-47AC-9DC7-936B1382B5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11" name="Рисунок 10">
            <a:extLst>
              <a:ext uri="{FF2B5EF4-FFF2-40B4-BE49-F238E27FC236}">
                <a16:creationId xmlns:a16="http://schemas.microsoft.com/office/drawing/2014/main" xmlns="" id="{A02FD36A-78F9-4A2E-9C19-9E331123C04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914399"/>
            <a:ext cx="4968876" cy="4982845"/>
          </a:xfrm>
          <a:custGeom>
            <a:avLst/>
            <a:gdLst>
              <a:gd name="connsiteX0" fmla="*/ 0 w 4968876"/>
              <a:gd name="connsiteY0" fmla="*/ 0 h 4982845"/>
              <a:gd name="connsiteX1" fmla="*/ 4680917 w 4968876"/>
              <a:gd name="connsiteY1" fmla="*/ 0 h 4982845"/>
              <a:gd name="connsiteX2" fmla="*/ 4968876 w 4968876"/>
              <a:gd name="connsiteY2" fmla="*/ 287959 h 4982845"/>
              <a:gd name="connsiteX3" fmla="*/ 4968876 w 4968876"/>
              <a:gd name="connsiteY3" fmla="*/ 4694886 h 4982845"/>
              <a:gd name="connsiteX4" fmla="*/ 4680917 w 4968876"/>
              <a:gd name="connsiteY4" fmla="*/ 4982845 h 4982845"/>
              <a:gd name="connsiteX5" fmla="*/ 0 w 4968876"/>
              <a:gd name="connsiteY5" fmla="*/ 4982845 h 4982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68876" h="4982845">
                <a:moveTo>
                  <a:pt x="0" y="0"/>
                </a:moveTo>
                <a:lnTo>
                  <a:pt x="4680917" y="0"/>
                </a:lnTo>
                <a:cubicBezTo>
                  <a:pt x="4839952" y="0"/>
                  <a:pt x="4968876" y="128924"/>
                  <a:pt x="4968876" y="287959"/>
                </a:cubicBezTo>
                <a:lnTo>
                  <a:pt x="4968876" y="4694886"/>
                </a:lnTo>
                <a:cubicBezTo>
                  <a:pt x="4968876" y="4853921"/>
                  <a:pt x="4839952" y="4982845"/>
                  <a:pt x="4680917" y="4982845"/>
                </a:cubicBezTo>
                <a:lnTo>
                  <a:pt x="0" y="4982845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796765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/>
          </p:cNvSpPr>
          <p:nvPr userDrawn="1">
            <p:ph type="sldNum" sz="quarter" idx="10"/>
          </p:nvPr>
        </p:nvSpPr>
        <p:spPr>
          <a:xfrm>
            <a:off x="11272838" y="6248400"/>
            <a:ext cx="447675" cy="241300"/>
          </a:xfrm>
        </p:spPr>
        <p:txBody>
          <a:bodyPr/>
          <a:lstStyle>
            <a:lvl1pPr>
              <a:defRPr b="0" i="0">
                <a:solidFill>
                  <a:schemeClr val="accent5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>
              <a:defRPr/>
            </a:pPr>
            <a:fld id="{47C205F5-B05A-2C4F-8652-025C43E558A2}" type="slidenum">
              <a:rPr lang="x-none" altLang="x-none" smtClean="0">
                <a:solidFill>
                  <a:srgbClr val="FFC000"/>
                </a:solidFill>
              </a:rPr>
              <a:pPr>
                <a:defRPr/>
              </a:pPr>
              <a:t>‹#›</a:t>
            </a:fld>
            <a:endParaRPr lang="x-none" altLang="x-none" dirty="0">
              <a:solidFill>
                <a:srgbClr val="FFC000"/>
              </a:solidFill>
            </a:endParaRPr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xmlns="" id="{95604692-1682-411E-9349-D64F4F4F3F90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BECE234-1618-47AC-9DC7-936B1382B5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xmlns="" id="{60275476-7F5C-4032-BC1D-224520EE22E6}"/>
              </a:ext>
            </a:extLst>
          </p:cNvPr>
          <p:cNvSpPr/>
          <p:nvPr userDrawn="1"/>
        </p:nvSpPr>
        <p:spPr>
          <a:xfrm rot="20063129">
            <a:off x="7734588" y="-776739"/>
            <a:ext cx="5332677" cy="6417007"/>
          </a:xfrm>
          <a:custGeom>
            <a:avLst/>
            <a:gdLst>
              <a:gd name="connsiteX0" fmla="*/ 1599019 w 5332677"/>
              <a:gd name="connsiteY0" fmla="*/ 0 h 6417007"/>
              <a:gd name="connsiteX1" fmla="*/ 5332677 w 5332677"/>
              <a:gd name="connsiteY1" fmla="*/ 1790034 h 6417007"/>
              <a:gd name="connsiteX2" fmla="*/ 3114361 w 5332677"/>
              <a:gd name="connsiteY2" fmla="*/ 6417007 h 6417007"/>
              <a:gd name="connsiteX3" fmla="*/ 2821878 w 5332677"/>
              <a:gd name="connsiteY3" fmla="*/ 6321807 h 6417007"/>
              <a:gd name="connsiteX4" fmla="*/ 0 w 5332677"/>
              <a:gd name="connsiteY4" fmla="*/ 2842032 h 6417007"/>
              <a:gd name="connsiteX5" fmla="*/ 1452267 w 5332677"/>
              <a:gd name="connsiteY5" fmla="*/ 107088 h 641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32677" h="6417007">
                <a:moveTo>
                  <a:pt x="1599019" y="0"/>
                </a:moveTo>
                <a:lnTo>
                  <a:pt x="5332677" y="1790034"/>
                </a:lnTo>
                <a:lnTo>
                  <a:pt x="3114361" y="6417007"/>
                </a:lnTo>
                <a:lnTo>
                  <a:pt x="2821878" y="6321807"/>
                </a:lnTo>
                <a:cubicBezTo>
                  <a:pt x="1157149" y="5719839"/>
                  <a:pt x="1" y="4388139"/>
                  <a:pt x="0" y="2842032"/>
                </a:cubicBezTo>
                <a:cubicBezTo>
                  <a:pt x="0" y="1770064"/>
                  <a:pt x="556255" y="801165"/>
                  <a:pt x="1452267" y="107088"/>
                </a:cubicBezTo>
                <a:close/>
              </a:path>
            </a:pathLst>
          </a:custGeom>
          <a:solidFill>
            <a:srgbClr val="57BB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97234078-62EA-4F01-89F7-DCEBD24C07D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609545" y="1455420"/>
            <a:ext cx="4320000" cy="43200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741685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/>
          </p:cNvSpPr>
          <p:nvPr userDrawn="1">
            <p:ph type="sldNum" sz="quarter" idx="10"/>
          </p:nvPr>
        </p:nvSpPr>
        <p:spPr>
          <a:xfrm>
            <a:off x="11272838" y="6248400"/>
            <a:ext cx="447675" cy="241300"/>
          </a:xfrm>
        </p:spPr>
        <p:txBody>
          <a:bodyPr/>
          <a:lstStyle>
            <a:lvl1pPr>
              <a:defRPr b="0" i="0">
                <a:solidFill>
                  <a:schemeClr val="accent5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>
              <a:defRPr/>
            </a:pPr>
            <a:fld id="{47C205F5-B05A-2C4F-8652-025C43E558A2}" type="slidenum">
              <a:rPr lang="x-none" altLang="x-none" smtClean="0">
                <a:solidFill>
                  <a:srgbClr val="FFC000"/>
                </a:solidFill>
              </a:rPr>
              <a:pPr>
                <a:defRPr/>
              </a:pPr>
              <a:t>‹#›</a:t>
            </a:fld>
            <a:endParaRPr lang="x-none" altLang="x-none" dirty="0">
              <a:solidFill>
                <a:srgbClr val="FFC000"/>
              </a:solidFill>
            </a:endParaRPr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xmlns="" id="{95604692-1682-411E-9349-D64F4F4F3F90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BECE234-1618-47AC-9DC7-936B1382B5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97234078-62EA-4F01-89F7-DCEBD24C07D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68170" y="954965"/>
            <a:ext cx="4619870" cy="461987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3798473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>
                <a:solidFill>
                  <a:prstClr val="white">
                    <a:lumMod val="50000"/>
                  </a:prstClr>
                </a:solidFill>
              </a:rPr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xmlns="" id="{86C9CB3B-63B3-445E-8189-0AE7DD1B73E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7039" y="6167120"/>
            <a:ext cx="184508" cy="184508"/>
          </a:xfrm>
          <a:prstGeom prst="rect">
            <a:avLst/>
          </a:prstGeom>
        </p:spPr>
      </p:pic>
      <p:sp>
        <p:nvSpPr>
          <p:cNvPr id="35" name="Рисунок 2">
            <a:extLst>
              <a:ext uri="{FF2B5EF4-FFF2-40B4-BE49-F238E27FC236}">
                <a16:creationId xmlns:a16="http://schemas.microsoft.com/office/drawing/2014/main" xmlns="" id="{7093EDD3-4480-4049-A82A-D4049AC31133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408498" y="3785870"/>
            <a:ext cx="1620000" cy="16200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/>
          <a:lstStyle>
            <a:lvl1pPr>
              <a:defRPr>
                <a:latin typeface="Roboto" panose="02000000000000000000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xmlns="" id="{FC1E6A4A-E2C0-4D63-BE71-37308DE75629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4015484" y="2078276"/>
            <a:ext cx="1620000" cy="16200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/>
          <a:lstStyle>
            <a:lvl1pPr>
              <a:defRPr>
                <a:latin typeface="Roboto" panose="02000000000000000000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37" name="Рисунок 2">
            <a:extLst>
              <a:ext uri="{FF2B5EF4-FFF2-40B4-BE49-F238E27FC236}">
                <a16:creationId xmlns:a16="http://schemas.microsoft.com/office/drawing/2014/main" xmlns="" id="{94FFDAA4-2EF4-4DE6-9E1D-73216D165172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6622469" y="370681"/>
            <a:ext cx="1620000" cy="16200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/>
          <a:lstStyle>
            <a:lvl1pPr>
              <a:defRPr>
                <a:latin typeface="Roboto" panose="02000000000000000000" pitchFamily="2" charset="0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3656434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26" name="Полилиния 25"/>
          <p:cNvSpPr/>
          <p:nvPr userDrawn="1"/>
        </p:nvSpPr>
        <p:spPr>
          <a:xfrm>
            <a:off x="7171624" y="1135856"/>
            <a:ext cx="4577464" cy="4586288"/>
          </a:xfrm>
          <a:custGeom>
            <a:avLst/>
            <a:gdLst>
              <a:gd name="connsiteX0" fmla="*/ 3617992 w 4225052"/>
              <a:gd name="connsiteY0" fmla="*/ 3019076 h 4233196"/>
              <a:gd name="connsiteX1" fmla="*/ 4225052 w 4225052"/>
              <a:gd name="connsiteY1" fmla="*/ 3626136 h 4233196"/>
              <a:gd name="connsiteX2" fmla="*/ 3617992 w 4225052"/>
              <a:gd name="connsiteY2" fmla="*/ 4233196 h 4233196"/>
              <a:gd name="connsiteX3" fmla="*/ 3010932 w 4225052"/>
              <a:gd name="connsiteY3" fmla="*/ 3626136 h 4233196"/>
              <a:gd name="connsiteX4" fmla="*/ 3617992 w 4225052"/>
              <a:gd name="connsiteY4" fmla="*/ 3019076 h 4233196"/>
              <a:gd name="connsiteX5" fmla="*/ 2112526 w 4225052"/>
              <a:gd name="connsiteY5" fmla="*/ 3019076 h 4233196"/>
              <a:gd name="connsiteX6" fmla="*/ 2719586 w 4225052"/>
              <a:gd name="connsiteY6" fmla="*/ 3626136 h 4233196"/>
              <a:gd name="connsiteX7" fmla="*/ 2112526 w 4225052"/>
              <a:gd name="connsiteY7" fmla="*/ 4233196 h 4233196"/>
              <a:gd name="connsiteX8" fmla="*/ 1505466 w 4225052"/>
              <a:gd name="connsiteY8" fmla="*/ 3626136 h 4233196"/>
              <a:gd name="connsiteX9" fmla="*/ 2112526 w 4225052"/>
              <a:gd name="connsiteY9" fmla="*/ 3019076 h 4233196"/>
              <a:gd name="connsiteX10" fmla="*/ 607060 w 4225052"/>
              <a:gd name="connsiteY10" fmla="*/ 3019076 h 4233196"/>
              <a:gd name="connsiteX11" fmla="*/ 1214120 w 4225052"/>
              <a:gd name="connsiteY11" fmla="*/ 3626136 h 4233196"/>
              <a:gd name="connsiteX12" fmla="*/ 607060 w 4225052"/>
              <a:gd name="connsiteY12" fmla="*/ 4233196 h 4233196"/>
              <a:gd name="connsiteX13" fmla="*/ 0 w 4225052"/>
              <a:gd name="connsiteY13" fmla="*/ 3626136 h 4233196"/>
              <a:gd name="connsiteX14" fmla="*/ 607060 w 4225052"/>
              <a:gd name="connsiteY14" fmla="*/ 3019076 h 4233196"/>
              <a:gd name="connsiteX15" fmla="*/ 3617992 w 4225052"/>
              <a:gd name="connsiteY15" fmla="*/ 1509538 h 4233196"/>
              <a:gd name="connsiteX16" fmla="*/ 4225052 w 4225052"/>
              <a:gd name="connsiteY16" fmla="*/ 2116598 h 4233196"/>
              <a:gd name="connsiteX17" fmla="*/ 3617992 w 4225052"/>
              <a:gd name="connsiteY17" fmla="*/ 2723658 h 4233196"/>
              <a:gd name="connsiteX18" fmla="*/ 3010932 w 4225052"/>
              <a:gd name="connsiteY18" fmla="*/ 2116598 h 4233196"/>
              <a:gd name="connsiteX19" fmla="*/ 3617992 w 4225052"/>
              <a:gd name="connsiteY19" fmla="*/ 1509538 h 4233196"/>
              <a:gd name="connsiteX20" fmla="*/ 2112526 w 4225052"/>
              <a:gd name="connsiteY20" fmla="*/ 1509538 h 4233196"/>
              <a:gd name="connsiteX21" fmla="*/ 2719586 w 4225052"/>
              <a:gd name="connsiteY21" fmla="*/ 2116598 h 4233196"/>
              <a:gd name="connsiteX22" fmla="*/ 2112526 w 4225052"/>
              <a:gd name="connsiteY22" fmla="*/ 2723658 h 4233196"/>
              <a:gd name="connsiteX23" fmla="*/ 1505466 w 4225052"/>
              <a:gd name="connsiteY23" fmla="*/ 2116598 h 4233196"/>
              <a:gd name="connsiteX24" fmla="*/ 2112526 w 4225052"/>
              <a:gd name="connsiteY24" fmla="*/ 1509538 h 4233196"/>
              <a:gd name="connsiteX25" fmla="*/ 607060 w 4225052"/>
              <a:gd name="connsiteY25" fmla="*/ 1509538 h 4233196"/>
              <a:gd name="connsiteX26" fmla="*/ 1214120 w 4225052"/>
              <a:gd name="connsiteY26" fmla="*/ 2116598 h 4233196"/>
              <a:gd name="connsiteX27" fmla="*/ 607060 w 4225052"/>
              <a:gd name="connsiteY27" fmla="*/ 2723658 h 4233196"/>
              <a:gd name="connsiteX28" fmla="*/ 0 w 4225052"/>
              <a:gd name="connsiteY28" fmla="*/ 2116598 h 4233196"/>
              <a:gd name="connsiteX29" fmla="*/ 607060 w 4225052"/>
              <a:gd name="connsiteY29" fmla="*/ 1509538 h 4233196"/>
              <a:gd name="connsiteX30" fmla="*/ 3617992 w 4225052"/>
              <a:gd name="connsiteY30" fmla="*/ 0 h 4233196"/>
              <a:gd name="connsiteX31" fmla="*/ 4225052 w 4225052"/>
              <a:gd name="connsiteY31" fmla="*/ 607060 h 4233196"/>
              <a:gd name="connsiteX32" fmla="*/ 3617992 w 4225052"/>
              <a:gd name="connsiteY32" fmla="*/ 1214120 h 4233196"/>
              <a:gd name="connsiteX33" fmla="*/ 3010932 w 4225052"/>
              <a:gd name="connsiteY33" fmla="*/ 607060 h 4233196"/>
              <a:gd name="connsiteX34" fmla="*/ 3617992 w 4225052"/>
              <a:gd name="connsiteY34" fmla="*/ 0 h 4233196"/>
              <a:gd name="connsiteX35" fmla="*/ 2112526 w 4225052"/>
              <a:gd name="connsiteY35" fmla="*/ 0 h 4233196"/>
              <a:gd name="connsiteX36" fmla="*/ 2719586 w 4225052"/>
              <a:gd name="connsiteY36" fmla="*/ 607060 h 4233196"/>
              <a:gd name="connsiteX37" fmla="*/ 2112526 w 4225052"/>
              <a:gd name="connsiteY37" fmla="*/ 1214120 h 4233196"/>
              <a:gd name="connsiteX38" fmla="*/ 1505466 w 4225052"/>
              <a:gd name="connsiteY38" fmla="*/ 607060 h 4233196"/>
              <a:gd name="connsiteX39" fmla="*/ 2112526 w 4225052"/>
              <a:gd name="connsiteY39" fmla="*/ 0 h 4233196"/>
              <a:gd name="connsiteX40" fmla="*/ 607060 w 4225052"/>
              <a:gd name="connsiteY40" fmla="*/ 0 h 4233196"/>
              <a:gd name="connsiteX41" fmla="*/ 1214120 w 4225052"/>
              <a:gd name="connsiteY41" fmla="*/ 607060 h 4233196"/>
              <a:gd name="connsiteX42" fmla="*/ 607060 w 4225052"/>
              <a:gd name="connsiteY42" fmla="*/ 1214120 h 4233196"/>
              <a:gd name="connsiteX43" fmla="*/ 1 w 4225052"/>
              <a:gd name="connsiteY43" fmla="*/ 607060 h 4233196"/>
              <a:gd name="connsiteX44" fmla="*/ 607060 w 4225052"/>
              <a:gd name="connsiteY44" fmla="*/ 0 h 4233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4225052" h="4233196">
                <a:moveTo>
                  <a:pt x="3617992" y="3019076"/>
                </a:moveTo>
                <a:cubicBezTo>
                  <a:pt x="3953262" y="3019076"/>
                  <a:pt x="4225052" y="3290866"/>
                  <a:pt x="4225052" y="3626136"/>
                </a:cubicBezTo>
                <a:cubicBezTo>
                  <a:pt x="4225052" y="3961406"/>
                  <a:pt x="3953262" y="4233196"/>
                  <a:pt x="3617992" y="4233196"/>
                </a:cubicBezTo>
                <a:cubicBezTo>
                  <a:pt x="3282722" y="4233196"/>
                  <a:pt x="3010932" y="3961406"/>
                  <a:pt x="3010932" y="3626136"/>
                </a:cubicBezTo>
                <a:cubicBezTo>
                  <a:pt x="3010932" y="3290866"/>
                  <a:pt x="3282722" y="3019076"/>
                  <a:pt x="3617992" y="3019076"/>
                </a:cubicBezTo>
                <a:close/>
                <a:moveTo>
                  <a:pt x="2112526" y="3019076"/>
                </a:moveTo>
                <a:cubicBezTo>
                  <a:pt x="2447796" y="3019076"/>
                  <a:pt x="2719586" y="3290866"/>
                  <a:pt x="2719586" y="3626136"/>
                </a:cubicBezTo>
                <a:cubicBezTo>
                  <a:pt x="2719586" y="3961406"/>
                  <a:pt x="2447796" y="4233196"/>
                  <a:pt x="2112526" y="4233196"/>
                </a:cubicBezTo>
                <a:cubicBezTo>
                  <a:pt x="1777256" y="4233196"/>
                  <a:pt x="1505466" y="3961406"/>
                  <a:pt x="1505466" y="3626136"/>
                </a:cubicBezTo>
                <a:cubicBezTo>
                  <a:pt x="1505466" y="3290866"/>
                  <a:pt x="1777256" y="3019076"/>
                  <a:pt x="2112526" y="3019076"/>
                </a:cubicBezTo>
                <a:close/>
                <a:moveTo>
                  <a:pt x="607060" y="3019076"/>
                </a:moveTo>
                <a:cubicBezTo>
                  <a:pt x="942330" y="3019076"/>
                  <a:pt x="1214120" y="3290866"/>
                  <a:pt x="1214120" y="3626136"/>
                </a:cubicBezTo>
                <a:cubicBezTo>
                  <a:pt x="1214120" y="3961406"/>
                  <a:pt x="942330" y="4233196"/>
                  <a:pt x="607060" y="4233196"/>
                </a:cubicBezTo>
                <a:cubicBezTo>
                  <a:pt x="271790" y="4233196"/>
                  <a:pt x="0" y="3961406"/>
                  <a:pt x="0" y="3626136"/>
                </a:cubicBezTo>
                <a:cubicBezTo>
                  <a:pt x="0" y="3290866"/>
                  <a:pt x="271790" y="3019076"/>
                  <a:pt x="607060" y="3019076"/>
                </a:cubicBezTo>
                <a:close/>
                <a:moveTo>
                  <a:pt x="3617992" y="1509538"/>
                </a:moveTo>
                <a:cubicBezTo>
                  <a:pt x="3953262" y="1509538"/>
                  <a:pt x="4225052" y="1781328"/>
                  <a:pt x="4225052" y="2116598"/>
                </a:cubicBezTo>
                <a:cubicBezTo>
                  <a:pt x="4225052" y="2451868"/>
                  <a:pt x="3953262" y="2723658"/>
                  <a:pt x="3617992" y="2723658"/>
                </a:cubicBezTo>
                <a:cubicBezTo>
                  <a:pt x="3282722" y="2723658"/>
                  <a:pt x="3010932" y="2451868"/>
                  <a:pt x="3010932" y="2116598"/>
                </a:cubicBezTo>
                <a:cubicBezTo>
                  <a:pt x="3010932" y="1781328"/>
                  <a:pt x="3282722" y="1509538"/>
                  <a:pt x="3617992" y="1509538"/>
                </a:cubicBezTo>
                <a:close/>
                <a:moveTo>
                  <a:pt x="2112526" y="1509538"/>
                </a:moveTo>
                <a:cubicBezTo>
                  <a:pt x="2447796" y="1509538"/>
                  <a:pt x="2719586" y="1781328"/>
                  <a:pt x="2719586" y="2116598"/>
                </a:cubicBezTo>
                <a:cubicBezTo>
                  <a:pt x="2719586" y="2451868"/>
                  <a:pt x="2447796" y="2723658"/>
                  <a:pt x="2112526" y="2723658"/>
                </a:cubicBezTo>
                <a:cubicBezTo>
                  <a:pt x="1777256" y="2723658"/>
                  <a:pt x="1505466" y="2451868"/>
                  <a:pt x="1505466" y="2116598"/>
                </a:cubicBezTo>
                <a:cubicBezTo>
                  <a:pt x="1505466" y="1781328"/>
                  <a:pt x="1777256" y="1509538"/>
                  <a:pt x="2112526" y="1509538"/>
                </a:cubicBezTo>
                <a:close/>
                <a:moveTo>
                  <a:pt x="607060" y="1509538"/>
                </a:moveTo>
                <a:cubicBezTo>
                  <a:pt x="942330" y="1509538"/>
                  <a:pt x="1214120" y="1781328"/>
                  <a:pt x="1214120" y="2116598"/>
                </a:cubicBezTo>
                <a:cubicBezTo>
                  <a:pt x="1214120" y="2451868"/>
                  <a:pt x="942330" y="2723658"/>
                  <a:pt x="607060" y="2723658"/>
                </a:cubicBezTo>
                <a:cubicBezTo>
                  <a:pt x="271790" y="2723658"/>
                  <a:pt x="0" y="2451868"/>
                  <a:pt x="0" y="2116598"/>
                </a:cubicBezTo>
                <a:cubicBezTo>
                  <a:pt x="0" y="1781328"/>
                  <a:pt x="271790" y="1509538"/>
                  <a:pt x="607060" y="1509538"/>
                </a:cubicBezTo>
                <a:close/>
                <a:moveTo>
                  <a:pt x="3617992" y="0"/>
                </a:moveTo>
                <a:cubicBezTo>
                  <a:pt x="3953262" y="0"/>
                  <a:pt x="4225052" y="271790"/>
                  <a:pt x="4225052" y="607060"/>
                </a:cubicBezTo>
                <a:cubicBezTo>
                  <a:pt x="4225052" y="942330"/>
                  <a:pt x="3953262" y="1214120"/>
                  <a:pt x="3617992" y="1214120"/>
                </a:cubicBezTo>
                <a:cubicBezTo>
                  <a:pt x="3282722" y="1214120"/>
                  <a:pt x="3010932" y="942330"/>
                  <a:pt x="3010932" y="607060"/>
                </a:cubicBezTo>
                <a:cubicBezTo>
                  <a:pt x="3010932" y="271790"/>
                  <a:pt x="3282722" y="0"/>
                  <a:pt x="3617992" y="0"/>
                </a:cubicBezTo>
                <a:close/>
                <a:moveTo>
                  <a:pt x="2112526" y="0"/>
                </a:moveTo>
                <a:cubicBezTo>
                  <a:pt x="2447796" y="0"/>
                  <a:pt x="2719586" y="271790"/>
                  <a:pt x="2719586" y="607060"/>
                </a:cubicBezTo>
                <a:cubicBezTo>
                  <a:pt x="2719586" y="942330"/>
                  <a:pt x="2447796" y="1214120"/>
                  <a:pt x="2112526" y="1214120"/>
                </a:cubicBezTo>
                <a:cubicBezTo>
                  <a:pt x="1777256" y="1214120"/>
                  <a:pt x="1505466" y="942330"/>
                  <a:pt x="1505466" y="607060"/>
                </a:cubicBezTo>
                <a:cubicBezTo>
                  <a:pt x="1505466" y="271790"/>
                  <a:pt x="1777256" y="0"/>
                  <a:pt x="2112526" y="0"/>
                </a:cubicBezTo>
                <a:close/>
                <a:moveTo>
                  <a:pt x="607060" y="0"/>
                </a:moveTo>
                <a:cubicBezTo>
                  <a:pt x="942330" y="0"/>
                  <a:pt x="1214120" y="271790"/>
                  <a:pt x="1214120" y="607060"/>
                </a:cubicBezTo>
                <a:cubicBezTo>
                  <a:pt x="1214120" y="942330"/>
                  <a:pt x="942330" y="1214120"/>
                  <a:pt x="607060" y="1214120"/>
                </a:cubicBezTo>
                <a:cubicBezTo>
                  <a:pt x="271790" y="1214120"/>
                  <a:pt x="1" y="942330"/>
                  <a:pt x="1" y="607060"/>
                </a:cubicBezTo>
                <a:cubicBezTo>
                  <a:pt x="1" y="271790"/>
                  <a:pt x="271790" y="0"/>
                  <a:pt x="607060" y="0"/>
                </a:cubicBezTo>
                <a:close/>
              </a:path>
            </a:pathLst>
          </a:custGeom>
          <a:gradFill flip="none" rotWithShape="1">
            <a:gsLst>
              <a:gs pos="100000">
                <a:schemeClr val="accent3"/>
              </a:gs>
              <a:gs pos="19000">
                <a:schemeClr val="accent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Рисунок 5"/>
          <p:cNvSpPr>
            <a:spLocks noGrp="1" noChangeAspect="1"/>
          </p:cNvSpPr>
          <p:nvPr>
            <p:ph type="pic" sz="quarter" idx="10"/>
          </p:nvPr>
        </p:nvSpPr>
        <p:spPr>
          <a:xfrm>
            <a:off x="8802544" y="2771803"/>
            <a:ext cx="1314394" cy="1314394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27" name="Рисунок 5"/>
          <p:cNvSpPr>
            <a:spLocks noGrp="1" noChangeAspect="1"/>
          </p:cNvSpPr>
          <p:nvPr>
            <p:ph type="pic" sz="quarter" idx="11"/>
          </p:nvPr>
        </p:nvSpPr>
        <p:spPr>
          <a:xfrm>
            <a:off x="10433464" y="1135856"/>
            <a:ext cx="1314394" cy="1314394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28" name="Рисунок 5"/>
          <p:cNvSpPr>
            <a:spLocks noGrp="1" noChangeAspect="1"/>
          </p:cNvSpPr>
          <p:nvPr>
            <p:ph type="pic" sz="quarter" idx="12"/>
          </p:nvPr>
        </p:nvSpPr>
        <p:spPr>
          <a:xfrm>
            <a:off x="7171624" y="2771803"/>
            <a:ext cx="1314394" cy="1314394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29" name="Рисунок 5"/>
          <p:cNvSpPr>
            <a:spLocks noGrp="1" noChangeAspect="1"/>
          </p:cNvSpPr>
          <p:nvPr>
            <p:ph type="pic" sz="quarter" idx="13"/>
          </p:nvPr>
        </p:nvSpPr>
        <p:spPr>
          <a:xfrm>
            <a:off x="8806079" y="4421019"/>
            <a:ext cx="1314394" cy="1314394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30" name="Рисунок 5"/>
          <p:cNvSpPr>
            <a:spLocks noGrp="1" noChangeAspect="1"/>
          </p:cNvSpPr>
          <p:nvPr>
            <p:ph type="pic" sz="quarter" idx="14"/>
          </p:nvPr>
        </p:nvSpPr>
        <p:spPr>
          <a:xfrm>
            <a:off x="10433464" y="2771803"/>
            <a:ext cx="1314394" cy="1314394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9229025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217988" cy="68580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xmlns="" id="{C8A0C0C4-E198-4D3D-998A-360B63B0531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4AB8450-44AE-492A-B8C6-A8BDDF2A17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442305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19" name="Рисунок 18"/>
          <p:cNvSpPr>
            <a:spLocks noGrp="1"/>
          </p:cNvSpPr>
          <p:nvPr>
            <p:ph type="pic" sz="quarter" idx="10"/>
          </p:nvPr>
        </p:nvSpPr>
        <p:spPr>
          <a:xfrm>
            <a:off x="5673624" y="0"/>
            <a:ext cx="6518376" cy="6858000"/>
          </a:xfrm>
          <a:custGeom>
            <a:avLst/>
            <a:gdLst>
              <a:gd name="connsiteX0" fmla="*/ 800100 w 6518376"/>
              <a:gd name="connsiteY0" fmla="*/ 5257800 h 6858000"/>
              <a:gd name="connsiteX1" fmla="*/ 6518376 w 6518376"/>
              <a:gd name="connsiteY1" fmla="*/ 5257800 h 6858000"/>
              <a:gd name="connsiteX2" fmla="*/ 6518376 w 6518376"/>
              <a:gd name="connsiteY2" fmla="*/ 6858000 h 6858000"/>
              <a:gd name="connsiteX3" fmla="*/ 800100 w 6518376"/>
              <a:gd name="connsiteY3" fmla="*/ 6858000 h 6858000"/>
              <a:gd name="connsiteX4" fmla="*/ 0 w 6518376"/>
              <a:gd name="connsiteY4" fmla="*/ 6057900 h 6858000"/>
              <a:gd name="connsiteX5" fmla="*/ 800100 w 6518376"/>
              <a:gd name="connsiteY5" fmla="*/ 5257800 h 6858000"/>
              <a:gd name="connsiteX6" fmla="*/ 3490278 w 6518376"/>
              <a:gd name="connsiteY6" fmla="*/ 3505200 h 6858000"/>
              <a:gd name="connsiteX7" fmla="*/ 6518376 w 6518376"/>
              <a:gd name="connsiteY7" fmla="*/ 3505200 h 6858000"/>
              <a:gd name="connsiteX8" fmla="*/ 6518376 w 6518376"/>
              <a:gd name="connsiteY8" fmla="*/ 5105400 h 6858000"/>
              <a:gd name="connsiteX9" fmla="*/ 3490278 w 6518376"/>
              <a:gd name="connsiteY9" fmla="*/ 5105400 h 6858000"/>
              <a:gd name="connsiteX10" fmla="*/ 2690178 w 6518376"/>
              <a:gd name="connsiteY10" fmla="*/ 4305300 h 6858000"/>
              <a:gd name="connsiteX11" fmla="*/ 3490278 w 6518376"/>
              <a:gd name="connsiteY11" fmla="*/ 3505200 h 6858000"/>
              <a:gd name="connsiteX12" fmla="*/ 1646238 w 6518376"/>
              <a:gd name="connsiteY12" fmla="*/ 1752600 h 6858000"/>
              <a:gd name="connsiteX13" fmla="*/ 6518376 w 6518376"/>
              <a:gd name="connsiteY13" fmla="*/ 1752600 h 6858000"/>
              <a:gd name="connsiteX14" fmla="*/ 6518376 w 6518376"/>
              <a:gd name="connsiteY14" fmla="*/ 3352800 h 6858000"/>
              <a:gd name="connsiteX15" fmla="*/ 1646238 w 6518376"/>
              <a:gd name="connsiteY15" fmla="*/ 3352800 h 6858000"/>
              <a:gd name="connsiteX16" fmla="*/ 846138 w 6518376"/>
              <a:gd name="connsiteY16" fmla="*/ 2552700 h 6858000"/>
              <a:gd name="connsiteX17" fmla="*/ 1646238 w 6518376"/>
              <a:gd name="connsiteY17" fmla="*/ 1752600 h 6858000"/>
              <a:gd name="connsiteX18" fmla="*/ 2728278 w 6518376"/>
              <a:gd name="connsiteY18" fmla="*/ 0 h 6858000"/>
              <a:gd name="connsiteX19" fmla="*/ 6518376 w 6518376"/>
              <a:gd name="connsiteY19" fmla="*/ 0 h 6858000"/>
              <a:gd name="connsiteX20" fmla="*/ 6518376 w 6518376"/>
              <a:gd name="connsiteY20" fmla="*/ 1600200 h 6858000"/>
              <a:gd name="connsiteX21" fmla="*/ 2728278 w 6518376"/>
              <a:gd name="connsiteY21" fmla="*/ 1600200 h 6858000"/>
              <a:gd name="connsiteX22" fmla="*/ 1928178 w 6518376"/>
              <a:gd name="connsiteY22" fmla="*/ 800100 h 6858000"/>
              <a:gd name="connsiteX23" fmla="*/ 2728278 w 6518376"/>
              <a:gd name="connsiteY2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518376" h="6858000">
                <a:moveTo>
                  <a:pt x="800100" y="5257800"/>
                </a:moveTo>
                <a:lnTo>
                  <a:pt x="6518376" y="5257800"/>
                </a:lnTo>
                <a:lnTo>
                  <a:pt x="6518376" y="6858000"/>
                </a:lnTo>
                <a:lnTo>
                  <a:pt x="800100" y="6858000"/>
                </a:lnTo>
                <a:cubicBezTo>
                  <a:pt x="358217" y="6858000"/>
                  <a:pt x="0" y="6499783"/>
                  <a:pt x="0" y="6057900"/>
                </a:cubicBezTo>
                <a:cubicBezTo>
                  <a:pt x="0" y="5616017"/>
                  <a:pt x="358217" y="5257800"/>
                  <a:pt x="800100" y="5257800"/>
                </a:cubicBezTo>
                <a:close/>
                <a:moveTo>
                  <a:pt x="3490278" y="3505200"/>
                </a:moveTo>
                <a:lnTo>
                  <a:pt x="6518376" y="3505200"/>
                </a:lnTo>
                <a:lnTo>
                  <a:pt x="6518376" y="5105400"/>
                </a:lnTo>
                <a:lnTo>
                  <a:pt x="3490278" y="5105400"/>
                </a:lnTo>
                <a:cubicBezTo>
                  <a:pt x="3048395" y="5105400"/>
                  <a:pt x="2690178" y="4747183"/>
                  <a:pt x="2690178" y="4305300"/>
                </a:cubicBezTo>
                <a:cubicBezTo>
                  <a:pt x="2690178" y="3863417"/>
                  <a:pt x="3048395" y="3505200"/>
                  <a:pt x="3490278" y="3505200"/>
                </a:cubicBezTo>
                <a:close/>
                <a:moveTo>
                  <a:pt x="1646238" y="1752600"/>
                </a:moveTo>
                <a:lnTo>
                  <a:pt x="6518376" y="1752600"/>
                </a:lnTo>
                <a:lnTo>
                  <a:pt x="6518376" y="3352800"/>
                </a:lnTo>
                <a:lnTo>
                  <a:pt x="1646238" y="3352800"/>
                </a:lnTo>
                <a:cubicBezTo>
                  <a:pt x="1204355" y="3352800"/>
                  <a:pt x="846138" y="2994583"/>
                  <a:pt x="846138" y="2552700"/>
                </a:cubicBezTo>
                <a:cubicBezTo>
                  <a:pt x="846138" y="2110817"/>
                  <a:pt x="1204355" y="1752600"/>
                  <a:pt x="1646238" y="1752600"/>
                </a:cubicBezTo>
                <a:close/>
                <a:moveTo>
                  <a:pt x="2728278" y="0"/>
                </a:moveTo>
                <a:lnTo>
                  <a:pt x="6518376" y="0"/>
                </a:lnTo>
                <a:lnTo>
                  <a:pt x="6518376" y="1600200"/>
                </a:lnTo>
                <a:lnTo>
                  <a:pt x="2728278" y="1600200"/>
                </a:lnTo>
                <a:cubicBezTo>
                  <a:pt x="2286395" y="1600200"/>
                  <a:pt x="1928178" y="1241983"/>
                  <a:pt x="1928178" y="800100"/>
                </a:cubicBezTo>
                <a:cubicBezTo>
                  <a:pt x="1928178" y="358217"/>
                  <a:pt x="2286395" y="0"/>
                  <a:pt x="2728278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1528620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окап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>
                <a:solidFill>
                  <a:prstClr val="white">
                    <a:lumMod val="50000"/>
                  </a:prstClr>
                </a:solidFill>
              </a:rPr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6" name="Рисунок 73">
            <a:extLst>
              <a:ext uri="{FF2B5EF4-FFF2-40B4-BE49-F238E27FC236}">
                <a16:creationId xmlns:a16="http://schemas.microsoft.com/office/drawing/2014/main" xmlns="" id="{70087263-42A7-4590-BAC8-05B3B56A913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1228122">
            <a:off x="1607193" y="1477197"/>
            <a:ext cx="2297672" cy="4094807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>
                <a:latin typeface="Roboto" panose="02000000000000000000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8" name="Freeform 51">
            <a:extLst>
              <a:ext uri="{FF2B5EF4-FFF2-40B4-BE49-F238E27FC236}">
                <a16:creationId xmlns:a16="http://schemas.microsoft.com/office/drawing/2014/main" xmlns="" id="{1C60D7E3-19D1-426C-97B5-A8B26C12E8C0}"/>
              </a:ext>
            </a:extLst>
          </p:cNvPr>
          <p:cNvSpPr/>
          <p:nvPr userDrawn="1"/>
        </p:nvSpPr>
        <p:spPr>
          <a:xfrm rot="10800000">
            <a:off x="4285307" y="0"/>
            <a:ext cx="7906692" cy="6942856"/>
          </a:xfrm>
          <a:custGeom>
            <a:avLst/>
            <a:gdLst>
              <a:gd name="connsiteX0" fmla="*/ 0 w 6707335"/>
              <a:gd name="connsiteY0" fmla="*/ 0 h 6874276"/>
              <a:gd name="connsiteX1" fmla="*/ 6707335 w 6707335"/>
              <a:gd name="connsiteY1" fmla="*/ 14477 h 6874276"/>
              <a:gd name="connsiteX2" fmla="*/ 6578507 w 6707335"/>
              <a:gd name="connsiteY2" fmla="*/ 156224 h 6874276"/>
              <a:gd name="connsiteX3" fmla="*/ 5798525 w 6707335"/>
              <a:gd name="connsiteY3" fmla="*/ 2328931 h 6874276"/>
              <a:gd name="connsiteX4" fmla="*/ 6066949 w 6707335"/>
              <a:gd name="connsiteY4" fmla="*/ 3658479 h 6874276"/>
              <a:gd name="connsiteX5" fmla="*/ 6095259 w 6707335"/>
              <a:gd name="connsiteY5" fmla="*/ 3717248 h 6874276"/>
              <a:gd name="connsiteX6" fmla="*/ 6112765 w 6707335"/>
              <a:gd name="connsiteY6" fmla="*/ 3795331 h 6874276"/>
              <a:gd name="connsiteX7" fmla="*/ 6155314 w 6707335"/>
              <a:gd name="connsiteY7" fmla="*/ 3865367 h 6874276"/>
              <a:gd name="connsiteX8" fmla="*/ 6567571 w 6707335"/>
              <a:gd name="connsiteY8" fmla="*/ 5493496 h 6874276"/>
              <a:gd name="connsiteX9" fmla="*/ 6299148 w 6707335"/>
              <a:gd name="connsiteY9" fmla="*/ 6823044 h 6874276"/>
              <a:gd name="connsiteX10" fmla="*/ 6274468 w 6707335"/>
              <a:gd name="connsiteY10" fmla="*/ 6874276 h 6874276"/>
              <a:gd name="connsiteX11" fmla="*/ 0 w 6707335"/>
              <a:gd name="connsiteY11" fmla="*/ 6874276 h 6874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07335" h="6874276">
                <a:moveTo>
                  <a:pt x="0" y="0"/>
                </a:moveTo>
                <a:lnTo>
                  <a:pt x="6707335" y="14477"/>
                </a:lnTo>
                <a:lnTo>
                  <a:pt x="6578507" y="156224"/>
                </a:lnTo>
                <a:cubicBezTo>
                  <a:pt x="6091236" y="746660"/>
                  <a:pt x="5798525" y="1503612"/>
                  <a:pt x="5798525" y="2328931"/>
                </a:cubicBezTo>
                <a:cubicBezTo>
                  <a:pt x="5798525" y="2800542"/>
                  <a:pt x="5894104" y="3249829"/>
                  <a:pt x="6066949" y="3658479"/>
                </a:cubicBezTo>
                <a:lnTo>
                  <a:pt x="6095259" y="3717248"/>
                </a:lnTo>
                <a:lnTo>
                  <a:pt x="6112765" y="3795331"/>
                </a:lnTo>
                <a:lnTo>
                  <a:pt x="6155314" y="3865367"/>
                </a:lnTo>
                <a:cubicBezTo>
                  <a:pt x="6418229" y="4349350"/>
                  <a:pt x="6567571" y="4903983"/>
                  <a:pt x="6567571" y="5493496"/>
                </a:cubicBezTo>
                <a:cubicBezTo>
                  <a:pt x="6567571" y="5965107"/>
                  <a:pt x="6471992" y="6414394"/>
                  <a:pt x="6299148" y="6823044"/>
                </a:cubicBezTo>
                <a:lnTo>
                  <a:pt x="6274468" y="6874276"/>
                </a:lnTo>
                <a:lnTo>
                  <a:pt x="0" y="6874276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C8A0C0C4-E198-4D3D-998A-360B63B0531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94AB8450-44AE-492A-B8C6-A8BDDF2A17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878460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окап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>
                <a:solidFill>
                  <a:prstClr val="white">
                    <a:lumMod val="50000"/>
                  </a:prstClr>
                </a:solidFill>
              </a:rPr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8" name="Freeform 51">
            <a:extLst>
              <a:ext uri="{FF2B5EF4-FFF2-40B4-BE49-F238E27FC236}">
                <a16:creationId xmlns:a16="http://schemas.microsoft.com/office/drawing/2014/main" xmlns="" id="{1C60D7E3-19D1-426C-97B5-A8B26C12E8C0}"/>
              </a:ext>
            </a:extLst>
          </p:cNvPr>
          <p:cNvSpPr/>
          <p:nvPr userDrawn="1"/>
        </p:nvSpPr>
        <p:spPr>
          <a:xfrm rot="10800000">
            <a:off x="4285307" y="0"/>
            <a:ext cx="7906692" cy="6942856"/>
          </a:xfrm>
          <a:custGeom>
            <a:avLst/>
            <a:gdLst>
              <a:gd name="connsiteX0" fmla="*/ 0 w 6707335"/>
              <a:gd name="connsiteY0" fmla="*/ 0 h 6874276"/>
              <a:gd name="connsiteX1" fmla="*/ 6707335 w 6707335"/>
              <a:gd name="connsiteY1" fmla="*/ 14477 h 6874276"/>
              <a:gd name="connsiteX2" fmla="*/ 6578507 w 6707335"/>
              <a:gd name="connsiteY2" fmla="*/ 156224 h 6874276"/>
              <a:gd name="connsiteX3" fmla="*/ 5798525 w 6707335"/>
              <a:gd name="connsiteY3" fmla="*/ 2328931 h 6874276"/>
              <a:gd name="connsiteX4" fmla="*/ 6066949 w 6707335"/>
              <a:gd name="connsiteY4" fmla="*/ 3658479 h 6874276"/>
              <a:gd name="connsiteX5" fmla="*/ 6095259 w 6707335"/>
              <a:gd name="connsiteY5" fmla="*/ 3717248 h 6874276"/>
              <a:gd name="connsiteX6" fmla="*/ 6112765 w 6707335"/>
              <a:gd name="connsiteY6" fmla="*/ 3795331 h 6874276"/>
              <a:gd name="connsiteX7" fmla="*/ 6155314 w 6707335"/>
              <a:gd name="connsiteY7" fmla="*/ 3865367 h 6874276"/>
              <a:gd name="connsiteX8" fmla="*/ 6567571 w 6707335"/>
              <a:gd name="connsiteY8" fmla="*/ 5493496 h 6874276"/>
              <a:gd name="connsiteX9" fmla="*/ 6299148 w 6707335"/>
              <a:gd name="connsiteY9" fmla="*/ 6823044 h 6874276"/>
              <a:gd name="connsiteX10" fmla="*/ 6274468 w 6707335"/>
              <a:gd name="connsiteY10" fmla="*/ 6874276 h 6874276"/>
              <a:gd name="connsiteX11" fmla="*/ 0 w 6707335"/>
              <a:gd name="connsiteY11" fmla="*/ 6874276 h 6874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07335" h="6874276">
                <a:moveTo>
                  <a:pt x="0" y="0"/>
                </a:moveTo>
                <a:lnTo>
                  <a:pt x="6707335" y="14477"/>
                </a:lnTo>
                <a:lnTo>
                  <a:pt x="6578507" y="156224"/>
                </a:lnTo>
                <a:cubicBezTo>
                  <a:pt x="6091236" y="746660"/>
                  <a:pt x="5798525" y="1503612"/>
                  <a:pt x="5798525" y="2328931"/>
                </a:cubicBezTo>
                <a:cubicBezTo>
                  <a:pt x="5798525" y="2800542"/>
                  <a:pt x="5894104" y="3249829"/>
                  <a:pt x="6066949" y="3658479"/>
                </a:cubicBezTo>
                <a:lnTo>
                  <a:pt x="6095259" y="3717248"/>
                </a:lnTo>
                <a:lnTo>
                  <a:pt x="6112765" y="3795331"/>
                </a:lnTo>
                <a:lnTo>
                  <a:pt x="6155314" y="3865367"/>
                </a:lnTo>
                <a:cubicBezTo>
                  <a:pt x="6418229" y="4349350"/>
                  <a:pt x="6567571" y="4903983"/>
                  <a:pt x="6567571" y="5493496"/>
                </a:cubicBezTo>
                <a:cubicBezTo>
                  <a:pt x="6567571" y="5965107"/>
                  <a:pt x="6471992" y="6414394"/>
                  <a:pt x="6299148" y="6823044"/>
                </a:cubicBezTo>
                <a:lnTo>
                  <a:pt x="6274468" y="6874276"/>
                </a:lnTo>
                <a:lnTo>
                  <a:pt x="0" y="6874276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C8A0C0C4-E198-4D3D-998A-360B63B0531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94AB8450-44AE-492A-B8C6-A8BDDF2A17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  <p:sp>
        <p:nvSpPr>
          <p:cNvPr id="6" name="Рисунок 73">
            <a:extLst>
              <a:ext uri="{FF2B5EF4-FFF2-40B4-BE49-F238E27FC236}">
                <a16:creationId xmlns:a16="http://schemas.microsoft.com/office/drawing/2014/main" xmlns="" id="{70087263-42A7-4590-BAC8-05B3B56A913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07141" y="1590030"/>
            <a:ext cx="4616130" cy="2553708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>
                <a:latin typeface="Roboto" panose="02000000000000000000" pitchFamily="2" charset="0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8631776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Галерея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94C18974-68CF-43C8-AC46-B3CE1D1780E2}"/>
              </a:ext>
            </a:extLst>
          </p:cNvPr>
          <p:cNvSpPr/>
          <p:nvPr userDrawn="1"/>
        </p:nvSpPr>
        <p:spPr>
          <a:xfrm>
            <a:off x="9125712" y="3614928"/>
            <a:ext cx="2628000" cy="2727960"/>
          </a:xfrm>
          <a:prstGeom prst="roundRect">
            <a:avLst>
              <a:gd name="adj" fmla="val 6783"/>
            </a:avLst>
          </a:prstGeom>
          <a:gradFill flip="none" rotWithShape="1">
            <a:gsLst>
              <a:gs pos="0">
                <a:srgbClr val="005692"/>
              </a:gs>
              <a:gs pos="100000">
                <a:srgbClr val="004574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F10F7F6D-05E8-41A2-A4A2-92357AF42D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31446" y="3614928"/>
            <a:ext cx="2628000" cy="2727325"/>
          </a:xfrm>
          <a:prstGeom prst="roundRect">
            <a:avLst>
              <a:gd name="adj" fmla="val 3980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5" name="Рисунок 5">
            <a:extLst>
              <a:ext uri="{FF2B5EF4-FFF2-40B4-BE49-F238E27FC236}">
                <a16:creationId xmlns:a16="http://schemas.microsoft.com/office/drawing/2014/main" xmlns="" id="{99A39C22-99AF-4101-B345-F936ED493F7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337179" y="3614928"/>
            <a:ext cx="2628000" cy="2727325"/>
          </a:xfrm>
          <a:prstGeom prst="roundRect">
            <a:avLst>
              <a:gd name="adj" fmla="val 3980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6" name="Рисунок 5">
            <a:extLst>
              <a:ext uri="{FF2B5EF4-FFF2-40B4-BE49-F238E27FC236}">
                <a16:creationId xmlns:a16="http://schemas.microsoft.com/office/drawing/2014/main" xmlns="" id="{EDEB8194-090F-44F6-9AA8-DA50AD6CC59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42912" y="3614928"/>
            <a:ext cx="2628000" cy="2727325"/>
          </a:xfrm>
          <a:prstGeom prst="roundRect">
            <a:avLst>
              <a:gd name="adj" fmla="val 3980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7" name="Рисунок 5">
            <a:extLst>
              <a:ext uri="{FF2B5EF4-FFF2-40B4-BE49-F238E27FC236}">
                <a16:creationId xmlns:a16="http://schemas.microsoft.com/office/drawing/2014/main" xmlns="" id="{21EF48B9-B338-400D-8E0A-3EDBA0932D0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42912" y="512763"/>
            <a:ext cx="5788533" cy="2916237"/>
          </a:xfrm>
          <a:prstGeom prst="roundRect">
            <a:avLst>
              <a:gd name="adj" fmla="val 3980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2" name="Text Box 3">
            <a:extLst>
              <a:ext uri="{FF2B5EF4-FFF2-40B4-BE49-F238E27FC236}">
                <a16:creationId xmlns:a16="http://schemas.microsoft.com/office/drawing/2014/main" xmlns="" id="{8BC6F1F8-B0C0-46CC-A927-6A259A708918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ACA7617E-44CC-4EE0-8BE0-5CC75B0687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369612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Галерея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Text Box 3">
            <a:extLst>
              <a:ext uri="{FF2B5EF4-FFF2-40B4-BE49-F238E27FC236}">
                <a16:creationId xmlns:a16="http://schemas.microsoft.com/office/drawing/2014/main" xmlns="" id="{8BC6F1F8-B0C0-46CC-A927-6A259A708918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ACA7617E-44CC-4EE0-8BE0-5CC75B0687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  <p:sp>
        <p:nvSpPr>
          <p:cNvPr id="20" name="Рисунок 19">
            <a:extLst>
              <a:ext uri="{FF2B5EF4-FFF2-40B4-BE49-F238E27FC236}">
                <a16:creationId xmlns:a16="http://schemas.microsoft.com/office/drawing/2014/main" xmlns="" id="{F10F7F6D-05E8-41A2-A4A2-92357AF42D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34527" y="3085212"/>
            <a:ext cx="3230879" cy="2246959"/>
          </a:xfrm>
          <a:custGeom>
            <a:avLst/>
            <a:gdLst>
              <a:gd name="connsiteX0" fmla="*/ 96295 w 3230879"/>
              <a:gd name="connsiteY0" fmla="*/ 0 h 2273173"/>
              <a:gd name="connsiteX1" fmla="*/ 3134584 w 3230879"/>
              <a:gd name="connsiteY1" fmla="*/ 0 h 2273173"/>
              <a:gd name="connsiteX2" fmla="*/ 3230879 w 3230879"/>
              <a:gd name="connsiteY2" fmla="*/ 96295 h 2273173"/>
              <a:gd name="connsiteX3" fmla="*/ 3230879 w 3230879"/>
              <a:gd name="connsiteY3" fmla="*/ 2273173 h 2273173"/>
              <a:gd name="connsiteX4" fmla="*/ 0 w 3230879"/>
              <a:gd name="connsiteY4" fmla="*/ 2273173 h 2273173"/>
              <a:gd name="connsiteX5" fmla="*/ 0 w 3230879"/>
              <a:gd name="connsiteY5" fmla="*/ 96295 h 2273173"/>
              <a:gd name="connsiteX6" fmla="*/ 96295 w 3230879"/>
              <a:gd name="connsiteY6" fmla="*/ 0 h 2273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0879" h="2273173">
                <a:moveTo>
                  <a:pt x="96295" y="0"/>
                </a:moveTo>
                <a:lnTo>
                  <a:pt x="3134584" y="0"/>
                </a:lnTo>
                <a:cubicBezTo>
                  <a:pt x="3187766" y="0"/>
                  <a:pt x="3230879" y="43113"/>
                  <a:pt x="3230879" y="96295"/>
                </a:cubicBezTo>
                <a:lnTo>
                  <a:pt x="3230879" y="2273173"/>
                </a:lnTo>
                <a:lnTo>
                  <a:pt x="0" y="2273173"/>
                </a:lnTo>
                <a:lnTo>
                  <a:pt x="0" y="96295"/>
                </a:lnTo>
                <a:cubicBezTo>
                  <a:pt x="0" y="43113"/>
                  <a:pt x="43113" y="0"/>
                  <a:pt x="96295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19" name="Полилиния 18"/>
          <p:cNvSpPr/>
          <p:nvPr userDrawn="1"/>
        </p:nvSpPr>
        <p:spPr>
          <a:xfrm>
            <a:off x="8034527" y="5332171"/>
            <a:ext cx="3230879" cy="1004568"/>
          </a:xfrm>
          <a:custGeom>
            <a:avLst/>
            <a:gdLst>
              <a:gd name="connsiteX0" fmla="*/ 0 w 3230879"/>
              <a:gd name="connsiteY0" fmla="*/ 0 h 1004568"/>
              <a:gd name="connsiteX1" fmla="*/ 3230879 w 3230879"/>
              <a:gd name="connsiteY1" fmla="*/ 0 h 1004568"/>
              <a:gd name="connsiteX2" fmla="*/ 3230879 w 3230879"/>
              <a:gd name="connsiteY2" fmla="*/ 924691 h 1004568"/>
              <a:gd name="connsiteX3" fmla="*/ 3151002 w 3230879"/>
              <a:gd name="connsiteY3" fmla="*/ 1004568 h 1004568"/>
              <a:gd name="connsiteX4" fmla="*/ 79877 w 3230879"/>
              <a:gd name="connsiteY4" fmla="*/ 1004568 h 1004568"/>
              <a:gd name="connsiteX5" fmla="*/ 0 w 3230879"/>
              <a:gd name="connsiteY5" fmla="*/ 924691 h 100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30879" h="1004568">
                <a:moveTo>
                  <a:pt x="0" y="0"/>
                </a:moveTo>
                <a:lnTo>
                  <a:pt x="3230879" y="0"/>
                </a:lnTo>
                <a:lnTo>
                  <a:pt x="3230879" y="924691"/>
                </a:lnTo>
                <a:cubicBezTo>
                  <a:pt x="3230879" y="968806"/>
                  <a:pt x="3195117" y="1004568"/>
                  <a:pt x="3151002" y="1004568"/>
                </a:cubicBezTo>
                <a:lnTo>
                  <a:pt x="79877" y="1004568"/>
                </a:lnTo>
                <a:cubicBezTo>
                  <a:pt x="35762" y="1004568"/>
                  <a:pt x="0" y="968806"/>
                  <a:pt x="0" y="924691"/>
                </a:cubicBezTo>
                <a:close/>
              </a:path>
            </a:pathLst>
          </a:custGeom>
          <a:gradFill flip="none" rotWithShape="1">
            <a:gsLst>
              <a:gs pos="0">
                <a:srgbClr val="005692"/>
              </a:gs>
              <a:gs pos="100000">
                <a:srgbClr val="004574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1" name="Рисунок 20">
            <a:extLst>
              <a:ext uri="{FF2B5EF4-FFF2-40B4-BE49-F238E27FC236}">
                <a16:creationId xmlns:a16="http://schemas.microsoft.com/office/drawing/2014/main" xmlns="" id="{F10F7F6D-05E8-41A2-A4A2-92357AF42D8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480560" y="3085212"/>
            <a:ext cx="3230879" cy="2246959"/>
          </a:xfrm>
          <a:custGeom>
            <a:avLst/>
            <a:gdLst>
              <a:gd name="connsiteX0" fmla="*/ 96295 w 3230879"/>
              <a:gd name="connsiteY0" fmla="*/ 0 h 2273173"/>
              <a:gd name="connsiteX1" fmla="*/ 3134584 w 3230879"/>
              <a:gd name="connsiteY1" fmla="*/ 0 h 2273173"/>
              <a:gd name="connsiteX2" fmla="*/ 3230879 w 3230879"/>
              <a:gd name="connsiteY2" fmla="*/ 96295 h 2273173"/>
              <a:gd name="connsiteX3" fmla="*/ 3230879 w 3230879"/>
              <a:gd name="connsiteY3" fmla="*/ 2273173 h 2273173"/>
              <a:gd name="connsiteX4" fmla="*/ 0 w 3230879"/>
              <a:gd name="connsiteY4" fmla="*/ 2273173 h 2273173"/>
              <a:gd name="connsiteX5" fmla="*/ 0 w 3230879"/>
              <a:gd name="connsiteY5" fmla="*/ 96295 h 2273173"/>
              <a:gd name="connsiteX6" fmla="*/ 96295 w 3230879"/>
              <a:gd name="connsiteY6" fmla="*/ 0 h 2273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0879" h="2273173">
                <a:moveTo>
                  <a:pt x="96295" y="0"/>
                </a:moveTo>
                <a:lnTo>
                  <a:pt x="3134584" y="0"/>
                </a:lnTo>
                <a:cubicBezTo>
                  <a:pt x="3187766" y="0"/>
                  <a:pt x="3230879" y="43113"/>
                  <a:pt x="3230879" y="96295"/>
                </a:cubicBezTo>
                <a:lnTo>
                  <a:pt x="3230879" y="2273173"/>
                </a:lnTo>
                <a:lnTo>
                  <a:pt x="0" y="2273173"/>
                </a:lnTo>
                <a:lnTo>
                  <a:pt x="0" y="96295"/>
                </a:lnTo>
                <a:cubicBezTo>
                  <a:pt x="0" y="43113"/>
                  <a:pt x="43113" y="0"/>
                  <a:pt x="96295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2" name="Полилиния 21"/>
          <p:cNvSpPr/>
          <p:nvPr userDrawn="1"/>
        </p:nvSpPr>
        <p:spPr>
          <a:xfrm>
            <a:off x="4480560" y="5332171"/>
            <a:ext cx="3230879" cy="1004568"/>
          </a:xfrm>
          <a:custGeom>
            <a:avLst/>
            <a:gdLst>
              <a:gd name="connsiteX0" fmla="*/ 0 w 3230879"/>
              <a:gd name="connsiteY0" fmla="*/ 0 h 1004568"/>
              <a:gd name="connsiteX1" fmla="*/ 3230879 w 3230879"/>
              <a:gd name="connsiteY1" fmla="*/ 0 h 1004568"/>
              <a:gd name="connsiteX2" fmla="*/ 3230879 w 3230879"/>
              <a:gd name="connsiteY2" fmla="*/ 924691 h 1004568"/>
              <a:gd name="connsiteX3" fmla="*/ 3151002 w 3230879"/>
              <a:gd name="connsiteY3" fmla="*/ 1004568 h 1004568"/>
              <a:gd name="connsiteX4" fmla="*/ 79877 w 3230879"/>
              <a:gd name="connsiteY4" fmla="*/ 1004568 h 1004568"/>
              <a:gd name="connsiteX5" fmla="*/ 0 w 3230879"/>
              <a:gd name="connsiteY5" fmla="*/ 924691 h 100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30879" h="1004568">
                <a:moveTo>
                  <a:pt x="0" y="0"/>
                </a:moveTo>
                <a:lnTo>
                  <a:pt x="3230879" y="0"/>
                </a:lnTo>
                <a:lnTo>
                  <a:pt x="3230879" y="924691"/>
                </a:lnTo>
                <a:cubicBezTo>
                  <a:pt x="3230879" y="968806"/>
                  <a:pt x="3195117" y="1004568"/>
                  <a:pt x="3151002" y="1004568"/>
                </a:cubicBezTo>
                <a:lnTo>
                  <a:pt x="79877" y="1004568"/>
                </a:lnTo>
                <a:cubicBezTo>
                  <a:pt x="35762" y="1004568"/>
                  <a:pt x="0" y="968806"/>
                  <a:pt x="0" y="924691"/>
                </a:cubicBezTo>
                <a:close/>
              </a:path>
            </a:pathLst>
          </a:custGeom>
          <a:gradFill flip="none" rotWithShape="1">
            <a:gsLst>
              <a:gs pos="0">
                <a:srgbClr val="005692"/>
              </a:gs>
              <a:gs pos="100000">
                <a:srgbClr val="004574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3" name="Рисунок 22">
            <a:extLst>
              <a:ext uri="{FF2B5EF4-FFF2-40B4-BE49-F238E27FC236}">
                <a16:creationId xmlns:a16="http://schemas.microsoft.com/office/drawing/2014/main" xmlns="" id="{F10F7F6D-05E8-41A2-A4A2-92357AF42D8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6593" y="3085212"/>
            <a:ext cx="3230879" cy="2246959"/>
          </a:xfrm>
          <a:custGeom>
            <a:avLst/>
            <a:gdLst>
              <a:gd name="connsiteX0" fmla="*/ 96295 w 3230879"/>
              <a:gd name="connsiteY0" fmla="*/ 0 h 2273173"/>
              <a:gd name="connsiteX1" fmla="*/ 3134584 w 3230879"/>
              <a:gd name="connsiteY1" fmla="*/ 0 h 2273173"/>
              <a:gd name="connsiteX2" fmla="*/ 3230879 w 3230879"/>
              <a:gd name="connsiteY2" fmla="*/ 96295 h 2273173"/>
              <a:gd name="connsiteX3" fmla="*/ 3230879 w 3230879"/>
              <a:gd name="connsiteY3" fmla="*/ 2273173 h 2273173"/>
              <a:gd name="connsiteX4" fmla="*/ 0 w 3230879"/>
              <a:gd name="connsiteY4" fmla="*/ 2273173 h 2273173"/>
              <a:gd name="connsiteX5" fmla="*/ 0 w 3230879"/>
              <a:gd name="connsiteY5" fmla="*/ 96295 h 2273173"/>
              <a:gd name="connsiteX6" fmla="*/ 96295 w 3230879"/>
              <a:gd name="connsiteY6" fmla="*/ 0 h 2273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0879" h="2273173">
                <a:moveTo>
                  <a:pt x="96295" y="0"/>
                </a:moveTo>
                <a:lnTo>
                  <a:pt x="3134584" y="0"/>
                </a:lnTo>
                <a:cubicBezTo>
                  <a:pt x="3187766" y="0"/>
                  <a:pt x="3230879" y="43113"/>
                  <a:pt x="3230879" y="96295"/>
                </a:cubicBezTo>
                <a:lnTo>
                  <a:pt x="3230879" y="2273173"/>
                </a:lnTo>
                <a:lnTo>
                  <a:pt x="0" y="2273173"/>
                </a:lnTo>
                <a:lnTo>
                  <a:pt x="0" y="96295"/>
                </a:lnTo>
                <a:cubicBezTo>
                  <a:pt x="0" y="43113"/>
                  <a:pt x="43113" y="0"/>
                  <a:pt x="96295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4" name="Полилиния 23"/>
          <p:cNvSpPr/>
          <p:nvPr userDrawn="1"/>
        </p:nvSpPr>
        <p:spPr>
          <a:xfrm>
            <a:off x="926593" y="5332171"/>
            <a:ext cx="3230879" cy="1004568"/>
          </a:xfrm>
          <a:custGeom>
            <a:avLst/>
            <a:gdLst>
              <a:gd name="connsiteX0" fmla="*/ 0 w 3230879"/>
              <a:gd name="connsiteY0" fmla="*/ 0 h 1004568"/>
              <a:gd name="connsiteX1" fmla="*/ 3230879 w 3230879"/>
              <a:gd name="connsiteY1" fmla="*/ 0 h 1004568"/>
              <a:gd name="connsiteX2" fmla="*/ 3230879 w 3230879"/>
              <a:gd name="connsiteY2" fmla="*/ 924691 h 1004568"/>
              <a:gd name="connsiteX3" fmla="*/ 3151002 w 3230879"/>
              <a:gd name="connsiteY3" fmla="*/ 1004568 h 1004568"/>
              <a:gd name="connsiteX4" fmla="*/ 79877 w 3230879"/>
              <a:gd name="connsiteY4" fmla="*/ 1004568 h 1004568"/>
              <a:gd name="connsiteX5" fmla="*/ 0 w 3230879"/>
              <a:gd name="connsiteY5" fmla="*/ 924691 h 100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30879" h="1004568">
                <a:moveTo>
                  <a:pt x="0" y="0"/>
                </a:moveTo>
                <a:lnTo>
                  <a:pt x="3230879" y="0"/>
                </a:lnTo>
                <a:lnTo>
                  <a:pt x="3230879" y="924691"/>
                </a:lnTo>
                <a:cubicBezTo>
                  <a:pt x="3230879" y="968806"/>
                  <a:pt x="3195117" y="1004568"/>
                  <a:pt x="3151002" y="1004568"/>
                </a:cubicBezTo>
                <a:lnTo>
                  <a:pt x="79877" y="1004568"/>
                </a:lnTo>
                <a:cubicBezTo>
                  <a:pt x="35762" y="1004568"/>
                  <a:pt x="0" y="968806"/>
                  <a:pt x="0" y="92469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8203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Text Box 3">
            <a:extLst>
              <a:ext uri="{FF2B5EF4-FFF2-40B4-BE49-F238E27FC236}">
                <a16:creationId xmlns:a16="http://schemas.microsoft.com/office/drawing/2014/main" xmlns="" id="{EE2D9EB2-D179-477C-92D5-7E30DE1CCE2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8BDA21B-3FC5-4E3E-9D8E-C59F68D211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38E7A246-F565-4144-8272-D9126F5B212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123488" y="0"/>
            <a:ext cx="2041525" cy="2041525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1" name="Рисунок 5">
            <a:extLst>
              <a:ext uri="{FF2B5EF4-FFF2-40B4-BE49-F238E27FC236}">
                <a16:creationId xmlns:a16="http://schemas.microsoft.com/office/drawing/2014/main" xmlns="" id="{CE5DAD81-E4E3-462A-B04E-10778DEF2FD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940675" y="0"/>
            <a:ext cx="2041525" cy="2041525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5" name="Рисунок 5">
            <a:extLst>
              <a:ext uri="{FF2B5EF4-FFF2-40B4-BE49-F238E27FC236}">
                <a16:creationId xmlns:a16="http://schemas.microsoft.com/office/drawing/2014/main" xmlns="" id="{6BD86EAC-E5C0-4D27-B18B-F96CF38A445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123488" y="2176692"/>
            <a:ext cx="2041525" cy="2041525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20" name="Рисунок 19">
            <a:extLst>
              <a:ext uri="{FF2B5EF4-FFF2-40B4-BE49-F238E27FC236}">
                <a16:creationId xmlns:a16="http://schemas.microsoft.com/office/drawing/2014/main" xmlns="" id="{F3ABE343-E26F-424D-910F-229A6909BD9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757862" y="0"/>
            <a:ext cx="2041525" cy="2041525"/>
          </a:xfrm>
          <a:custGeom>
            <a:avLst/>
            <a:gdLst>
              <a:gd name="connsiteX0" fmla="*/ 0 w 2041525"/>
              <a:gd name="connsiteY0" fmla="*/ 0 h 2041525"/>
              <a:gd name="connsiteX1" fmla="*/ 2041525 w 2041525"/>
              <a:gd name="connsiteY1" fmla="*/ 0 h 2041525"/>
              <a:gd name="connsiteX2" fmla="*/ 2041525 w 2041525"/>
              <a:gd name="connsiteY2" fmla="*/ 2041525 h 2041525"/>
              <a:gd name="connsiteX3" fmla="*/ 426720 w 2041525"/>
              <a:gd name="connsiteY3" fmla="*/ 2041525 h 2041525"/>
              <a:gd name="connsiteX4" fmla="*/ 0 w 2041525"/>
              <a:gd name="connsiteY4" fmla="*/ 1614805 h 204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1525" h="2041525">
                <a:moveTo>
                  <a:pt x="0" y="0"/>
                </a:moveTo>
                <a:lnTo>
                  <a:pt x="2041525" y="0"/>
                </a:lnTo>
                <a:lnTo>
                  <a:pt x="2041525" y="2041525"/>
                </a:lnTo>
                <a:lnTo>
                  <a:pt x="426720" y="2041525"/>
                </a:lnTo>
                <a:cubicBezTo>
                  <a:pt x="191049" y="2041525"/>
                  <a:pt x="0" y="1850476"/>
                  <a:pt x="0" y="1614805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1" name="Рисунок 20">
            <a:extLst>
              <a:ext uri="{FF2B5EF4-FFF2-40B4-BE49-F238E27FC236}">
                <a16:creationId xmlns:a16="http://schemas.microsoft.com/office/drawing/2014/main" xmlns="" id="{CA37C0D6-FF89-43B8-A8E5-5B1900BD442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940675" y="2178402"/>
            <a:ext cx="2041525" cy="2041525"/>
          </a:xfrm>
          <a:custGeom>
            <a:avLst/>
            <a:gdLst>
              <a:gd name="connsiteX0" fmla="*/ 0 w 2041525"/>
              <a:gd name="connsiteY0" fmla="*/ 0 h 2041525"/>
              <a:gd name="connsiteX1" fmla="*/ 2041525 w 2041525"/>
              <a:gd name="connsiteY1" fmla="*/ 0 h 2041525"/>
              <a:gd name="connsiteX2" fmla="*/ 2041525 w 2041525"/>
              <a:gd name="connsiteY2" fmla="*/ 2041525 h 2041525"/>
              <a:gd name="connsiteX3" fmla="*/ 426720 w 2041525"/>
              <a:gd name="connsiteY3" fmla="*/ 2041525 h 2041525"/>
              <a:gd name="connsiteX4" fmla="*/ 0 w 2041525"/>
              <a:gd name="connsiteY4" fmla="*/ 1614805 h 204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1525" h="2041525">
                <a:moveTo>
                  <a:pt x="0" y="0"/>
                </a:moveTo>
                <a:lnTo>
                  <a:pt x="2041525" y="0"/>
                </a:lnTo>
                <a:lnTo>
                  <a:pt x="2041525" y="2041525"/>
                </a:lnTo>
                <a:lnTo>
                  <a:pt x="426720" y="2041525"/>
                </a:lnTo>
                <a:cubicBezTo>
                  <a:pt x="191049" y="2041525"/>
                  <a:pt x="0" y="1850476"/>
                  <a:pt x="0" y="1614805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2" name="Рисунок 21">
            <a:extLst>
              <a:ext uri="{FF2B5EF4-FFF2-40B4-BE49-F238E27FC236}">
                <a16:creationId xmlns:a16="http://schemas.microsoft.com/office/drawing/2014/main" xmlns="" id="{6C9A685E-B5D1-4527-ABEA-4D1EB2D7D56F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150475" y="4357917"/>
            <a:ext cx="2041525" cy="2041525"/>
          </a:xfrm>
          <a:custGeom>
            <a:avLst/>
            <a:gdLst>
              <a:gd name="connsiteX0" fmla="*/ 0 w 2041525"/>
              <a:gd name="connsiteY0" fmla="*/ 0 h 2041525"/>
              <a:gd name="connsiteX1" fmla="*/ 2041525 w 2041525"/>
              <a:gd name="connsiteY1" fmla="*/ 0 h 2041525"/>
              <a:gd name="connsiteX2" fmla="*/ 2041525 w 2041525"/>
              <a:gd name="connsiteY2" fmla="*/ 2041525 h 2041525"/>
              <a:gd name="connsiteX3" fmla="*/ 426720 w 2041525"/>
              <a:gd name="connsiteY3" fmla="*/ 2041525 h 2041525"/>
              <a:gd name="connsiteX4" fmla="*/ 0 w 2041525"/>
              <a:gd name="connsiteY4" fmla="*/ 1614805 h 204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1525" h="2041525">
                <a:moveTo>
                  <a:pt x="0" y="0"/>
                </a:moveTo>
                <a:lnTo>
                  <a:pt x="2041525" y="0"/>
                </a:lnTo>
                <a:lnTo>
                  <a:pt x="2041525" y="2041525"/>
                </a:lnTo>
                <a:lnTo>
                  <a:pt x="426720" y="2041525"/>
                </a:lnTo>
                <a:cubicBezTo>
                  <a:pt x="191049" y="2041525"/>
                  <a:pt x="0" y="1850476"/>
                  <a:pt x="0" y="1614805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453817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759B20A0-C04B-4086-B67B-0860843A3237}"/>
              </a:ext>
            </a:extLst>
          </p:cNvPr>
          <p:cNvSpPr/>
          <p:nvPr userDrawn="1"/>
        </p:nvSpPr>
        <p:spPr>
          <a:xfrm>
            <a:off x="6073020" y="0"/>
            <a:ext cx="615724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xmlns="" id="{E8543EC9-DFD7-4E9A-B39C-3A1F83B258D5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18612AEB-E225-4081-AEC6-F9AB3C14ED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  <p:sp>
        <p:nvSpPr>
          <p:cNvPr id="10" name="Рисунок 9">
            <a:extLst>
              <a:ext uri="{FF2B5EF4-FFF2-40B4-BE49-F238E27FC236}">
                <a16:creationId xmlns:a16="http://schemas.microsoft.com/office/drawing/2014/main" xmlns="" id="{33FB82E8-10F2-4BDC-89F5-4608CB7B194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Рисунок 9">
            <a:extLst>
              <a:ext uri="{FF2B5EF4-FFF2-40B4-BE49-F238E27FC236}">
                <a16:creationId xmlns:a16="http://schemas.microsoft.com/office/drawing/2014/main" xmlns="" id="{25575770-04EB-4C9E-9E03-7CCDD130829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027206" y="0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Рисунок 9">
            <a:extLst>
              <a:ext uri="{FF2B5EF4-FFF2-40B4-BE49-F238E27FC236}">
                <a16:creationId xmlns:a16="http://schemas.microsoft.com/office/drawing/2014/main" xmlns="" id="{51186202-9E1F-4BE1-83C8-D1B564C5C0E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050256" y="0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17" name="Рисунок 9">
            <a:extLst>
              <a:ext uri="{FF2B5EF4-FFF2-40B4-BE49-F238E27FC236}">
                <a16:creationId xmlns:a16="http://schemas.microsoft.com/office/drawing/2014/main" xmlns="" id="{DD880369-7A21-4130-943F-068E8247105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2286001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18" name="Рисунок 9">
            <a:extLst>
              <a:ext uri="{FF2B5EF4-FFF2-40B4-BE49-F238E27FC236}">
                <a16:creationId xmlns:a16="http://schemas.microsoft.com/office/drawing/2014/main" xmlns="" id="{548BE7CF-7193-4437-B04C-3818DF8A5D4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027206" y="2286001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19" name="Рисунок 9">
            <a:extLst>
              <a:ext uri="{FF2B5EF4-FFF2-40B4-BE49-F238E27FC236}">
                <a16:creationId xmlns:a16="http://schemas.microsoft.com/office/drawing/2014/main" xmlns="" id="{BDB11676-A5F4-45D1-9B5C-4C2F3715EC5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050256" y="2286001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20" name="Рисунок 9">
            <a:extLst>
              <a:ext uri="{FF2B5EF4-FFF2-40B4-BE49-F238E27FC236}">
                <a16:creationId xmlns:a16="http://schemas.microsoft.com/office/drawing/2014/main" xmlns="" id="{8244E6D7-EEC7-4651-820C-2350CDF286F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0" y="4572000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21" name="Рисунок 9">
            <a:extLst>
              <a:ext uri="{FF2B5EF4-FFF2-40B4-BE49-F238E27FC236}">
                <a16:creationId xmlns:a16="http://schemas.microsoft.com/office/drawing/2014/main" xmlns="" id="{E236AD6E-67E2-4E83-AEC1-034995524A97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2027206" y="4572000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22" name="Рисунок 9">
            <a:extLst>
              <a:ext uri="{FF2B5EF4-FFF2-40B4-BE49-F238E27FC236}">
                <a16:creationId xmlns:a16="http://schemas.microsoft.com/office/drawing/2014/main" xmlns="" id="{1950174A-AEEA-43C2-9FE7-AF551044A732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050256" y="4572000"/>
            <a:ext cx="2022764" cy="22860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0858845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>
                <a:solidFill>
                  <a:prstClr val="white">
                    <a:lumMod val="50000"/>
                  </a:prstClr>
                </a:solidFill>
              </a:rPr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xmlns="" id="{8BC6F1F8-B0C0-46CC-A927-6A259A708918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CA7617E-44CC-4EE0-8BE0-5CC75B0687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FCD4DC53-7AF6-4D98-9AAE-BC48CB21CCAE}"/>
              </a:ext>
            </a:extLst>
          </p:cNvPr>
          <p:cNvSpPr/>
          <p:nvPr userDrawn="1"/>
        </p:nvSpPr>
        <p:spPr>
          <a:xfrm>
            <a:off x="0" y="0"/>
            <a:ext cx="3706586" cy="6858000"/>
          </a:xfrm>
          <a:prstGeom prst="rect">
            <a:avLst/>
          </a:prstGeom>
          <a:gradFill flip="none" rotWithShape="1">
            <a:gsLst>
              <a:gs pos="0">
                <a:srgbClr val="005692"/>
              </a:gs>
              <a:gs pos="100000">
                <a:srgbClr val="004574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sz="quarter" idx="13"/>
          </p:nvPr>
        </p:nvSpPr>
        <p:spPr>
          <a:xfrm>
            <a:off x="433388" y="1920875"/>
            <a:ext cx="2833687" cy="2700338"/>
          </a:xfrm>
          <a:prstGeom prst="roundRect">
            <a:avLst>
              <a:gd name="adj" fmla="val 4025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635000" sx="102000" sy="102000" algn="ctr" rotWithShape="0">
              <a:schemeClr val="bg1">
                <a:alpha val="30000"/>
              </a:scheme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4" name="Рисунок 2"/>
          <p:cNvSpPr>
            <a:spLocks noGrp="1"/>
          </p:cNvSpPr>
          <p:nvPr>
            <p:ph type="pic" sz="quarter" idx="14"/>
          </p:nvPr>
        </p:nvSpPr>
        <p:spPr>
          <a:xfrm>
            <a:off x="4008346" y="2158602"/>
            <a:ext cx="1638000" cy="1638000"/>
          </a:xfrm>
          <a:prstGeom prst="roundRect">
            <a:avLst>
              <a:gd name="adj" fmla="val 6589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5" name="Рисунок 2"/>
          <p:cNvSpPr>
            <a:spLocks noGrp="1"/>
          </p:cNvSpPr>
          <p:nvPr>
            <p:ph type="pic" sz="quarter" idx="15"/>
          </p:nvPr>
        </p:nvSpPr>
        <p:spPr>
          <a:xfrm>
            <a:off x="7942661" y="2158602"/>
            <a:ext cx="1638000" cy="1638000"/>
          </a:xfrm>
          <a:prstGeom prst="roundRect">
            <a:avLst>
              <a:gd name="adj" fmla="val 6589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6" name="Рисунок 2"/>
          <p:cNvSpPr>
            <a:spLocks noGrp="1"/>
          </p:cNvSpPr>
          <p:nvPr>
            <p:ph type="pic" sz="quarter" idx="16"/>
          </p:nvPr>
        </p:nvSpPr>
        <p:spPr>
          <a:xfrm>
            <a:off x="7942661" y="4287573"/>
            <a:ext cx="1638000" cy="1638000"/>
          </a:xfrm>
          <a:prstGeom prst="roundRect">
            <a:avLst>
              <a:gd name="adj" fmla="val 6589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7" name="Рисунок 2"/>
          <p:cNvSpPr>
            <a:spLocks noGrp="1"/>
          </p:cNvSpPr>
          <p:nvPr>
            <p:ph type="pic" sz="quarter" idx="17"/>
          </p:nvPr>
        </p:nvSpPr>
        <p:spPr>
          <a:xfrm>
            <a:off x="4008345" y="4287573"/>
            <a:ext cx="1638000" cy="1638000"/>
          </a:xfrm>
          <a:prstGeom prst="roundRect">
            <a:avLst>
              <a:gd name="adj" fmla="val 6589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1177644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 с лого НИ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878719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17" name="Прямоугольник 16"/>
          <p:cNvSpPr/>
          <p:nvPr userDrawn="1"/>
        </p:nvSpPr>
        <p:spPr>
          <a:xfrm>
            <a:off x="0" y="0"/>
            <a:ext cx="4068000" cy="74677"/>
          </a:xfrm>
          <a:prstGeom prst="rect">
            <a:avLst/>
          </a:prstGeom>
          <a:solidFill>
            <a:srgbClr val="15A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8" name="Прямоугольник 17"/>
          <p:cNvSpPr/>
          <p:nvPr userDrawn="1"/>
        </p:nvSpPr>
        <p:spPr>
          <a:xfrm>
            <a:off x="8163420" y="0"/>
            <a:ext cx="4032000" cy="74677"/>
          </a:xfrm>
          <a:prstGeom prst="rect">
            <a:avLst/>
          </a:prstGeom>
          <a:solidFill>
            <a:srgbClr val="0056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9" name="Прямоугольник 18"/>
          <p:cNvSpPr/>
          <p:nvPr userDrawn="1"/>
        </p:nvSpPr>
        <p:spPr>
          <a:xfrm>
            <a:off x="4070280" y="0"/>
            <a:ext cx="4104000" cy="74677"/>
          </a:xfrm>
          <a:prstGeom prst="rect">
            <a:avLst/>
          </a:prstGeom>
          <a:solidFill>
            <a:srgbClr val="007D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0" name="Прямоугольник 19"/>
          <p:cNvSpPr/>
          <p:nvPr userDrawn="1"/>
        </p:nvSpPr>
        <p:spPr>
          <a:xfrm>
            <a:off x="5154931" y="1986095"/>
            <a:ext cx="1430654" cy="74677"/>
          </a:xfrm>
          <a:prstGeom prst="rect">
            <a:avLst/>
          </a:prstGeom>
          <a:solidFill>
            <a:srgbClr val="15A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1" name="Прямоугольник 20"/>
          <p:cNvSpPr/>
          <p:nvPr userDrawn="1"/>
        </p:nvSpPr>
        <p:spPr>
          <a:xfrm>
            <a:off x="0" y="2060772"/>
            <a:ext cx="12192000" cy="3171628"/>
          </a:xfrm>
          <a:prstGeom prst="rect">
            <a:avLst/>
          </a:prstGeom>
          <a:solidFill>
            <a:srgbClr val="EF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2" name="Прямоугольник 21"/>
          <p:cNvSpPr/>
          <p:nvPr userDrawn="1"/>
        </p:nvSpPr>
        <p:spPr>
          <a:xfrm>
            <a:off x="6583680" y="1986095"/>
            <a:ext cx="1430654" cy="74677"/>
          </a:xfrm>
          <a:prstGeom prst="rect">
            <a:avLst/>
          </a:prstGeom>
          <a:solidFill>
            <a:srgbClr val="0056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3" name="Прямоугольник 22"/>
          <p:cNvSpPr/>
          <p:nvPr userDrawn="1"/>
        </p:nvSpPr>
        <p:spPr>
          <a:xfrm>
            <a:off x="8014334" y="1986095"/>
            <a:ext cx="1430654" cy="74677"/>
          </a:xfrm>
          <a:prstGeom prst="rect">
            <a:avLst/>
          </a:prstGeom>
          <a:solidFill>
            <a:srgbClr val="007D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5" name="Овал 24"/>
          <p:cNvSpPr/>
          <p:nvPr userDrawn="1"/>
        </p:nvSpPr>
        <p:spPr>
          <a:xfrm>
            <a:off x="949817" y="1970290"/>
            <a:ext cx="3382670" cy="3382670"/>
          </a:xfrm>
          <a:prstGeom prst="ellipse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6" name="Дуга 25"/>
          <p:cNvSpPr>
            <a:spLocks noChangeAspect="1"/>
          </p:cNvSpPr>
          <p:nvPr userDrawn="1"/>
        </p:nvSpPr>
        <p:spPr>
          <a:xfrm>
            <a:off x="879052" y="1893670"/>
            <a:ext cx="3510000" cy="3509754"/>
          </a:xfrm>
          <a:prstGeom prst="arc">
            <a:avLst>
              <a:gd name="adj1" fmla="val 25894"/>
              <a:gd name="adj2" fmla="val 16168431"/>
            </a:avLst>
          </a:prstGeom>
          <a:ln w="127000">
            <a:solidFill>
              <a:srgbClr val="007D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27" name="Дуга 26"/>
          <p:cNvSpPr>
            <a:spLocks noChangeAspect="1"/>
          </p:cNvSpPr>
          <p:nvPr userDrawn="1"/>
        </p:nvSpPr>
        <p:spPr>
          <a:xfrm>
            <a:off x="1094073" y="2112060"/>
            <a:ext cx="2966101" cy="3059380"/>
          </a:xfrm>
          <a:prstGeom prst="arc">
            <a:avLst>
              <a:gd name="adj1" fmla="val 7399288"/>
              <a:gd name="adj2" fmla="val 16284786"/>
            </a:avLst>
          </a:prstGeom>
          <a:ln w="304800">
            <a:solidFill>
              <a:srgbClr val="15A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Овал 27"/>
          <p:cNvSpPr/>
          <p:nvPr userDrawn="1"/>
        </p:nvSpPr>
        <p:spPr>
          <a:xfrm>
            <a:off x="1325663" y="2346136"/>
            <a:ext cx="2630978" cy="263097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9" name="Овал 28"/>
          <p:cNvSpPr/>
          <p:nvPr userDrawn="1"/>
        </p:nvSpPr>
        <p:spPr>
          <a:xfrm>
            <a:off x="1424239" y="2477895"/>
            <a:ext cx="2368076" cy="2368076"/>
          </a:xfrm>
          <a:prstGeom prst="ellipse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0" name="Овал 29"/>
          <p:cNvSpPr/>
          <p:nvPr userDrawn="1"/>
        </p:nvSpPr>
        <p:spPr>
          <a:xfrm>
            <a:off x="1537411" y="2591067"/>
            <a:ext cx="2141732" cy="2141732"/>
          </a:xfrm>
          <a:prstGeom prst="ellipse">
            <a:avLst/>
          </a:prstGeom>
          <a:solidFill>
            <a:srgbClr val="15A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1" name="Полилиния 30"/>
          <p:cNvSpPr/>
          <p:nvPr userDrawn="1"/>
        </p:nvSpPr>
        <p:spPr>
          <a:xfrm>
            <a:off x="1538823" y="3675933"/>
            <a:ext cx="2138909" cy="1056866"/>
          </a:xfrm>
          <a:custGeom>
            <a:avLst/>
            <a:gdLst>
              <a:gd name="connsiteX0" fmla="*/ 0 w 2138909"/>
              <a:gd name="connsiteY0" fmla="*/ 0 h 1056866"/>
              <a:gd name="connsiteX1" fmla="*/ 2138909 w 2138909"/>
              <a:gd name="connsiteY1" fmla="*/ 0 h 1056866"/>
              <a:gd name="connsiteX2" fmla="*/ 2118564 w 2138909"/>
              <a:gd name="connsiteY2" fmla="*/ 201817 h 1056866"/>
              <a:gd name="connsiteX3" fmla="*/ 1069454 w 2138909"/>
              <a:gd name="connsiteY3" fmla="*/ 1056866 h 1056866"/>
              <a:gd name="connsiteX4" fmla="*/ 20345 w 2138909"/>
              <a:gd name="connsiteY4" fmla="*/ 201817 h 1056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8909" h="1056866">
                <a:moveTo>
                  <a:pt x="0" y="0"/>
                </a:moveTo>
                <a:lnTo>
                  <a:pt x="2138909" y="0"/>
                </a:lnTo>
                <a:lnTo>
                  <a:pt x="2118564" y="201817"/>
                </a:lnTo>
                <a:cubicBezTo>
                  <a:pt x="2018710" y="689793"/>
                  <a:pt x="1586949" y="1056866"/>
                  <a:pt x="1069454" y="1056866"/>
                </a:cubicBezTo>
                <a:cubicBezTo>
                  <a:pt x="551959" y="1056866"/>
                  <a:pt x="120199" y="689793"/>
                  <a:pt x="20345" y="201817"/>
                </a:cubicBezTo>
                <a:close/>
              </a:path>
            </a:pathLst>
          </a:custGeom>
          <a:solidFill>
            <a:srgbClr val="007D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32" name="Picture 2" descr="Омская область  : Бесплатная карта, бесплатная карта, свободная карта, Бесплатная базовая карта&#10; : контур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81353" y="2709580"/>
            <a:ext cx="1378483" cy="1939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Рисунок 32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6301" y="3344865"/>
            <a:ext cx="668586" cy="668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386776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4" name="Прямоугольник 3"/>
          <p:cNvSpPr/>
          <p:nvPr userDrawn="1"/>
        </p:nvSpPr>
        <p:spPr>
          <a:xfrm>
            <a:off x="2407920" y="1737360"/>
            <a:ext cx="9784080" cy="3840480"/>
          </a:xfrm>
          <a:prstGeom prst="rect">
            <a:avLst/>
          </a:prstGeom>
          <a:solidFill>
            <a:srgbClr val="EF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6" name="Picture 2" descr="Омская область  : Бесплатная карта, бесплатная карта, свободная карта, Бесплатная базовая карта&#10; : контур"/>
          <p:cNvPicPr>
            <a:picLocks noChangeAspect="1" noChangeArrowheads="1"/>
          </p:cNvPicPr>
          <p:nvPr userDrawn="1"/>
        </p:nvPicPr>
        <p:blipFill>
          <a:blip r:embed="rId3">
            <a:duotone>
              <a:prstClr val="black"/>
              <a:srgbClr val="0678AA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4312" y="243000"/>
            <a:ext cx="4529647" cy="63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Овал 7"/>
          <p:cNvSpPr/>
          <p:nvPr/>
        </p:nvSpPr>
        <p:spPr>
          <a:xfrm>
            <a:off x="1361630" y="2305050"/>
            <a:ext cx="2247904" cy="224790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Овал 10"/>
          <p:cNvSpPr>
            <a:spLocks noChangeAspect="1"/>
          </p:cNvSpPr>
          <p:nvPr/>
        </p:nvSpPr>
        <p:spPr>
          <a:xfrm>
            <a:off x="1416318" y="2359738"/>
            <a:ext cx="2138528" cy="2138526"/>
          </a:xfrm>
          <a:prstGeom prst="ellipse">
            <a:avLst/>
          </a:prstGeom>
          <a:solidFill>
            <a:srgbClr val="067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0810" y="2394230"/>
            <a:ext cx="2069543" cy="2069541"/>
          </a:xfrm>
          <a:prstGeom prst="rect">
            <a:avLst/>
          </a:prstGeom>
        </p:spPr>
      </p:pic>
      <p:sp>
        <p:nvSpPr>
          <p:cNvPr id="14" name="Прямоугольник 13"/>
          <p:cNvSpPr/>
          <p:nvPr userDrawn="1"/>
        </p:nvSpPr>
        <p:spPr>
          <a:xfrm>
            <a:off x="5162513" y="1664969"/>
            <a:ext cx="1430654" cy="74677"/>
          </a:xfrm>
          <a:prstGeom prst="rect">
            <a:avLst/>
          </a:prstGeom>
          <a:solidFill>
            <a:srgbClr val="A7DA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6591262" y="1664969"/>
            <a:ext cx="1430654" cy="74677"/>
          </a:xfrm>
          <a:prstGeom prst="rect">
            <a:avLst/>
          </a:prstGeom>
          <a:solidFill>
            <a:srgbClr val="1F8B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8021916" y="1664969"/>
            <a:ext cx="1430654" cy="74677"/>
          </a:xfrm>
          <a:prstGeom prst="rect">
            <a:avLst/>
          </a:prstGeom>
          <a:solidFill>
            <a:srgbClr val="03B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949995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3">
    <p:bg>
      <p:bgPr>
        <a:gradFill flip="none" rotWithShape="1">
          <a:gsLst>
            <a:gs pos="0">
              <a:srgbClr val="004575"/>
            </a:gs>
            <a:gs pos="100000">
              <a:srgbClr val="005692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Grp="1"/>
          </p:cNvSpPr>
          <p:nvPr userDrawn="1">
            <p:ph type="sldNum" sz="quarter" idx="21"/>
          </p:nvPr>
        </p:nvSpPr>
        <p:spPr>
          <a:xfrm>
            <a:off x="11272838" y="6248400"/>
            <a:ext cx="447675" cy="241300"/>
          </a:xfrm>
        </p:spPr>
        <p:txBody>
          <a:bodyPr/>
          <a:lstStyle>
            <a:lvl1pPr>
              <a:defRPr b="0" i="0">
                <a:solidFill>
                  <a:schemeClr val="tx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>
              <a:defRPr/>
            </a:pPr>
            <a:fld id="{58CD580B-ED4F-1148-B48B-24C3761D60A0}" type="slidenum">
              <a:rPr lang="x-none" altLang="x-none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x-none" altLang="x-none" dirty="0">
              <a:solidFill>
                <a:prstClr val="black"/>
              </a:solidFill>
            </a:endParaRPr>
          </a:p>
        </p:txBody>
      </p:sp>
      <p:sp>
        <p:nvSpPr>
          <p:cNvPr id="19" name="Прямоугольник 18"/>
          <p:cNvSpPr/>
          <p:nvPr userDrawn="1"/>
        </p:nvSpPr>
        <p:spPr>
          <a:xfrm>
            <a:off x="4165102" y="1664969"/>
            <a:ext cx="1430654" cy="74677"/>
          </a:xfrm>
          <a:prstGeom prst="rect">
            <a:avLst/>
          </a:prstGeom>
          <a:solidFill>
            <a:srgbClr val="BC2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1" name="Прямоугольник 20"/>
          <p:cNvSpPr/>
          <p:nvPr userDrawn="1"/>
        </p:nvSpPr>
        <p:spPr>
          <a:xfrm>
            <a:off x="2301240" y="1737360"/>
            <a:ext cx="9890760" cy="3840480"/>
          </a:xfrm>
          <a:prstGeom prst="rect">
            <a:avLst/>
          </a:prstGeom>
          <a:solidFill>
            <a:srgbClr val="EF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2" name="Прямоугольник 21"/>
          <p:cNvSpPr/>
          <p:nvPr userDrawn="1"/>
        </p:nvSpPr>
        <p:spPr>
          <a:xfrm>
            <a:off x="5593851" y="1664969"/>
            <a:ext cx="1430654" cy="7467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3" name="Прямоугольник 22"/>
          <p:cNvSpPr/>
          <p:nvPr userDrawn="1"/>
        </p:nvSpPr>
        <p:spPr>
          <a:xfrm>
            <a:off x="7024505" y="1664969"/>
            <a:ext cx="1430654" cy="74677"/>
          </a:xfrm>
          <a:prstGeom prst="rect">
            <a:avLst/>
          </a:prstGeom>
          <a:solidFill>
            <a:srgbClr val="00B3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26" name="Picture 2" descr="Омская область  : Бесплатная карта, бесплатная карта, свободная карта, Бесплатная базовая карта&#10; : контур">
            <a:extLst>
              <a:ext uri="{FF2B5EF4-FFF2-40B4-BE49-F238E27FC236}">
                <a16:creationId xmlns:a16="http://schemas.microsoft.com/office/drawing/2014/main" xmlns="" id="{F1AFF914-5E62-42A9-83DE-173452C674B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4312" y="243000"/>
            <a:ext cx="4529647" cy="6372000"/>
          </a:xfrm>
          <a:prstGeom prst="rect">
            <a:avLst/>
          </a:prstGeom>
          <a:noFill/>
          <a:effectLst>
            <a:outerShdw blurRad="254000" dist="63500" sx="105000" sy="105000" algn="l" rotWithShape="0">
              <a:prstClr val="black">
                <a:alpha val="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Группа 26">
            <a:extLst>
              <a:ext uri="{FF2B5EF4-FFF2-40B4-BE49-F238E27FC236}">
                <a16:creationId xmlns:a16="http://schemas.microsoft.com/office/drawing/2014/main" xmlns="" id="{724DF718-8295-4C00-83EE-02C7D1BF0304}"/>
              </a:ext>
            </a:extLst>
          </p:cNvPr>
          <p:cNvGrpSpPr/>
          <p:nvPr userDrawn="1"/>
        </p:nvGrpSpPr>
        <p:grpSpPr>
          <a:xfrm>
            <a:off x="1416318" y="2359737"/>
            <a:ext cx="2138528" cy="2138526"/>
            <a:chOff x="1659141" y="2148818"/>
            <a:chExt cx="2232001" cy="2232001"/>
          </a:xfrm>
        </p:grpSpPr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xmlns="" id="{4CABAEAA-EEE4-41AD-9EAC-D2E7E3BF56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59141" y="2148818"/>
              <a:ext cx="2232001" cy="2232001"/>
            </a:xfrm>
            <a:prstGeom prst="ellipse">
              <a:avLst/>
            </a:prstGeom>
            <a:solidFill>
              <a:srgbClr val="0678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xmlns="" id="{2FC9082D-9DAB-4C56-A18A-1325C95CFAB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77141" y="2166818"/>
              <a:ext cx="2196001" cy="2196001"/>
            </a:xfrm>
            <a:prstGeom prst="ellipse">
              <a:avLst/>
            </a:prstGeom>
            <a:solidFill>
              <a:srgbClr val="0056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xmlns="" id="{D5DF689A-9343-4F46-B87F-72CF165F6DC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95141" y="2184818"/>
              <a:ext cx="2160000" cy="2160000"/>
            </a:xfrm>
            <a:prstGeom prst="rect">
              <a:avLst/>
            </a:prstGeom>
          </p:spPr>
        </p:pic>
      </p:grpSp>
      <p:sp>
        <p:nvSpPr>
          <p:cNvPr id="12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748121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2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4179571" y="1664969"/>
            <a:ext cx="1430654" cy="74677"/>
          </a:xfrm>
          <a:prstGeom prst="rect">
            <a:avLst/>
          </a:prstGeom>
          <a:solidFill>
            <a:srgbClr val="BC2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 userDrawn="1"/>
        </p:nvSpPr>
        <p:spPr>
          <a:xfrm>
            <a:off x="2687444" y="1737360"/>
            <a:ext cx="9504556" cy="3840480"/>
          </a:xfrm>
          <a:prstGeom prst="rect">
            <a:avLst/>
          </a:prstGeom>
          <a:solidFill>
            <a:schemeClr val="bg2">
              <a:lumMod val="2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5608320" y="1664969"/>
            <a:ext cx="1430654" cy="74677"/>
          </a:xfrm>
          <a:prstGeom prst="rect">
            <a:avLst/>
          </a:prstGeom>
          <a:solidFill>
            <a:srgbClr val="305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7038974" y="1664969"/>
            <a:ext cx="1430654" cy="74677"/>
          </a:xfrm>
          <a:prstGeom prst="rect">
            <a:avLst/>
          </a:prstGeom>
          <a:solidFill>
            <a:srgbClr val="00B3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1" name="Picture 2" descr="Омская область  : Бесплатная карта, бесплатная карта, свободная карта, Бесплатная базовая карта&#10; : контур">
            <a:extLst>
              <a:ext uri="{FF2B5EF4-FFF2-40B4-BE49-F238E27FC236}">
                <a16:creationId xmlns:a16="http://schemas.microsoft.com/office/drawing/2014/main" xmlns="" id="{62D9F92A-8B79-48AF-8FA0-AE72E6FBDA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4312" y="243000"/>
            <a:ext cx="4529647" cy="63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Группа 11">
            <a:extLst>
              <a:ext uri="{FF2B5EF4-FFF2-40B4-BE49-F238E27FC236}">
                <a16:creationId xmlns:a16="http://schemas.microsoft.com/office/drawing/2014/main" xmlns="" id="{ABB84806-AAD9-473F-AD83-2D3DC1B41AAB}"/>
              </a:ext>
            </a:extLst>
          </p:cNvPr>
          <p:cNvGrpSpPr/>
          <p:nvPr userDrawn="1"/>
        </p:nvGrpSpPr>
        <p:grpSpPr>
          <a:xfrm>
            <a:off x="1416318" y="2359737"/>
            <a:ext cx="2138528" cy="2138526"/>
            <a:chOff x="1659141" y="2148818"/>
            <a:chExt cx="2232001" cy="2232001"/>
          </a:xfrm>
        </p:grpSpPr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xmlns="" id="{30435FAC-1B64-4D91-A167-65291DF86D2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59141" y="2148818"/>
              <a:ext cx="2232001" cy="2232001"/>
            </a:xfrm>
            <a:prstGeom prst="ellipse">
              <a:avLst/>
            </a:prstGeom>
            <a:solidFill>
              <a:srgbClr val="0678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xmlns="" id="{D6A25C05-E78E-4872-88BF-93972AF211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77141" y="2166818"/>
              <a:ext cx="2196001" cy="2196001"/>
            </a:xfrm>
            <a:prstGeom prst="ellipse">
              <a:avLst/>
            </a:prstGeom>
            <a:solidFill>
              <a:srgbClr val="0056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xmlns="" id="{C0296B91-DBF4-49AB-A7A0-8E980120CE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95141" y="2184818"/>
              <a:ext cx="2160000" cy="2160000"/>
            </a:xfrm>
            <a:prstGeom prst="rect">
              <a:avLst/>
            </a:prstGeom>
          </p:spPr>
        </p:pic>
      </p:grpSp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702845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4" name="Рисунок 3">
            <a:extLst>
              <a:ext uri="{FF2B5EF4-FFF2-40B4-BE49-F238E27FC236}">
                <a16:creationId xmlns:a16="http://schemas.microsoft.com/office/drawing/2014/main" xmlns="" id="{7731D644-B8BD-4548-808D-C4112238536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15101" y="540217"/>
            <a:ext cx="11076899" cy="5854692"/>
          </a:xfrm>
          <a:custGeom>
            <a:avLst/>
            <a:gdLst>
              <a:gd name="connsiteX0" fmla="*/ 5524302 w 21602599"/>
              <a:gd name="connsiteY0" fmla="*/ 0 h 11048604"/>
              <a:gd name="connsiteX1" fmla="*/ 21602599 w 21602599"/>
              <a:gd name="connsiteY1" fmla="*/ 0 h 11048604"/>
              <a:gd name="connsiteX2" fmla="*/ 21602599 w 21602599"/>
              <a:gd name="connsiteY2" fmla="*/ 11048604 h 11048604"/>
              <a:gd name="connsiteX3" fmla="*/ 5524302 w 21602599"/>
              <a:gd name="connsiteY3" fmla="*/ 11048604 h 11048604"/>
              <a:gd name="connsiteX4" fmla="*/ 0 w 21602599"/>
              <a:gd name="connsiteY4" fmla="*/ 5524302 h 11048604"/>
              <a:gd name="connsiteX5" fmla="*/ 5524302 w 21602599"/>
              <a:gd name="connsiteY5" fmla="*/ 0 h 11048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602599" h="11048604">
                <a:moveTo>
                  <a:pt x="5524302" y="0"/>
                </a:moveTo>
                <a:lnTo>
                  <a:pt x="21602599" y="0"/>
                </a:lnTo>
                <a:lnTo>
                  <a:pt x="21602599" y="11048604"/>
                </a:lnTo>
                <a:lnTo>
                  <a:pt x="5524302" y="11048604"/>
                </a:lnTo>
                <a:cubicBezTo>
                  <a:pt x="2473313" y="11048604"/>
                  <a:pt x="0" y="8575290"/>
                  <a:pt x="0" y="5524302"/>
                </a:cubicBezTo>
                <a:cubicBezTo>
                  <a:pt x="0" y="2473314"/>
                  <a:pt x="2473313" y="0"/>
                  <a:pt x="5524302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</p:sp>
    </p:spTree>
    <p:extLst>
      <p:ext uri="{BB962C8B-B14F-4D97-AF65-F5344CB8AC3E}">
        <p14:creationId xmlns:p14="http://schemas.microsoft.com/office/powerpoint/2010/main" val="3995976559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B1DAA063-5C80-4339-8909-445E0ECEC474}"/>
              </a:ext>
            </a:extLst>
          </p:cNvPr>
          <p:cNvSpPr/>
          <p:nvPr userDrawn="1"/>
        </p:nvSpPr>
        <p:spPr>
          <a:xfrm>
            <a:off x="0" y="0"/>
            <a:ext cx="8319032" cy="6858000"/>
          </a:xfrm>
          <a:prstGeom prst="rect">
            <a:avLst/>
          </a:prstGeom>
          <a:gradFill flip="none" rotWithShape="1">
            <a:gsLst>
              <a:gs pos="0">
                <a:srgbClr val="005692"/>
              </a:gs>
              <a:gs pos="100000">
                <a:srgbClr val="004574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Text Box 3">
            <a:extLst>
              <a:ext uri="{FF2B5EF4-FFF2-40B4-BE49-F238E27FC236}">
                <a16:creationId xmlns:a16="http://schemas.microsoft.com/office/drawing/2014/main" xmlns="" id="{EE2D9EB2-D179-477C-92D5-7E30DE1CCE2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8BDA21B-3FC5-4E3E-9D8E-C59F68D211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3F5BC6F9-98D6-4446-AD0C-9E8AB98B6E48}"/>
              </a:ext>
            </a:extLst>
          </p:cNvPr>
          <p:cNvSpPr/>
          <p:nvPr userDrawn="1"/>
        </p:nvSpPr>
        <p:spPr>
          <a:xfrm>
            <a:off x="5137332" y="306530"/>
            <a:ext cx="6244942" cy="6244940"/>
          </a:xfrm>
          <a:prstGeom prst="ellipse">
            <a:avLst/>
          </a:prstGeom>
          <a:noFill/>
          <a:ln w="635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xmlns="" id="{89B8343B-C35D-4FDA-8720-8B14BA6766CF}"/>
              </a:ext>
            </a:extLst>
          </p:cNvPr>
          <p:cNvSpPr/>
          <p:nvPr userDrawn="1"/>
        </p:nvSpPr>
        <p:spPr>
          <a:xfrm>
            <a:off x="9233433" y="289736"/>
            <a:ext cx="1234440" cy="12344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xmlns="" id="{6451F62D-6B8F-4B2B-9FC9-CC73C2BA3419}"/>
              </a:ext>
            </a:extLst>
          </p:cNvPr>
          <p:cNvSpPr/>
          <p:nvPr userDrawn="1"/>
        </p:nvSpPr>
        <p:spPr>
          <a:xfrm>
            <a:off x="9233433" y="5317030"/>
            <a:ext cx="1234440" cy="12344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Рисунок 10">
            <a:extLst>
              <a:ext uri="{FF2B5EF4-FFF2-40B4-BE49-F238E27FC236}">
                <a16:creationId xmlns:a16="http://schemas.microsoft.com/office/drawing/2014/main" xmlns="" id="{45EE1167-94B6-4956-BFEA-BF8C95CF96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467873" y="1674720"/>
            <a:ext cx="1234800" cy="12348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5" name="Рисунок 10">
            <a:extLst>
              <a:ext uri="{FF2B5EF4-FFF2-40B4-BE49-F238E27FC236}">
                <a16:creationId xmlns:a16="http://schemas.microsoft.com/office/drawing/2014/main" xmlns="" id="{955ACA6A-884C-4C4A-9BFE-769D1F11830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467873" y="3948857"/>
            <a:ext cx="1234800" cy="12348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xmlns="" id="{FFC03F5A-3EF9-4150-8AC0-CFB7DA6FE48F}"/>
              </a:ext>
            </a:extLst>
          </p:cNvPr>
          <p:cNvSpPr/>
          <p:nvPr userDrawn="1"/>
        </p:nvSpPr>
        <p:spPr>
          <a:xfrm>
            <a:off x="6139714" y="1271763"/>
            <a:ext cx="4297680" cy="4297680"/>
          </a:xfrm>
          <a:prstGeom prst="ellipse">
            <a:avLst/>
          </a:prstGeom>
          <a:solidFill>
            <a:srgbClr val="25A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8" name="Рисунок 17">
            <a:extLst>
              <a:ext uri="{FF2B5EF4-FFF2-40B4-BE49-F238E27FC236}">
                <a16:creationId xmlns:a16="http://schemas.microsoft.com/office/drawing/2014/main" xmlns="" id="{DE32825C-D3AF-4B34-9F4A-D8076007509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93500" y="1425549"/>
            <a:ext cx="3990108" cy="3990108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4154740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D725D08D-17B3-4894-AC7A-5EF41CF5B08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890000"/>
            <a:ext cx="4104000" cy="2484000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0" name="Рисунок 8">
            <a:extLst>
              <a:ext uri="{FF2B5EF4-FFF2-40B4-BE49-F238E27FC236}">
                <a16:creationId xmlns:a16="http://schemas.microsoft.com/office/drawing/2014/main" xmlns="" id="{1982CA0B-6DCE-4516-A8B5-FA523E95DF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152080" y="1890000"/>
            <a:ext cx="4039920" cy="2484000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1" name="Рисунок 8">
            <a:extLst>
              <a:ext uri="{FF2B5EF4-FFF2-40B4-BE49-F238E27FC236}">
                <a16:creationId xmlns:a16="http://schemas.microsoft.com/office/drawing/2014/main" xmlns="" id="{0297FEB8-2060-424F-9965-CF09291937E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04000" y="4374000"/>
            <a:ext cx="4048080" cy="2484000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C9985AF-33DA-47A8-8439-E590E0C69143}"/>
              </a:ext>
            </a:extLst>
          </p:cNvPr>
          <p:cNvSpPr/>
          <p:nvPr userDrawn="1"/>
        </p:nvSpPr>
        <p:spPr>
          <a:xfrm>
            <a:off x="0" y="4374000"/>
            <a:ext cx="4104000" cy="248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F7ECC9A2-B0DD-4016-BD40-19E0FDF07E3D}"/>
              </a:ext>
            </a:extLst>
          </p:cNvPr>
          <p:cNvSpPr/>
          <p:nvPr userDrawn="1"/>
        </p:nvSpPr>
        <p:spPr>
          <a:xfrm>
            <a:off x="8152080" y="4374000"/>
            <a:ext cx="4039920" cy="248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DA125B91-BE35-459E-98F9-E6183353ED25}"/>
              </a:ext>
            </a:extLst>
          </p:cNvPr>
          <p:cNvSpPr/>
          <p:nvPr userDrawn="1"/>
        </p:nvSpPr>
        <p:spPr>
          <a:xfrm>
            <a:off x="4104000" y="1890000"/>
            <a:ext cx="4048080" cy="248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Text Box 3">
            <a:extLst>
              <a:ext uri="{FF2B5EF4-FFF2-40B4-BE49-F238E27FC236}">
                <a16:creationId xmlns:a16="http://schemas.microsoft.com/office/drawing/2014/main" xmlns="" id="{C8A0C0C4-E198-4D3D-998A-360B63B0531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94AB8450-44AE-492A-B8C6-A8BDDF2A17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479069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Контент 4, темный фон">
    <p:bg>
      <p:bgPr>
        <a:gradFill flip="none" rotWithShape="1">
          <a:gsLst>
            <a:gs pos="0">
              <a:srgbClr val="004575"/>
            </a:gs>
            <a:gs pos="100000">
              <a:srgbClr val="005692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Grp="1"/>
          </p:cNvSpPr>
          <p:nvPr userDrawn="1">
            <p:ph type="sldNum" sz="quarter" idx="21"/>
          </p:nvPr>
        </p:nvSpPr>
        <p:spPr>
          <a:xfrm>
            <a:off x="11272838" y="6248400"/>
            <a:ext cx="447675" cy="241300"/>
          </a:xfrm>
        </p:spPr>
        <p:txBody>
          <a:bodyPr/>
          <a:lstStyle>
            <a:lvl1pPr>
              <a:defRPr b="0" i="0">
                <a:solidFill>
                  <a:schemeClr val="tx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>
              <a:defRPr/>
            </a:pPr>
            <a:fld id="{58CD580B-ED4F-1148-B48B-24C3761D60A0}" type="slidenum">
              <a:rPr lang="x-none" altLang="x-none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x-none" altLang="x-none" dirty="0">
              <a:solidFill>
                <a:prstClr val="black"/>
              </a:solidFill>
            </a:endParaRPr>
          </a:p>
        </p:txBody>
      </p:sp>
      <p:sp>
        <p:nvSpPr>
          <p:cNvPr id="16" name="Полилиния 15">
            <a:extLst>
              <a:ext uri="{FF2B5EF4-FFF2-40B4-BE49-F238E27FC236}">
                <a16:creationId xmlns:a16="http://schemas.microsoft.com/office/drawing/2014/main" xmlns="" id="{9A98CA79-BB25-4370-8C14-919AE440F1EC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0"/>
            <a:ext cx="6265264" cy="6669000"/>
          </a:xfrm>
          <a:custGeom>
            <a:avLst/>
            <a:gdLst>
              <a:gd name="connsiteX0" fmla="*/ 1775641 w 6265264"/>
              <a:gd name="connsiteY0" fmla="*/ 0 h 6669000"/>
              <a:gd name="connsiteX1" fmla="*/ 3909381 w 6265264"/>
              <a:gd name="connsiteY1" fmla="*/ 0 h 6669000"/>
              <a:gd name="connsiteX2" fmla="*/ 4176483 w 6265264"/>
              <a:gd name="connsiteY2" fmla="*/ 97761 h 6669000"/>
              <a:gd name="connsiteX3" fmla="*/ 6265264 w 6265264"/>
              <a:gd name="connsiteY3" fmla="*/ 3249000 h 6669000"/>
              <a:gd name="connsiteX4" fmla="*/ 2845264 w 6265264"/>
              <a:gd name="connsiteY4" fmla="*/ 6669000 h 6669000"/>
              <a:gd name="connsiteX5" fmla="*/ 9346 w 6265264"/>
              <a:gd name="connsiteY5" fmla="*/ 5161155 h 6669000"/>
              <a:gd name="connsiteX6" fmla="*/ 0 w 6265264"/>
              <a:gd name="connsiteY6" fmla="*/ 5145770 h 6669000"/>
              <a:gd name="connsiteX7" fmla="*/ 0 w 6265264"/>
              <a:gd name="connsiteY7" fmla="*/ 1352230 h 6669000"/>
              <a:gd name="connsiteX8" fmla="*/ 9346 w 6265264"/>
              <a:gd name="connsiteY8" fmla="*/ 1336846 h 6669000"/>
              <a:gd name="connsiteX9" fmla="*/ 1591236 w 6265264"/>
              <a:gd name="connsiteY9" fmla="*/ 66223 h 666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265264" h="6669000">
                <a:moveTo>
                  <a:pt x="1775641" y="0"/>
                </a:moveTo>
                <a:lnTo>
                  <a:pt x="3909381" y="0"/>
                </a:lnTo>
                <a:lnTo>
                  <a:pt x="4176483" y="97761"/>
                </a:lnTo>
                <a:cubicBezTo>
                  <a:pt x="5403972" y="616945"/>
                  <a:pt x="6265264" y="1832390"/>
                  <a:pt x="6265264" y="3249000"/>
                </a:cubicBezTo>
                <a:cubicBezTo>
                  <a:pt x="6265264" y="5137814"/>
                  <a:pt x="4734078" y="6669000"/>
                  <a:pt x="2845264" y="6669000"/>
                </a:cubicBezTo>
                <a:cubicBezTo>
                  <a:pt x="1664756" y="6669000"/>
                  <a:pt x="623945" y="6070881"/>
                  <a:pt x="9346" y="5161155"/>
                </a:cubicBezTo>
                <a:lnTo>
                  <a:pt x="0" y="5145770"/>
                </a:lnTo>
                <a:lnTo>
                  <a:pt x="0" y="1352230"/>
                </a:lnTo>
                <a:lnTo>
                  <a:pt x="9346" y="1336846"/>
                </a:lnTo>
                <a:cubicBezTo>
                  <a:pt x="393470" y="768267"/>
                  <a:pt x="944084" y="321410"/>
                  <a:pt x="1591236" y="66223"/>
                </a:cubicBezTo>
                <a:close/>
              </a:path>
            </a:pathLst>
          </a:custGeom>
          <a:solidFill>
            <a:schemeClr val="accent2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4" name="Полилиния 13">
            <a:extLst>
              <a:ext uri="{FF2B5EF4-FFF2-40B4-BE49-F238E27FC236}">
                <a16:creationId xmlns:a16="http://schemas.microsoft.com/office/drawing/2014/main" xmlns="" id="{94CA2EC5-F597-48B4-ADBB-B692DCB3B66D}"/>
              </a:ext>
            </a:extLst>
          </p:cNvPr>
          <p:cNvSpPr/>
          <p:nvPr userDrawn="1"/>
        </p:nvSpPr>
        <p:spPr>
          <a:xfrm>
            <a:off x="0" y="279000"/>
            <a:ext cx="5815264" cy="5940000"/>
          </a:xfrm>
          <a:custGeom>
            <a:avLst/>
            <a:gdLst>
              <a:gd name="connsiteX0" fmla="*/ 2845264 w 5815264"/>
              <a:gd name="connsiteY0" fmla="*/ 0 h 5940000"/>
              <a:gd name="connsiteX1" fmla="*/ 5815264 w 5815264"/>
              <a:gd name="connsiteY1" fmla="*/ 2970000 h 5940000"/>
              <a:gd name="connsiteX2" fmla="*/ 2845264 w 5815264"/>
              <a:gd name="connsiteY2" fmla="*/ 5940000 h 5940000"/>
              <a:gd name="connsiteX3" fmla="*/ 8789 w 5815264"/>
              <a:gd name="connsiteY3" fmla="*/ 3853187 h 5940000"/>
              <a:gd name="connsiteX4" fmla="*/ 0 w 5815264"/>
              <a:gd name="connsiteY4" fmla="*/ 3819005 h 5940000"/>
              <a:gd name="connsiteX5" fmla="*/ 0 w 5815264"/>
              <a:gd name="connsiteY5" fmla="*/ 2120996 h 5940000"/>
              <a:gd name="connsiteX6" fmla="*/ 8789 w 5815264"/>
              <a:gd name="connsiteY6" fmla="*/ 2086813 h 5940000"/>
              <a:gd name="connsiteX7" fmla="*/ 2845264 w 5815264"/>
              <a:gd name="connsiteY7" fmla="*/ 0 h 59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15264" h="5940000">
                <a:moveTo>
                  <a:pt x="2845264" y="0"/>
                </a:moveTo>
                <a:cubicBezTo>
                  <a:pt x="4485550" y="0"/>
                  <a:pt x="5815264" y="1329714"/>
                  <a:pt x="5815264" y="2970000"/>
                </a:cubicBezTo>
                <a:cubicBezTo>
                  <a:pt x="5815264" y="4610286"/>
                  <a:pt x="4485550" y="5940000"/>
                  <a:pt x="2845264" y="5940000"/>
                </a:cubicBezTo>
                <a:cubicBezTo>
                  <a:pt x="1512532" y="5940000"/>
                  <a:pt x="384825" y="5062181"/>
                  <a:pt x="8789" y="3853187"/>
                </a:cubicBezTo>
                <a:lnTo>
                  <a:pt x="0" y="3819005"/>
                </a:lnTo>
                <a:lnTo>
                  <a:pt x="0" y="2120996"/>
                </a:lnTo>
                <a:lnTo>
                  <a:pt x="8789" y="2086813"/>
                </a:lnTo>
                <a:cubicBezTo>
                  <a:pt x="384825" y="877819"/>
                  <a:pt x="1512532" y="0"/>
                  <a:pt x="2845264" y="0"/>
                </a:cubicBezTo>
                <a:close/>
              </a:path>
            </a:pathLst>
          </a:custGeom>
          <a:solidFill>
            <a:schemeClr val="accent2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xmlns="" id="{2AEE7250-4E7E-476D-B759-997B4672E4A6}"/>
              </a:ext>
            </a:extLst>
          </p:cNvPr>
          <p:cNvSpPr/>
          <p:nvPr userDrawn="1"/>
        </p:nvSpPr>
        <p:spPr>
          <a:xfrm>
            <a:off x="415264" y="819000"/>
            <a:ext cx="4860000" cy="4860000"/>
          </a:xfrm>
          <a:prstGeom prst="ellipse">
            <a:avLst/>
          </a:prstGeom>
          <a:solidFill>
            <a:schemeClr val="accent2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9" name="Полилиния 18">
            <a:extLst>
              <a:ext uri="{FF2B5EF4-FFF2-40B4-BE49-F238E27FC236}">
                <a16:creationId xmlns:a16="http://schemas.microsoft.com/office/drawing/2014/main" xmlns="" id="{ACC1E3BB-2251-48EA-9690-A533A61B8966}"/>
              </a:ext>
            </a:extLst>
          </p:cNvPr>
          <p:cNvSpPr/>
          <p:nvPr userDrawn="1"/>
        </p:nvSpPr>
        <p:spPr>
          <a:xfrm>
            <a:off x="1545009" y="0"/>
            <a:ext cx="2600513" cy="893740"/>
          </a:xfrm>
          <a:custGeom>
            <a:avLst/>
            <a:gdLst>
              <a:gd name="connsiteX0" fmla="*/ 0 w 2600513"/>
              <a:gd name="connsiteY0" fmla="*/ 0 h 893740"/>
              <a:gd name="connsiteX1" fmla="*/ 2600513 w 2600513"/>
              <a:gd name="connsiteY1" fmla="*/ 0 h 893740"/>
              <a:gd name="connsiteX2" fmla="*/ 2597208 w 2600513"/>
              <a:gd name="connsiteY2" fmla="*/ 11127 h 893740"/>
              <a:gd name="connsiteX3" fmla="*/ 1300256 w 2600513"/>
              <a:gd name="connsiteY3" fmla="*/ 893740 h 893740"/>
              <a:gd name="connsiteX4" fmla="*/ 3305 w 2600513"/>
              <a:gd name="connsiteY4" fmla="*/ 11127 h 893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00513" h="893740">
                <a:moveTo>
                  <a:pt x="0" y="0"/>
                </a:moveTo>
                <a:lnTo>
                  <a:pt x="2600513" y="0"/>
                </a:lnTo>
                <a:lnTo>
                  <a:pt x="2597208" y="11127"/>
                </a:lnTo>
                <a:cubicBezTo>
                  <a:pt x="2393395" y="527996"/>
                  <a:pt x="1889538" y="893740"/>
                  <a:pt x="1300256" y="893740"/>
                </a:cubicBezTo>
                <a:cubicBezTo>
                  <a:pt x="710974" y="893740"/>
                  <a:pt x="207117" y="527996"/>
                  <a:pt x="3305" y="11127"/>
                </a:cubicBez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955264" y="1359000"/>
            <a:ext cx="3780000" cy="3780000"/>
          </a:xfrm>
          <a:prstGeom prst="ellipse">
            <a:avLst/>
          </a:prstGeom>
          <a:pattFill prst="pct5"/>
        </p:spPr>
        <p:txBody>
          <a:bodyPr/>
          <a:lstStyle/>
          <a:p>
            <a:pPr lvl="0"/>
            <a:endParaRPr lang="en-US" noProof="0" dirty="0">
              <a:sym typeface="Poppins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563CD596-C6A0-4A46-B758-FB12EBCD70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25" name="Полилиния: фигура 39">
            <a:extLst>
              <a:ext uri="{FF2B5EF4-FFF2-40B4-BE49-F238E27FC236}">
                <a16:creationId xmlns:a16="http://schemas.microsoft.com/office/drawing/2014/main" xmlns="" id="{39E179B8-C889-4BDC-8AD7-FB6554B49E11}"/>
              </a:ext>
            </a:extLst>
          </p:cNvPr>
          <p:cNvSpPr/>
          <p:nvPr userDrawn="1"/>
        </p:nvSpPr>
        <p:spPr>
          <a:xfrm>
            <a:off x="1469187" y="5619332"/>
            <a:ext cx="2752155" cy="1219618"/>
          </a:xfrm>
          <a:custGeom>
            <a:avLst/>
            <a:gdLst>
              <a:gd name="connsiteX0" fmla="*/ 1376077 w 2752155"/>
              <a:gd name="connsiteY0" fmla="*/ 0 h 1219618"/>
              <a:gd name="connsiteX1" fmla="*/ 2741382 w 2752155"/>
              <a:gd name="connsiteY1" fmla="*/ 1112756 h 1219618"/>
              <a:gd name="connsiteX2" fmla="*/ 2752155 w 2752155"/>
              <a:gd name="connsiteY2" fmla="*/ 1219618 h 1219618"/>
              <a:gd name="connsiteX3" fmla="*/ 0 w 2752155"/>
              <a:gd name="connsiteY3" fmla="*/ 1219618 h 1219618"/>
              <a:gd name="connsiteX4" fmla="*/ 10773 w 2752155"/>
              <a:gd name="connsiteY4" fmla="*/ 1112756 h 1219618"/>
              <a:gd name="connsiteX5" fmla="*/ 1376077 w 2752155"/>
              <a:gd name="connsiteY5" fmla="*/ 0 h 1219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52155" h="1219618">
                <a:moveTo>
                  <a:pt x="1376077" y="0"/>
                </a:moveTo>
                <a:cubicBezTo>
                  <a:pt x="2049542" y="0"/>
                  <a:pt x="2611432" y="477707"/>
                  <a:pt x="2741382" y="1112756"/>
                </a:cubicBezTo>
                <a:lnTo>
                  <a:pt x="2752155" y="1219618"/>
                </a:lnTo>
                <a:lnTo>
                  <a:pt x="0" y="1219618"/>
                </a:lnTo>
                <a:lnTo>
                  <a:pt x="10773" y="1112756"/>
                </a:lnTo>
                <a:cubicBezTo>
                  <a:pt x="140722" y="477707"/>
                  <a:pt x="702612" y="0"/>
                  <a:pt x="1376077" y="0"/>
                </a:cubicBez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7" name="Text Box 3">
            <a:extLst>
              <a:ext uri="{FF2B5EF4-FFF2-40B4-BE49-F238E27FC236}">
                <a16:creationId xmlns:a16="http://schemas.microsoft.com/office/drawing/2014/main" xmlns="" id="{1A2D4BEC-4F5C-42FB-8B63-37056E63AD92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3879718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/>
          </p:cNvSpPr>
          <p:nvPr userDrawn="1">
            <p:ph type="sldNum" sz="quarter" idx="10"/>
          </p:nvPr>
        </p:nvSpPr>
        <p:spPr>
          <a:xfrm>
            <a:off x="11272838" y="6248400"/>
            <a:ext cx="447675" cy="241300"/>
          </a:xfrm>
        </p:spPr>
        <p:txBody>
          <a:bodyPr/>
          <a:lstStyle>
            <a:lvl1pPr>
              <a:defRPr b="0" i="0">
                <a:solidFill>
                  <a:schemeClr val="accent5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>
              <a:defRPr/>
            </a:pPr>
            <a:fld id="{47C205F5-B05A-2C4F-8652-025C43E558A2}" type="slidenum">
              <a:rPr lang="x-none" altLang="x-none" smtClean="0">
                <a:solidFill>
                  <a:srgbClr val="FFC000"/>
                </a:solidFill>
              </a:rPr>
              <a:pPr>
                <a:defRPr/>
              </a:pPr>
              <a:t>‹#›</a:t>
            </a:fld>
            <a:endParaRPr lang="x-none" altLang="x-none" dirty="0">
              <a:solidFill>
                <a:srgbClr val="FFC000"/>
              </a:solidFill>
            </a:endParaRPr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xmlns="" id="{95604692-1682-411E-9349-D64F4F4F3F90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BECE234-1618-47AC-9DC7-936B1382B5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11" name="Рисунок 10">
            <a:extLst>
              <a:ext uri="{FF2B5EF4-FFF2-40B4-BE49-F238E27FC236}">
                <a16:creationId xmlns:a16="http://schemas.microsoft.com/office/drawing/2014/main" xmlns="" id="{A02FD36A-78F9-4A2E-9C19-9E331123C04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914399"/>
            <a:ext cx="4968876" cy="4982845"/>
          </a:xfrm>
          <a:custGeom>
            <a:avLst/>
            <a:gdLst>
              <a:gd name="connsiteX0" fmla="*/ 0 w 4968876"/>
              <a:gd name="connsiteY0" fmla="*/ 0 h 4982845"/>
              <a:gd name="connsiteX1" fmla="*/ 4680917 w 4968876"/>
              <a:gd name="connsiteY1" fmla="*/ 0 h 4982845"/>
              <a:gd name="connsiteX2" fmla="*/ 4968876 w 4968876"/>
              <a:gd name="connsiteY2" fmla="*/ 287959 h 4982845"/>
              <a:gd name="connsiteX3" fmla="*/ 4968876 w 4968876"/>
              <a:gd name="connsiteY3" fmla="*/ 4694886 h 4982845"/>
              <a:gd name="connsiteX4" fmla="*/ 4680917 w 4968876"/>
              <a:gd name="connsiteY4" fmla="*/ 4982845 h 4982845"/>
              <a:gd name="connsiteX5" fmla="*/ 0 w 4968876"/>
              <a:gd name="connsiteY5" fmla="*/ 4982845 h 4982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68876" h="4982845">
                <a:moveTo>
                  <a:pt x="0" y="0"/>
                </a:moveTo>
                <a:lnTo>
                  <a:pt x="4680917" y="0"/>
                </a:lnTo>
                <a:cubicBezTo>
                  <a:pt x="4839952" y="0"/>
                  <a:pt x="4968876" y="128924"/>
                  <a:pt x="4968876" y="287959"/>
                </a:cubicBezTo>
                <a:lnTo>
                  <a:pt x="4968876" y="4694886"/>
                </a:lnTo>
                <a:cubicBezTo>
                  <a:pt x="4968876" y="4853921"/>
                  <a:pt x="4839952" y="4982845"/>
                  <a:pt x="4680917" y="4982845"/>
                </a:cubicBezTo>
                <a:lnTo>
                  <a:pt x="0" y="4982845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2283416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/>
          </p:cNvSpPr>
          <p:nvPr userDrawn="1">
            <p:ph type="sldNum" sz="quarter" idx="10"/>
          </p:nvPr>
        </p:nvSpPr>
        <p:spPr>
          <a:xfrm>
            <a:off x="11272838" y="6248400"/>
            <a:ext cx="447675" cy="241300"/>
          </a:xfrm>
        </p:spPr>
        <p:txBody>
          <a:bodyPr/>
          <a:lstStyle>
            <a:lvl1pPr>
              <a:defRPr b="0" i="0">
                <a:solidFill>
                  <a:schemeClr val="accent5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>
              <a:defRPr/>
            </a:pPr>
            <a:fld id="{47C205F5-B05A-2C4F-8652-025C43E558A2}" type="slidenum">
              <a:rPr lang="x-none" altLang="x-none" smtClean="0">
                <a:solidFill>
                  <a:srgbClr val="FFC000"/>
                </a:solidFill>
              </a:rPr>
              <a:pPr>
                <a:defRPr/>
              </a:pPr>
              <a:t>‹#›</a:t>
            </a:fld>
            <a:endParaRPr lang="x-none" altLang="x-none" dirty="0">
              <a:solidFill>
                <a:srgbClr val="FFC000"/>
              </a:solidFill>
            </a:endParaRPr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xmlns="" id="{95604692-1682-411E-9349-D64F4F4F3F90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BECE234-1618-47AC-9DC7-936B1382B5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xmlns="" id="{60275476-7F5C-4032-BC1D-224520EE22E6}"/>
              </a:ext>
            </a:extLst>
          </p:cNvPr>
          <p:cNvSpPr/>
          <p:nvPr userDrawn="1"/>
        </p:nvSpPr>
        <p:spPr>
          <a:xfrm rot="20063129">
            <a:off x="7734588" y="-776739"/>
            <a:ext cx="5332677" cy="6417007"/>
          </a:xfrm>
          <a:custGeom>
            <a:avLst/>
            <a:gdLst>
              <a:gd name="connsiteX0" fmla="*/ 1599019 w 5332677"/>
              <a:gd name="connsiteY0" fmla="*/ 0 h 6417007"/>
              <a:gd name="connsiteX1" fmla="*/ 5332677 w 5332677"/>
              <a:gd name="connsiteY1" fmla="*/ 1790034 h 6417007"/>
              <a:gd name="connsiteX2" fmla="*/ 3114361 w 5332677"/>
              <a:gd name="connsiteY2" fmla="*/ 6417007 h 6417007"/>
              <a:gd name="connsiteX3" fmla="*/ 2821878 w 5332677"/>
              <a:gd name="connsiteY3" fmla="*/ 6321807 h 6417007"/>
              <a:gd name="connsiteX4" fmla="*/ 0 w 5332677"/>
              <a:gd name="connsiteY4" fmla="*/ 2842032 h 6417007"/>
              <a:gd name="connsiteX5" fmla="*/ 1452267 w 5332677"/>
              <a:gd name="connsiteY5" fmla="*/ 107088 h 641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32677" h="6417007">
                <a:moveTo>
                  <a:pt x="1599019" y="0"/>
                </a:moveTo>
                <a:lnTo>
                  <a:pt x="5332677" y="1790034"/>
                </a:lnTo>
                <a:lnTo>
                  <a:pt x="3114361" y="6417007"/>
                </a:lnTo>
                <a:lnTo>
                  <a:pt x="2821878" y="6321807"/>
                </a:lnTo>
                <a:cubicBezTo>
                  <a:pt x="1157149" y="5719839"/>
                  <a:pt x="1" y="4388139"/>
                  <a:pt x="0" y="2842032"/>
                </a:cubicBezTo>
                <a:cubicBezTo>
                  <a:pt x="0" y="1770064"/>
                  <a:pt x="556255" y="801165"/>
                  <a:pt x="1452267" y="107088"/>
                </a:cubicBezTo>
                <a:close/>
              </a:path>
            </a:pathLst>
          </a:custGeom>
          <a:solidFill>
            <a:srgbClr val="57BB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97234078-62EA-4F01-89F7-DCEBD24C07D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609545" y="1455420"/>
            <a:ext cx="4320000" cy="43200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1796604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/>
          </p:cNvSpPr>
          <p:nvPr userDrawn="1">
            <p:ph type="sldNum" sz="quarter" idx="10"/>
          </p:nvPr>
        </p:nvSpPr>
        <p:spPr>
          <a:xfrm>
            <a:off x="11272838" y="6248400"/>
            <a:ext cx="447675" cy="241300"/>
          </a:xfrm>
        </p:spPr>
        <p:txBody>
          <a:bodyPr/>
          <a:lstStyle>
            <a:lvl1pPr>
              <a:defRPr b="0" i="0">
                <a:solidFill>
                  <a:schemeClr val="accent5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>
              <a:defRPr/>
            </a:pPr>
            <a:fld id="{47C205F5-B05A-2C4F-8652-025C43E558A2}" type="slidenum">
              <a:rPr lang="x-none" altLang="x-none" smtClean="0">
                <a:solidFill>
                  <a:srgbClr val="FFC000"/>
                </a:solidFill>
              </a:rPr>
              <a:pPr>
                <a:defRPr/>
              </a:pPr>
              <a:t>‹#›</a:t>
            </a:fld>
            <a:endParaRPr lang="x-none" altLang="x-none" dirty="0">
              <a:solidFill>
                <a:srgbClr val="FFC000"/>
              </a:solidFill>
            </a:endParaRPr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xmlns="" id="{95604692-1682-411E-9349-D64F4F4F3F90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BECE234-1618-47AC-9DC7-936B1382B5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97234078-62EA-4F01-89F7-DCEBD24C07D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68170" y="954965"/>
            <a:ext cx="4619870" cy="461987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4799395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>
                <a:solidFill>
                  <a:prstClr val="white">
                    <a:lumMod val="50000"/>
                  </a:prstClr>
                </a:solidFill>
              </a:rPr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xmlns="" id="{86C9CB3B-63B3-445E-8189-0AE7DD1B73E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7039" y="6167120"/>
            <a:ext cx="184508" cy="184508"/>
          </a:xfrm>
          <a:prstGeom prst="rect">
            <a:avLst/>
          </a:prstGeom>
        </p:spPr>
      </p:pic>
      <p:sp>
        <p:nvSpPr>
          <p:cNvPr id="35" name="Рисунок 2">
            <a:extLst>
              <a:ext uri="{FF2B5EF4-FFF2-40B4-BE49-F238E27FC236}">
                <a16:creationId xmlns:a16="http://schemas.microsoft.com/office/drawing/2014/main" xmlns="" id="{7093EDD3-4480-4049-A82A-D4049AC31133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408498" y="3785870"/>
            <a:ext cx="1620000" cy="16200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/>
          <a:lstStyle>
            <a:lvl1pPr>
              <a:defRPr>
                <a:latin typeface="Roboto" panose="02000000000000000000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xmlns="" id="{FC1E6A4A-E2C0-4D63-BE71-37308DE75629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4015484" y="2078276"/>
            <a:ext cx="1620000" cy="16200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/>
          <a:lstStyle>
            <a:lvl1pPr>
              <a:defRPr>
                <a:latin typeface="Roboto" panose="02000000000000000000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37" name="Рисунок 2">
            <a:extLst>
              <a:ext uri="{FF2B5EF4-FFF2-40B4-BE49-F238E27FC236}">
                <a16:creationId xmlns:a16="http://schemas.microsoft.com/office/drawing/2014/main" xmlns="" id="{94FFDAA4-2EF4-4DE6-9E1D-73216D165172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6622469" y="370681"/>
            <a:ext cx="1620000" cy="16200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/>
          <a:lstStyle>
            <a:lvl1pPr>
              <a:defRPr>
                <a:latin typeface="Roboto" panose="02000000000000000000" pitchFamily="2" charset="0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1460314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26" name="Полилиния 25"/>
          <p:cNvSpPr/>
          <p:nvPr userDrawn="1"/>
        </p:nvSpPr>
        <p:spPr>
          <a:xfrm>
            <a:off x="7171624" y="1135856"/>
            <a:ext cx="4577464" cy="4586288"/>
          </a:xfrm>
          <a:custGeom>
            <a:avLst/>
            <a:gdLst>
              <a:gd name="connsiteX0" fmla="*/ 3617992 w 4225052"/>
              <a:gd name="connsiteY0" fmla="*/ 3019076 h 4233196"/>
              <a:gd name="connsiteX1" fmla="*/ 4225052 w 4225052"/>
              <a:gd name="connsiteY1" fmla="*/ 3626136 h 4233196"/>
              <a:gd name="connsiteX2" fmla="*/ 3617992 w 4225052"/>
              <a:gd name="connsiteY2" fmla="*/ 4233196 h 4233196"/>
              <a:gd name="connsiteX3" fmla="*/ 3010932 w 4225052"/>
              <a:gd name="connsiteY3" fmla="*/ 3626136 h 4233196"/>
              <a:gd name="connsiteX4" fmla="*/ 3617992 w 4225052"/>
              <a:gd name="connsiteY4" fmla="*/ 3019076 h 4233196"/>
              <a:gd name="connsiteX5" fmla="*/ 2112526 w 4225052"/>
              <a:gd name="connsiteY5" fmla="*/ 3019076 h 4233196"/>
              <a:gd name="connsiteX6" fmla="*/ 2719586 w 4225052"/>
              <a:gd name="connsiteY6" fmla="*/ 3626136 h 4233196"/>
              <a:gd name="connsiteX7" fmla="*/ 2112526 w 4225052"/>
              <a:gd name="connsiteY7" fmla="*/ 4233196 h 4233196"/>
              <a:gd name="connsiteX8" fmla="*/ 1505466 w 4225052"/>
              <a:gd name="connsiteY8" fmla="*/ 3626136 h 4233196"/>
              <a:gd name="connsiteX9" fmla="*/ 2112526 w 4225052"/>
              <a:gd name="connsiteY9" fmla="*/ 3019076 h 4233196"/>
              <a:gd name="connsiteX10" fmla="*/ 607060 w 4225052"/>
              <a:gd name="connsiteY10" fmla="*/ 3019076 h 4233196"/>
              <a:gd name="connsiteX11" fmla="*/ 1214120 w 4225052"/>
              <a:gd name="connsiteY11" fmla="*/ 3626136 h 4233196"/>
              <a:gd name="connsiteX12" fmla="*/ 607060 w 4225052"/>
              <a:gd name="connsiteY12" fmla="*/ 4233196 h 4233196"/>
              <a:gd name="connsiteX13" fmla="*/ 0 w 4225052"/>
              <a:gd name="connsiteY13" fmla="*/ 3626136 h 4233196"/>
              <a:gd name="connsiteX14" fmla="*/ 607060 w 4225052"/>
              <a:gd name="connsiteY14" fmla="*/ 3019076 h 4233196"/>
              <a:gd name="connsiteX15" fmla="*/ 3617992 w 4225052"/>
              <a:gd name="connsiteY15" fmla="*/ 1509538 h 4233196"/>
              <a:gd name="connsiteX16" fmla="*/ 4225052 w 4225052"/>
              <a:gd name="connsiteY16" fmla="*/ 2116598 h 4233196"/>
              <a:gd name="connsiteX17" fmla="*/ 3617992 w 4225052"/>
              <a:gd name="connsiteY17" fmla="*/ 2723658 h 4233196"/>
              <a:gd name="connsiteX18" fmla="*/ 3010932 w 4225052"/>
              <a:gd name="connsiteY18" fmla="*/ 2116598 h 4233196"/>
              <a:gd name="connsiteX19" fmla="*/ 3617992 w 4225052"/>
              <a:gd name="connsiteY19" fmla="*/ 1509538 h 4233196"/>
              <a:gd name="connsiteX20" fmla="*/ 2112526 w 4225052"/>
              <a:gd name="connsiteY20" fmla="*/ 1509538 h 4233196"/>
              <a:gd name="connsiteX21" fmla="*/ 2719586 w 4225052"/>
              <a:gd name="connsiteY21" fmla="*/ 2116598 h 4233196"/>
              <a:gd name="connsiteX22" fmla="*/ 2112526 w 4225052"/>
              <a:gd name="connsiteY22" fmla="*/ 2723658 h 4233196"/>
              <a:gd name="connsiteX23" fmla="*/ 1505466 w 4225052"/>
              <a:gd name="connsiteY23" fmla="*/ 2116598 h 4233196"/>
              <a:gd name="connsiteX24" fmla="*/ 2112526 w 4225052"/>
              <a:gd name="connsiteY24" fmla="*/ 1509538 h 4233196"/>
              <a:gd name="connsiteX25" fmla="*/ 607060 w 4225052"/>
              <a:gd name="connsiteY25" fmla="*/ 1509538 h 4233196"/>
              <a:gd name="connsiteX26" fmla="*/ 1214120 w 4225052"/>
              <a:gd name="connsiteY26" fmla="*/ 2116598 h 4233196"/>
              <a:gd name="connsiteX27" fmla="*/ 607060 w 4225052"/>
              <a:gd name="connsiteY27" fmla="*/ 2723658 h 4233196"/>
              <a:gd name="connsiteX28" fmla="*/ 0 w 4225052"/>
              <a:gd name="connsiteY28" fmla="*/ 2116598 h 4233196"/>
              <a:gd name="connsiteX29" fmla="*/ 607060 w 4225052"/>
              <a:gd name="connsiteY29" fmla="*/ 1509538 h 4233196"/>
              <a:gd name="connsiteX30" fmla="*/ 3617992 w 4225052"/>
              <a:gd name="connsiteY30" fmla="*/ 0 h 4233196"/>
              <a:gd name="connsiteX31" fmla="*/ 4225052 w 4225052"/>
              <a:gd name="connsiteY31" fmla="*/ 607060 h 4233196"/>
              <a:gd name="connsiteX32" fmla="*/ 3617992 w 4225052"/>
              <a:gd name="connsiteY32" fmla="*/ 1214120 h 4233196"/>
              <a:gd name="connsiteX33" fmla="*/ 3010932 w 4225052"/>
              <a:gd name="connsiteY33" fmla="*/ 607060 h 4233196"/>
              <a:gd name="connsiteX34" fmla="*/ 3617992 w 4225052"/>
              <a:gd name="connsiteY34" fmla="*/ 0 h 4233196"/>
              <a:gd name="connsiteX35" fmla="*/ 2112526 w 4225052"/>
              <a:gd name="connsiteY35" fmla="*/ 0 h 4233196"/>
              <a:gd name="connsiteX36" fmla="*/ 2719586 w 4225052"/>
              <a:gd name="connsiteY36" fmla="*/ 607060 h 4233196"/>
              <a:gd name="connsiteX37" fmla="*/ 2112526 w 4225052"/>
              <a:gd name="connsiteY37" fmla="*/ 1214120 h 4233196"/>
              <a:gd name="connsiteX38" fmla="*/ 1505466 w 4225052"/>
              <a:gd name="connsiteY38" fmla="*/ 607060 h 4233196"/>
              <a:gd name="connsiteX39" fmla="*/ 2112526 w 4225052"/>
              <a:gd name="connsiteY39" fmla="*/ 0 h 4233196"/>
              <a:gd name="connsiteX40" fmla="*/ 607060 w 4225052"/>
              <a:gd name="connsiteY40" fmla="*/ 0 h 4233196"/>
              <a:gd name="connsiteX41" fmla="*/ 1214120 w 4225052"/>
              <a:gd name="connsiteY41" fmla="*/ 607060 h 4233196"/>
              <a:gd name="connsiteX42" fmla="*/ 607060 w 4225052"/>
              <a:gd name="connsiteY42" fmla="*/ 1214120 h 4233196"/>
              <a:gd name="connsiteX43" fmla="*/ 1 w 4225052"/>
              <a:gd name="connsiteY43" fmla="*/ 607060 h 4233196"/>
              <a:gd name="connsiteX44" fmla="*/ 607060 w 4225052"/>
              <a:gd name="connsiteY44" fmla="*/ 0 h 4233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4225052" h="4233196">
                <a:moveTo>
                  <a:pt x="3617992" y="3019076"/>
                </a:moveTo>
                <a:cubicBezTo>
                  <a:pt x="3953262" y="3019076"/>
                  <a:pt x="4225052" y="3290866"/>
                  <a:pt x="4225052" y="3626136"/>
                </a:cubicBezTo>
                <a:cubicBezTo>
                  <a:pt x="4225052" y="3961406"/>
                  <a:pt x="3953262" y="4233196"/>
                  <a:pt x="3617992" y="4233196"/>
                </a:cubicBezTo>
                <a:cubicBezTo>
                  <a:pt x="3282722" y="4233196"/>
                  <a:pt x="3010932" y="3961406"/>
                  <a:pt x="3010932" y="3626136"/>
                </a:cubicBezTo>
                <a:cubicBezTo>
                  <a:pt x="3010932" y="3290866"/>
                  <a:pt x="3282722" y="3019076"/>
                  <a:pt x="3617992" y="3019076"/>
                </a:cubicBezTo>
                <a:close/>
                <a:moveTo>
                  <a:pt x="2112526" y="3019076"/>
                </a:moveTo>
                <a:cubicBezTo>
                  <a:pt x="2447796" y="3019076"/>
                  <a:pt x="2719586" y="3290866"/>
                  <a:pt x="2719586" y="3626136"/>
                </a:cubicBezTo>
                <a:cubicBezTo>
                  <a:pt x="2719586" y="3961406"/>
                  <a:pt x="2447796" y="4233196"/>
                  <a:pt x="2112526" y="4233196"/>
                </a:cubicBezTo>
                <a:cubicBezTo>
                  <a:pt x="1777256" y="4233196"/>
                  <a:pt x="1505466" y="3961406"/>
                  <a:pt x="1505466" y="3626136"/>
                </a:cubicBezTo>
                <a:cubicBezTo>
                  <a:pt x="1505466" y="3290866"/>
                  <a:pt x="1777256" y="3019076"/>
                  <a:pt x="2112526" y="3019076"/>
                </a:cubicBezTo>
                <a:close/>
                <a:moveTo>
                  <a:pt x="607060" y="3019076"/>
                </a:moveTo>
                <a:cubicBezTo>
                  <a:pt x="942330" y="3019076"/>
                  <a:pt x="1214120" y="3290866"/>
                  <a:pt x="1214120" y="3626136"/>
                </a:cubicBezTo>
                <a:cubicBezTo>
                  <a:pt x="1214120" y="3961406"/>
                  <a:pt x="942330" y="4233196"/>
                  <a:pt x="607060" y="4233196"/>
                </a:cubicBezTo>
                <a:cubicBezTo>
                  <a:pt x="271790" y="4233196"/>
                  <a:pt x="0" y="3961406"/>
                  <a:pt x="0" y="3626136"/>
                </a:cubicBezTo>
                <a:cubicBezTo>
                  <a:pt x="0" y="3290866"/>
                  <a:pt x="271790" y="3019076"/>
                  <a:pt x="607060" y="3019076"/>
                </a:cubicBezTo>
                <a:close/>
                <a:moveTo>
                  <a:pt x="3617992" y="1509538"/>
                </a:moveTo>
                <a:cubicBezTo>
                  <a:pt x="3953262" y="1509538"/>
                  <a:pt x="4225052" y="1781328"/>
                  <a:pt x="4225052" y="2116598"/>
                </a:cubicBezTo>
                <a:cubicBezTo>
                  <a:pt x="4225052" y="2451868"/>
                  <a:pt x="3953262" y="2723658"/>
                  <a:pt x="3617992" y="2723658"/>
                </a:cubicBezTo>
                <a:cubicBezTo>
                  <a:pt x="3282722" y="2723658"/>
                  <a:pt x="3010932" y="2451868"/>
                  <a:pt x="3010932" y="2116598"/>
                </a:cubicBezTo>
                <a:cubicBezTo>
                  <a:pt x="3010932" y="1781328"/>
                  <a:pt x="3282722" y="1509538"/>
                  <a:pt x="3617992" y="1509538"/>
                </a:cubicBezTo>
                <a:close/>
                <a:moveTo>
                  <a:pt x="2112526" y="1509538"/>
                </a:moveTo>
                <a:cubicBezTo>
                  <a:pt x="2447796" y="1509538"/>
                  <a:pt x="2719586" y="1781328"/>
                  <a:pt x="2719586" y="2116598"/>
                </a:cubicBezTo>
                <a:cubicBezTo>
                  <a:pt x="2719586" y="2451868"/>
                  <a:pt x="2447796" y="2723658"/>
                  <a:pt x="2112526" y="2723658"/>
                </a:cubicBezTo>
                <a:cubicBezTo>
                  <a:pt x="1777256" y="2723658"/>
                  <a:pt x="1505466" y="2451868"/>
                  <a:pt x="1505466" y="2116598"/>
                </a:cubicBezTo>
                <a:cubicBezTo>
                  <a:pt x="1505466" y="1781328"/>
                  <a:pt x="1777256" y="1509538"/>
                  <a:pt x="2112526" y="1509538"/>
                </a:cubicBezTo>
                <a:close/>
                <a:moveTo>
                  <a:pt x="607060" y="1509538"/>
                </a:moveTo>
                <a:cubicBezTo>
                  <a:pt x="942330" y="1509538"/>
                  <a:pt x="1214120" y="1781328"/>
                  <a:pt x="1214120" y="2116598"/>
                </a:cubicBezTo>
                <a:cubicBezTo>
                  <a:pt x="1214120" y="2451868"/>
                  <a:pt x="942330" y="2723658"/>
                  <a:pt x="607060" y="2723658"/>
                </a:cubicBezTo>
                <a:cubicBezTo>
                  <a:pt x="271790" y="2723658"/>
                  <a:pt x="0" y="2451868"/>
                  <a:pt x="0" y="2116598"/>
                </a:cubicBezTo>
                <a:cubicBezTo>
                  <a:pt x="0" y="1781328"/>
                  <a:pt x="271790" y="1509538"/>
                  <a:pt x="607060" y="1509538"/>
                </a:cubicBezTo>
                <a:close/>
                <a:moveTo>
                  <a:pt x="3617992" y="0"/>
                </a:moveTo>
                <a:cubicBezTo>
                  <a:pt x="3953262" y="0"/>
                  <a:pt x="4225052" y="271790"/>
                  <a:pt x="4225052" y="607060"/>
                </a:cubicBezTo>
                <a:cubicBezTo>
                  <a:pt x="4225052" y="942330"/>
                  <a:pt x="3953262" y="1214120"/>
                  <a:pt x="3617992" y="1214120"/>
                </a:cubicBezTo>
                <a:cubicBezTo>
                  <a:pt x="3282722" y="1214120"/>
                  <a:pt x="3010932" y="942330"/>
                  <a:pt x="3010932" y="607060"/>
                </a:cubicBezTo>
                <a:cubicBezTo>
                  <a:pt x="3010932" y="271790"/>
                  <a:pt x="3282722" y="0"/>
                  <a:pt x="3617992" y="0"/>
                </a:cubicBezTo>
                <a:close/>
                <a:moveTo>
                  <a:pt x="2112526" y="0"/>
                </a:moveTo>
                <a:cubicBezTo>
                  <a:pt x="2447796" y="0"/>
                  <a:pt x="2719586" y="271790"/>
                  <a:pt x="2719586" y="607060"/>
                </a:cubicBezTo>
                <a:cubicBezTo>
                  <a:pt x="2719586" y="942330"/>
                  <a:pt x="2447796" y="1214120"/>
                  <a:pt x="2112526" y="1214120"/>
                </a:cubicBezTo>
                <a:cubicBezTo>
                  <a:pt x="1777256" y="1214120"/>
                  <a:pt x="1505466" y="942330"/>
                  <a:pt x="1505466" y="607060"/>
                </a:cubicBezTo>
                <a:cubicBezTo>
                  <a:pt x="1505466" y="271790"/>
                  <a:pt x="1777256" y="0"/>
                  <a:pt x="2112526" y="0"/>
                </a:cubicBezTo>
                <a:close/>
                <a:moveTo>
                  <a:pt x="607060" y="0"/>
                </a:moveTo>
                <a:cubicBezTo>
                  <a:pt x="942330" y="0"/>
                  <a:pt x="1214120" y="271790"/>
                  <a:pt x="1214120" y="607060"/>
                </a:cubicBezTo>
                <a:cubicBezTo>
                  <a:pt x="1214120" y="942330"/>
                  <a:pt x="942330" y="1214120"/>
                  <a:pt x="607060" y="1214120"/>
                </a:cubicBezTo>
                <a:cubicBezTo>
                  <a:pt x="271790" y="1214120"/>
                  <a:pt x="1" y="942330"/>
                  <a:pt x="1" y="607060"/>
                </a:cubicBezTo>
                <a:cubicBezTo>
                  <a:pt x="1" y="271790"/>
                  <a:pt x="271790" y="0"/>
                  <a:pt x="607060" y="0"/>
                </a:cubicBezTo>
                <a:close/>
              </a:path>
            </a:pathLst>
          </a:custGeom>
          <a:gradFill flip="none" rotWithShape="1">
            <a:gsLst>
              <a:gs pos="100000">
                <a:schemeClr val="accent3"/>
              </a:gs>
              <a:gs pos="19000">
                <a:schemeClr val="accent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Рисунок 5"/>
          <p:cNvSpPr>
            <a:spLocks noGrp="1" noChangeAspect="1"/>
          </p:cNvSpPr>
          <p:nvPr>
            <p:ph type="pic" sz="quarter" idx="10"/>
          </p:nvPr>
        </p:nvSpPr>
        <p:spPr>
          <a:xfrm>
            <a:off x="8802544" y="2771803"/>
            <a:ext cx="1314394" cy="1314394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27" name="Рисунок 5"/>
          <p:cNvSpPr>
            <a:spLocks noGrp="1" noChangeAspect="1"/>
          </p:cNvSpPr>
          <p:nvPr>
            <p:ph type="pic" sz="quarter" idx="11"/>
          </p:nvPr>
        </p:nvSpPr>
        <p:spPr>
          <a:xfrm>
            <a:off x="10433464" y="1135856"/>
            <a:ext cx="1314394" cy="1314394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28" name="Рисунок 5"/>
          <p:cNvSpPr>
            <a:spLocks noGrp="1" noChangeAspect="1"/>
          </p:cNvSpPr>
          <p:nvPr>
            <p:ph type="pic" sz="quarter" idx="12"/>
          </p:nvPr>
        </p:nvSpPr>
        <p:spPr>
          <a:xfrm>
            <a:off x="7171624" y="2771803"/>
            <a:ext cx="1314394" cy="1314394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29" name="Рисунок 5"/>
          <p:cNvSpPr>
            <a:spLocks noGrp="1" noChangeAspect="1"/>
          </p:cNvSpPr>
          <p:nvPr>
            <p:ph type="pic" sz="quarter" idx="13"/>
          </p:nvPr>
        </p:nvSpPr>
        <p:spPr>
          <a:xfrm>
            <a:off x="8806079" y="4421019"/>
            <a:ext cx="1314394" cy="1314394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30" name="Рисунок 5"/>
          <p:cNvSpPr>
            <a:spLocks noGrp="1" noChangeAspect="1"/>
          </p:cNvSpPr>
          <p:nvPr>
            <p:ph type="pic" sz="quarter" idx="14"/>
          </p:nvPr>
        </p:nvSpPr>
        <p:spPr>
          <a:xfrm>
            <a:off x="10433464" y="2771803"/>
            <a:ext cx="1314394" cy="1314394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5133850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217988" cy="68580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xmlns="" id="{C8A0C0C4-E198-4D3D-998A-360B63B0531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4AB8450-44AE-492A-B8C6-A8BDDF2A17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228400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19" name="Рисунок 18"/>
          <p:cNvSpPr>
            <a:spLocks noGrp="1"/>
          </p:cNvSpPr>
          <p:nvPr>
            <p:ph type="pic" sz="quarter" idx="10"/>
          </p:nvPr>
        </p:nvSpPr>
        <p:spPr>
          <a:xfrm>
            <a:off x="5673624" y="0"/>
            <a:ext cx="6518376" cy="6858000"/>
          </a:xfrm>
          <a:custGeom>
            <a:avLst/>
            <a:gdLst>
              <a:gd name="connsiteX0" fmla="*/ 800100 w 6518376"/>
              <a:gd name="connsiteY0" fmla="*/ 5257800 h 6858000"/>
              <a:gd name="connsiteX1" fmla="*/ 6518376 w 6518376"/>
              <a:gd name="connsiteY1" fmla="*/ 5257800 h 6858000"/>
              <a:gd name="connsiteX2" fmla="*/ 6518376 w 6518376"/>
              <a:gd name="connsiteY2" fmla="*/ 6858000 h 6858000"/>
              <a:gd name="connsiteX3" fmla="*/ 800100 w 6518376"/>
              <a:gd name="connsiteY3" fmla="*/ 6858000 h 6858000"/>
              <a:gd name="connsiteX4" fmla="*/ 0 w 6518376"/>
              <a:gd name="connsiteY4" fmla="*/ 6057900 h 6858000"/>
              <a:gd name="connsiteX5" fmla="*/ 800100 w 6518376"/>
              <a:gd name="connsiteY5" fmla="*/ 5257800 h 6858000"/>
              <a:gd name="connsiteX6" fmla="*/ 3490278 w 6518376"/>
              <a:gd name="connsiteY6" fmla="*/ 3505200 h 6858000"/>
              <a:gd name="connsiteX7" fmla="*/ 6518376 w 6518376"/>
              <a:gd name="connsiteY7" fmla="*/ 3505200 h 6858000"/>
              <a:gd name="connsiteX8" fmla="*/ 6518376 w 6518376"/>
              <a:gd name="connsiteY8" fmla="*/ 5105400 h 6858000"/>
              <a:gd name="connsiteX9" fmla="*/ 3490278 w 6518376"/>
              <a:gd name="connsiteY9" fmla="*/ 5105400 h 6858000"/>
              <a:gd name="connsiteX10" fmla="*/ 2690178 w 6518376"/>
              <a:gd name="connsiteY10" fmla="*/ 4305300 h 6858000"/>
              <a:gd name="connsiteX11" fmla="*/ 3490278 w 6518376"/>
              <a:gd name="connsiteY11" fmla="*/ 3505200 h 6858000"/>
              <a:gd name="connsiteX12" fmla="*/ 1646238 w 6518376"/>
              <a:gd name="connsiteY12" fmla="*/ 1752600 h 6858000"/>
              <a:gd name="connsiteX13" fmla="*/ 6518376 w 6518376"/>
              <a:gd name="connsiteY13" fmla="*/ 1752600 h 6858000"/>
              <a:gd name="connsiteX14" fmla="*/ 6518376 w 6518376"/>
              <a:gd name="connsiteY14" fmla="*/ 3352800 h 6858000"/>
              <a:gd name="connsiteX15" fmla="*/ 1646238 w 6518376"/>
              <a:gd name="connsiteY15" fmla="*/ 3352800 h 6858000"/>
              <a:gd name="connsiteX16" fmla="*/ 846138 w 6518376"/>
              <a:gd name="connsiteY16" fmla="*/ 2552700 h 6858000"/>
              <a:gd name="connsiteX17" fmla="*/ 1646238 w 6518376"/>
              <a:gd name="connsiteY17" fmla="*/ 1752600 h 6858000"/>
              <a:gd name="connsiteX18" fmla="*/ 2728278 w 6518376"/>
              <a:gd name="connsiteY18" fmla="*/ 0 h 6858000"/>
              <a:gd name="connsiteX19" fmla="*/ 6518376 w 6518376"/>
              <a:gd name="connsiteY19" fmla="*/ 0 h 6858000"/>
              <a:gd name="connsiteX20" fmla="*/ 6518376 w 6518376"/>
              <a:gd name="connsiteY20" fmla="*/ 1600200 h 6858000"/>
              <a:gd name="connsiteX21" fmla="*/ 2728278 w 6518376"/>
              <a:gd name="connsiteY21" fmla="*/ 1600200 h 6858000"/>
              <a:gd name="connsiteX22" fmla="*/ 1928178 w 6518376"/>
              <a:gd name="connsiteY22" fmla="*/ 800100 h 6858000"/>
              <a:gd name="connsiteX23" fmla="*/ 2728278 w 6518376"/>
              <a:gd name="connsiteY2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518376" h="6858000">
                <a:moveTo>
                  <a:pt x="800100" y="5257800"/>
                </a:moveTo>
                <a:lnTo>
                  <a:pt x="6518376" y="5257800"/>
                </a:lnTo>
                <a:lnTo>
                  <a:pt x="6518376" y="6858000"/>
                </a:lnTo>
                <a:lnTo>
                  <a:pt x="800100" y="6858000"/>
                </a:lnTo>
                <a:cubicBezTo>
                  <a:pt x="358217" y="6858000"/>
                  <a:pt x="0" y="6499783"/>
                  <a:pt x="0" y="6057900"/>
                </a:cubicBezTo>
                <a:cubicBezTo>
                  <a:pt x="0" y="5616017"/>
                  <a:pt x="358217" y="5257800"/>
                  <a:pt x="800100" y="5257800"/>
                </a:cubicBezTo>
                <a:close/>
                <a:moveTo>
                  <a:pt x="3490278" y="3505200"/>
                </a:moveTo>
                <a:lnTo>
                  <a:pt x="6518376" y="3505200"/>
                </a:lnTo>
                <a:lnTo>
                  <a:pt x="6518376" y="5105400"/>
                </a:lnTo>
                <a:lnTo>
                  <a:pt x="3490278" y="5105400"/>
                </a:lnTo>
                <a:cubicBezTo>
                  <a:pt x="3048395" y="5105400"/>
                  <a:pt x="2690178" y="4747183"/>
                  <a:pt x="2690178" y="4305300"/>
                </a:cubicBezTo>
                <a:cubicBezTo>
                  <a:pt x="2690178" y="3863417"/>
                  <a:pt x="3048395" y="3505200"/>
                  <a:pt x="3490278" y="3505200"/>
                </a:cubicBezTo>
                <a:close/>
                <a:moveTo>
                  <a:pt x="1646238" y="1752600"/>
                </a:moveTo>
                <a:lnTo>
                  <a:pt x="6518376" y="1752600"/>
                </a:lnTo>
                <a:lnTo>
                  <a:pt x="6518376" y="3352800"/>
                </a:lnTo>
                <a:lnTo>
                  <a:pt x="1646238" y="3352800"/>
                </a:lnTo>
                <a:cubicBezTo>
                  <a:pt x="1204355" y="3352800"/>
                  <a:pt x="846138" y="2994583"/>
                  <a:pt x="846138" y="2552700"/>
                </a:cubicBezTo>
                <a:cubicBezTo>
                  <a:pt x="846138" y="2110817"/>
                  <a:pt x="1204355" y="1752600"/>
                  <a:pt x="1646238" y="1752600"/>
                </a:cubicBezTo>
                <a:close/>
                <a:moveTo>
                  <a:pt x="2728278" y="0"/>
                </a:moveTo>
                <a:lnTo>
                  <a:pt x="6518376" y="0"/>
                </a:lnTo>
                <a:lnTo>
                  <a:pt x="6518376" y="1600200"/>
                </a:lnTo>
                <a:lnTo>
                  <a:pt x="2728278" y="1600200"/>
                </a:lnTo>
                <a:cubicBezTo>
                  <a:pt x="2286395" y="1600200"/>
                  <a:pt x="1928178" y="1241983"/>
                  <a:pt x="1928178" y="800100"/>
                </a:cubicBezTo>
                <a:cubicBezTo>
                  <a:pt x="1928178" y="358217"/>
                  <a:pt x="2286395" y="0"/>
                  <a:pt x="2728278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7469735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окап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>
                <a:solidFill>
                  <a:prstClr val="white">
                    <a:lumMod val="50000"/>
                  </a:prstClr>
                </a:solidFill>
              </a:rPr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6" name="Рисунок 73">
            <a:extLst>
              <a:ext uri="{FF2B5EF4-FFF2-40B4-BE49-F238E27FC236}">
                <a16:creationId xmlns:a16="http://schemas.microsoft.com/office/drawing/2014/main" xmlns="" id="{70087263-42A7-4590-BAC8-05B3B56A913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1228122">
            <a:off x="1607193" y="1477197"/>
            <a:ext cx="2297672" cy="4094807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>
                <a:latin typeface="Roboto" panose="02000000000000000000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8" name="Freeform 51">
            <a:extLst>
              <a:ext uri="{FF2B5EF4-FFF2-40B4-BE49-F238E27FC236}">
                <a16:creationId xmlns:a16="http://schemas.microsoft.com/office/drawing/2014/main" xmlns="" id="{1C60D7E3-19D1-426C-97B5-A8B26C12E8C0}"/>
              </a:ext>
            </a:extLst>
          </p:cNvPr>
          <p:cNvSpPr/>
          <p:nvPr userDrawn="1"/>
        </p:nvSpPr>
        <p:spPr>
          <a:xfrm rot="10800000">
            <a:off x="4285307" y="0"/>
            <a:ext cx="7906692" cy="6942856"/>
          </a:xfrm>
          <a:custGeom>
            <a:avLst/>
            <a:gdLst>
              <a:gd name="connsiteX0" fmla="*/ 0 w 6707335"/>
              <a:gd name="connsiteY0" fmla="*/ 0 h 6874276"/>
              <a:gd name="connsiteX1" fmla="*/ 6707335 w 6707335"/>
              <a:gd name="connsiteY1" fmla="*/ 14477 h 6874276"/>
              <a:gd name="connsiteX2" fmla="*/ 6578507 w 6707335"/>
              <a:gd name="connsiteY2" fmla="*/ 156224 h 6874276"/>
              <a:gd name="connsiteX3" fmla="*/ 5798525 w 6707335"/>
              <a:gd name="connsiteY3" fmla="*/ 2328931 h 6874276"/>
              <a:gd name="connsiteX4" fmla="*/ 6066949 w 6707335"/>
              <a:gd name="connsiteY4" fmla="*/ 3658479 h 6874276"/>
              <a:gd name="connsiteX5" fmla="*/ 6095259 w 6707335"/>
              <a:gd name="connsiteY5" fmla="*/ 3717248 h 6874276"/>
              <a:gd name="connsiteX6" fmla="*/ 6112765 w 6707335"/>
              <a:gd name="connsiteY6" fmla="*/ 3795331 h 6874276"/>
              <a:gd name="connsiteX7" fmla="*/ 6155314 w 6707335"/>
              <a:gd name="connsiteY7" fmla="*/ 3865367 h 6874276"/>
              <a:gd name="connsiteX8" fmla="*/ 6567571 w 6707335"/>
              <a:gd name="connsiteY8" fmla="*/ 5493496 h 6874276"/>
              <a:gd name="connsiteX9" fmla="*/ 6299148 w 6707335"/>
              <a:gd name="connsiteY9" fmla="*/ 6823044 h 6874276"/>
              <a:gd name="connsiteX10" fmla="*/ 6274468 w 6707335"/>
              <a:gd name="connsiteY10" fmla="*/ 6874276 h 6874276"/>
              <a:gd name="connsiteX11" fmla="*/ 0 w 6707335"/>
              <a:gd name="connsiteY11" fmla="*/ 6874276 h 6874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07335" h="6874276">
                <a:moveTo>
                  <a:pt x="0" y="0"/>
                </a:moveTo>
                <a:lnTo>
                  <a:pt x="6707335" y="14477"/>
                </a:lnTo>
                <a:lnTo>
                  <a:pt x="6578507" y="156224"/>
                </a:lnTo>
                <a:cubicBezTo>
                  <a:pt x="6091236" y="746660"/>
                  <a:pt x="5798525" y="1503612"/>
                  <a:pt x="5798525" y="2328931"/>
                </a:cubicBezTo>
                <a:cubicBezTo>
                  <a:pt x="5798525" y="2800542"/>
                  <a:pt x="5894104" y="3249829"/>
                  <a:pt x="6066949" y="3658479"/>
                </a:cubicBezTo>
                <a:lnTo>
                  <a:pt x="6095259" y="3717248"/>
                </a:lnTo>
                <a:lnTo>
                  <a:pt x="6112765" y="3795331"/>
                </a:lnTo>
                <a:lnTo>
                  <a:pt x="6155314" y="3865367"/>
                </a:lnTo>
                <a:cubicBezTo>
                  <a:pt x="6418229" y="4349350"/>
                  <a:pt x="6567571" y="4903983"/>
                  <a:pt x="6567571" y="5493496"/>
                </a:cubicBezTo>
                <a:cubicBezTo>
                  <a:pt x="6567571" y="5965107"/>
                  <a:pt x="6471992" y="6414394"/>
                  <a:pt x="6299148" y="6823044"/>
                </a:cubicBezTo>
                <a:lnTo>
                  <a:pt x="6274468" y="6874276"/>
                </a:lnTo>
                <a:lnTo>
                  <a:pt x="0" y="6874276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C8A0C0C4-E198-4D3D-998A-360B63B0531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94AB8450-44AE-492A-B8C6-A8BDDF2A17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121597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окап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>
                <a:solidFill>
                  <a:prstClr val="white">
                    <a:lumMod val="50000"/>
                  </a:prstClr>
                </a:solidFill>
              </a:rPr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8" name="Freeform 51">
            <a:extLst>
              <a:ext uri="{FF2B5EF4-FFF2-40B4-BE49-F238E27FC236}">
                <a16:creationId xmlns:a16="http://schemas.microsoft.com/office/drawing/2014/main" xmlns="" id="{1C60D7E3-19D1-426C-97B5-A8B26C12E8C0}"/>
              </a:ext>
            </a:extLst>
          </p:cNvPr>
          <p:cNvSpPr/>
          <p:nvPr userDrawn="1"/>
        </p:nvSpPr>
        <p:spPr>
          <a:xfrm rot="10800000">
            <a:off x="4285307" y="0"/>
            <a:ext cx="7906692" cy="6942856"/>
          </a:xfrm>
          <a:custGeom>
            <a:avLst/>
            <a:gdLst>
              <a:gd name="connsiteX0" fmla="*/ 0 w 6707335"/>
              <a:gd name="connsiteY0" fmla="*/ 0 h 6874276"/>
              <a:gd name="connsiteX1" fmla="*/ 6707335 w 6707335"/>
              <a:gd name="connsiteY1" fmla="*/ 14477 h 6874276"/>
              <a:gd name="connsiteX2" fmla="*/ 6578507 w 6707335"/>
              <a:gd name="connsiteY2" fmla="*/ 156224 h 6874276"/>
              <a:gd name="connsiteX3" fmla="*/ 5798525 w 6707335"/>
              <a:gd name="connsiteY3" fmla="*/ 2328931 h 6874276"/>
              <a:gd name="connsiteX4" fmla="*/ 6066949 w 6707335"/>
              <a:gd name="connsiteY4" fmla="*/ 3658479 h 6874276"/>
              <a:gd name="connsiteX5" fmla="*/ 6095259 w 6707335"/>
              <a:gd name="connsiteY5" fmla="*/ 3717248 h 6874276"/>
              <a:gd name="connsiteX6" fmla="*/ 6112765 w 6707335"/>
              <a:gd name="connsiteY6" fmla="*/ 3795331 h 6874276"/>
              <a:gd name="connsiteX7" fmla="*/ 6155314 w 6707335"/>
              <a:gd name="connsiteY7" fmla="*/ 3865367 h 6874276"/>
              <a:gd name="connsiteX8" fmla="*/ 6567571 w 6707335"/>
              <a:gd name="connsiteY8" fmla="*/ 5493496 h 6874276"/>
              <a:gd name="connsiteX9" fmla="*/ 6299148 w 6707335"/>
              <a:gd name="connsiteY9" fmla="*/ 6823044 h 6874276"/>
              <a:gd name="connsiteX10" fmla="*/ 6274468 w 6707335"/>
              <a:gd name="connsiteY10" fmla="*/ 6874276 h 6874276"/>
              <a:gd name="connsiteX11" fmla="*/ 0 w 6707335"/>
              <a:gd name="connsiteY11" fmla="*/ 6874276 h 6874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07335" h="6874276">
                <a:moveTo>
                  <a:pt x="0" y="0"/>
                </a:moveTo>
                <a:lnTo>
                  <a:pt x="6707335" y="14477"/>
                </a:lnTo>
                <a:lnTo>
                  <a:pt x="6578507" y="156224"/>
                </a:lnTo>
                <a:cubicBezTo>
                  <a:pt x="6091236" y="746660"/>
                  <a:pt x="5798525" y="1503612"/>
                  <a:pt x="5798525" y="2328931"/>
                </a:cubicBezTo>
                <a:cubicBezTo>
                  <a:pt x="5798525" y="2800542"/>
                  <a:pt x="5894104" y="3249829"/>
                  <a:pt x="6066949" y="3658479"/>
                </a:cubicBezTo>
                <a:lnTo>
                  <a:pt x="6095259" y="3717248"/>
                </a:lnTo>
                <a:lnTo>
                  <a:pt x="6112765" y="3795331"/>
                </a:lnTo>
                <a:lnTo>
                  <a:pt x="6155314" y="3865367"/>
                </a:lnTo>
                <a:cubicBezTo>
                  <a:pt x="6418229" y="4349350"/>
                  <a:pt x="6567571" y="4903983"/>
                  <a:pt x="6567571" y="5493496"/>
                </a:cubicBezTo>
                <a:cubicBezTo>
                  <a:pt x="6567571" y="5965107"/>
                  <a:pt x="6471992" y="6414394"/>
                  <a:pt x="6299148" y="6823044"/>
                </a:cubicBezTo>
                <a:lnTo>
                  <a:pt x="6274468" y="6874276"/>
                </a:lnTo>
                <a:lnTo>
                  <a:pt x="0" y="6874276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C8A0C0C4-E198-4D3D-998A-360B63B0531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94AB8450-44AE-492A-B8C6-A8BDDF2A17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  <p:sp>
        <p:nvSpPr>
          <p:cNvPr id="6" name="Рисунок 73">
            <a:extLst>
              <a:ext uri="{FF2B5EF4-FFF2-40B4-BE49-F238E27FC236}">
                <a16:creationId xmlns:a16="http://schemas.microsoft.com/office/drawing/2014/main" xmlns="" id="{70087263-42A7-4590-BAC8-05B3B56A913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07141" y="1590030"/>
            <a:ext cx="4616130" cy="2553708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>
                <a:latin typeface="Roboto" panose="02000000000000000000" pitchFamily="2" charset="0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2144368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Галерея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94C18974-68CF-43C8-AC46-B3CE1D1780E2}"/>
              </a:ext>
            </a:extLst>
          </p:cNvPr>
          <p:cNvSpPr/>
          <p:nvPr userDrawn="1"/>
        </p:nvSpPr>
        <p:spPr>
          <a:xfrm>
            <a:off x="9125712" y="3614928"/>
            <a:ext cx="2628000" cy="2727960"/>
          </a:xfrm>
          <a:prstGeom prst="roundRect">
            <a:avLst>
              <a:gd name="adj" fmla="val 6783"/>
            </a:avLst>
          </a:prstGeom>
          <a:gradFill flip="none" rotWithShape="1">
            <a:gsLst>
              <a:gs pos="0">
                <a:srgbClr val="005692"/>
              </a:gs>
              <a:gs pos="100000">
                <a:srgbClr val="004574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F10F7F6D-05E8-41A2-A4A2-92357AF42D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31446" y="3614928"/>
            <a:ext cx="2628000" cy="2727325"/>
          </a:xfrm>
          <a:prstGeom prst="roundRect">
            <a:avLst>
              <a:gd name="adj" fmla="val 3980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5" name="Рисунок 5">
            <a:extLst>
              <a:ext uri="{FF2B5EF4-FFF2-40B4-BE49-F238E27FC236}">
                <a16:creationId xmlns:a16="http://schemas.microsoft.com/office/drawing/2014/main" xmlns="" id="{99A39C22-99AF-4101-B345-F936ED493F7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337179" y="3614928"/>
            <a:ext cx="2628000" cy="2727325"/>
          </a:xfrm>
          <a:prstGeom prst="roundRect">
            <a:avLst>
              <a:gd name="adj" fmla="val 3980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6" name="Рисунок 5">
            <a:extLst>
              <a:ext uri="{FF2B5EF4-FFF2-40B4-BE49-F238E27FC236}">
                <a16:creationId xmlns:a16="http://schemas.microsoft.com/office/drawing/2014/main" xmlns="" id="{EDEB8194-090F-44F6-9AA8-DA50AD6CC59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42912" y="3614928"/>
            <a:ext cx="2628000" cy="2727325"/>
          </a:xfrm>
          <a:prstGeom prst="roundRect">
            <a:avLst>
              <a:gd name="adj" fmla="val 3980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7" name="Рисунок 5">
            <a:extLst>
              <a:ext uri="{FF2B5EF4-FFF2-40B4-BE49-F238E27FC236}">
                <a16:creationId xmlns:a16="http://schemas.microsoft.com/office/drawing/2014/main" xmlns="" id="{21EF48B9-B338-400D-8E0A-3EDBA0932D0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42912" y="512763"/>
            <a:ext cx="5788533" cy="2916237"/>
          </a:xfrm>
          <a:prstGeom prst="roundRect">
            <a:avLst>
              <a:gd name="adj" fmla="val 3980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2" name="Text Box 3">
            <a:extLst>
              <a:ext uri="{FF2B5EF4-FFF2-40B4-BE49-F238E27FC236}">
                <a16:creationId xmlns:a16="http://schemas.microsoft.com/office/drawing/2014/main" xmlns="" id="{8BC6F1F8-B0C0-46CC-A927-6A259A708918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ACA7617E-44CC-4EE0-8BE0-5CC75B0687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773865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Галерея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Text Box 3">
            <a:extLst>
              <a:ext uri="{FF2B5EF4-FFF2-40B4-BE49-F238E27FC236}">
                <a16:creationId xmlns:a16="http://schemas.microsoft.com/office/drawing/2014/main" xmlns="" id="{8BC6F1F8-B0C0-46CC-A927-6A259A708918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ACA7617E-44CC-4EE0-8BE0-5CC75B0687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  <p:sp>
        <p:nvSpPr>
          <p:cNvPr id="20" name="Рисунок 19">
            <a:extLst>
              <a:ext uri="{FF2B5EF4-FFF2-40B4-BE49-F238E27FC236}">
                <a16:creationId xmlns:a16="http://schemas.microsoft.com/office/drawing/2014/main" xmlns="" id="{F10F7F6D-05E8-41A2-A4A2-92357AF42D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34527" y="3085212"/>
            <a:ext cx="3230879" cy="2246959"/>
          </a:xfrm>
          <a:custGeom>
            <a:avLst/>
            <a:gdLst>
              <a:gd name="connsiteX0" fmla="*/ 96295 w 3230879"/>
              <a:gd name="connsiteY0" fmla="*/ 0 h 2273173"/>
              <a:gd name="connsiteX1" fmla="*/ 3134584 w 3230879"/>
              <a:gd name="connsiteY1" fmla="*/ 0 h 2273173"/>
              <a:gd name="connsiteX2" fmla="*/ 3230879 w 3230879"/>
              <a:gd name="connsiteY2" fmla="*/ 96295 h 2273173"/>
              <a:gd name="connsiteX3" fmla="*/ 3230879 w 3230879"/>
              <a:gd name="connsiteY3" fmla="*/ 2273173 h 2273173"/>
              <a:gd name="connsiteX4" fmla="*/ 0 w 3230879"/>
              <a:gd name="connsiteY4" fmla="*/ 2273173 h 2273173"/>
              <a:gd name="connsiteX5" fmla="*/ 0 w 3230879"/>
              <a:gd name="connsiteY5" fmla="*/ 96295 h 2273173"/>
              <a:gd name="connsiteX6" fmla="*/ 96295 w 3230879"/>
              <a:gd name="connsiteY6" fmla="*/ 0 h 2273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0879" h="2273173">
                <a:moveTo>
                  <a:pt x="96295" y="0"/>
                </a:moveTo>
                <a:lnTo>
                  <a:pt x="3134584" y="0"/>
                </a:lnTo>
                <a:cubicBezTo>
                  <a:pt x="3187766" y="0"/>
                  <a:pt x="3230879" y="43113"/>
                  <a:pt x="3230879" y="96295"/>
                </a:cubicBezTo>
                <a:lnTo>
                  <a:pt x="3230879" y="2273173"/>
                </a:lnTo>
                <a:lnTo>
                  <a:pt x="0" y="2273173"/>
                </a:lnTo>
                <a:lnTo>
                  <a:pt x="0" y="96295"/>
                </a:lnTo>
                <a:cubicBezTo>
                  <a:pt x="0" y="43113"/>
                  <a:pt x="43113" y="0"/>
                  <a:pt x="96295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19" name="Полилиния 18"/>
          <p:cNvSpPr/>
          <p:nvPr userDrawn="1"/>
        </p:nvSpPr>
        <p:spPr>
          <a:xfrm>
            <a:off x="8034527" y="5332171"/>
            <a:ext cx="3230879" cy="1004568"/>
          </a:xfrm>
          <a:custGeom>
            <a:avLst/>
            <a:gdLst>
              <a:gd name="connsiteX0" fmla="*/ 0 w 3230879"/>
              <a:gd name="connsiteY0" fmla="*/ 0 h 1004568"/>
              <a:gd name="connsiteX1" fmla="*/ 3230879 w 3230879"/>
              <a:gd name="connsiteY1" fmla="*/ 0 h 1004568"/>
              <a:gd name="connsiteX2" fmla="*/ 3230879 w 3230879"/>
              <a:gd name="connsiteY2" fmla="*/ 924691 h 1004568"/>
              <a:gd name="connsiteX3" fmla="*/ 3151002 w 3230879"/>
              <a:gd name="connsiteY3" fmla="*/ 1004568 h 1004568"/>
              <a:gd name="connsiteX4" fmla="*/ 79877 w 3230879"/>
              <a:gd name="connsiteY4" fmla="*/ 1004568 h 1004568"/>
              <a:gd name="connsiteX5" fmla="*/ 0 w 3230879"/>
              <a:gd name="connsiteY5" fmla="*/ 924691 h 100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30879" h="1004568">
                <a:moveTo>
                  <a:pt x="0" y="0"/>
                </a:moveTo>
                <a:lnTo>
                  <a:pt x="3230879" y="0"/>
                </a:lnTo>
                <a:lnTo>
                  <a:pt x="3230879" y="924691"/>
                </a:lnTo>
                <a:cubicBezTo>
                  <a:pt x="3230879" y="968806"/>
                  <a:pt x="3195117" y="1004568"/>
                  <a:pt x="3151002" y="1004568"/>
                </a:cubicBezTo>
                <a:lnTo>
                  <a:pt x="79877" y="1004568"/>
                </a:lnTo>
                <a:cubicBezTo>
                  <a:pt x="35762" y="1004568"/>
                  <a:pt x="0" y="968806"/>
                  <a:pt x="0" y="924691"/>
                </a:cubicBezTo>
                <a:close/>
              </a:path>
            </a:pathLst>
          </a:custGeom>
          <a:gradFill flip="none" rotWithShape="1">
            <a:gsLst>
              <a:gs pos="0">
                <a:srgbClr val="005692"/>
              </a:gs>
              <a:gs pos="100000">
                <a:srgbClr val="004574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1" name="Рисунок 20">
            <a:extLst>
              <a:ext uri="{FF2B5EF4-FFF2-40B4-BE49-F238E27FC236}">
                <a16:creationId xmlns:a16="http://schemas.microsoft.com/office/drawing/2014/main" xmlns="" id="{F10F7F6D-05E8-41A2-A4A2-92357AF42D8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480560" y="3085212"/>
            <a:ext cx="3230879" cy="2246959"/>
          </a:xfrm>
          <a:custGeom>
            <a:avLst/>
            <a:gdLst>
              <a:gd name="connsiteX0" fmla="*/ 96295 w 3230879"/>
              <a:gd name="connsiteY0" fmla="*/ 0 h 2273173"/>
              <a:gd name="connsiteX1" fmla="*/ 3134584 w 3230879"/>
              <a:gd name="connsiteY1" fmla="*/ 0 h 2273173"/>
              <a:gd name="connsiteX2" fmla="*/ 3230879 w 3230879"/>
              <a:gd name="connsiteY2" fmla="*/ 96295 h 2273173"/>
              <a:gd name="connsiteX3" fmla="*/ 3230879 w 3230879"/>
              <a:gd name="connsiteY3" fmla="*/ 2273173 h 2273173"/>
              <a:gd name="connsiteX4" fmla="*/ 0 w 3230879"/>
              <a:gd name="connsiteY4" fmla="*/ 2273173 h 2273173"/>
              <a:gd name="connsiteX5" fmla="*/ 0 w 3230879"/>
              <a:gd name="connsiteY5" fmla="*/ 96295 h 2273173"/>
              <a:gd name="connsiteX6" fmla="*/ 96295 w 3230879"/>
              <a:gd name="connsiteY6" fmla="*/ 0 h 2273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0879" h="2273173">
                <a:moveTo>
                  <a:pt x="96295" y="0"/>
                </a:moveTo>
                <a:lnTo>
                  <a:pt x="3134584" y="0"/>
                </a:lnTo>
                <a:cubicBezTo>
                  <a:pt x="3187766" y="0"/>
                  <a:pt x="3230879" y="43113"/>
                  <a:pt x="3230879" y="96295"/>
                </a:cubicBezTo>
                <a:lnTo>
                  <a:pt x="3230879" y="2273173"/>
                </a:lnTo>
                <a:lnTo>
                  <a:pt x="0" y="2273173"/>
                </a:lnTo>
                <a:lnTo>
                  <a:pt x="0" y="96295"/>
                </a:lnTo>
                <a:cubicBezTo>
                  <a:pt x="0" y="43113"/>
                  <a:pt x="43113" y="0"/>
                  <a:pt x="96295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2" name="Полилиния 21"/>
          <p:cNvSpPr/>
          <p:nvPr userDrawn="1"/>
        </p:nvSpPr>
        <p:spPr>
          <a:xfrm>
            <a:off x="4480560" y="5332171"/>
            <a:ext cx="3230879" cy="1004568"/>
          </a:xfrm>
          <a:custGeom>
            <a:avLst/>
            <a:gdLst>
              <a:gd name="connsiteX0" fmla="*/ 0 w 3230879"/>
              <a:gd name="connsiteY0" fmla="*/ 0 h 1004568"/>
              <a:gd name="connsiteX1" fmla="*/ 3230879 w 3230879"/>
              <a:gd name="connsiteY1" fmla="*/ 0 h 1004568"/>
              <a:gd name="connsiteX2" fmla="*/ 3230879 w 3230879"/>
              <a:gd name="connsiteY2" fmla="*/ 924691 h 1004568"/>
              <a:gd name="connsiteX3" fmla="*/ 3151002 w 3230879"/>
              <a:gd name="connsiteY3" fmla="*/ 1004568 h 1004568"/>
              <a:gd name="connsiteX4" fmla="*/ 79877 w 3230879"/>
              <a:gd name="connsiteY4" fmla="*/ 1004568 h 1004568"/>
              <a:gd name="connsiteX5" fmla="*/ 0 w 3230879"/>
              <a:gd name="connsiteY5" fmla="*/ 924691 h 100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30879" h="1004568">
                <a:moveTo>
                  <a:pt x="0" y="0"/>
                </a:moveTo>
                <a:lnTo>
                  <a:pt x="3230879" y="0"/>
                </a:lnTo>
                <a:lnTo>
                  <a:pt x="3230879" y="924691"/>
                </a:lnTo>
                <a:cubicBezTo>
                  <a:pt x="3230879" y="968806"/>
                  <a:pt x="3195117" y="1004568"/>
                  <a:pt x="3151002" y="1004568"/>
                </a:cubicBezTo>
                <a:lnTo>
                  <a:pt x="79877" y="1004568"/>
                </a:lnTo>
                <a:cubicBezTo>
                  <a:pt x="35762" y="1004568"/>
                  <a:pt x="0" y="968806"/>
                  <a:pt x="0" y="924691"/>
                </a:cubicBezTo>
                <a:close/>
              </a:path>
            </a:pathLst>
          </a:custGeom>
          <a:gradFill flip="none" rotWithShape="1">
            <a:gsLst>
              <a:gs pos="0">
                <a:srgbClr val="005692"/>
              </a:gs>
              <a:gs pos="100000">
                <a:srgbClr val="004574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3" name="Рисунок 22">
            <a:extLst>
              <a:ext uri="{FF2B5EF4-FFF2-40B4-BE49-F238E27FC236}">
                <a16:creationId xmlns:a16="http://schemas.microsoft.com/office/drawing/2014/main" xmlns="" id="{F10F7F6D-05E8-41A2-A4A2-92357AF42D8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6593" y="3085212"/>
            <a:ext cx="3230879" cy="2246959"/>
          </a:xfrm>
          <a:custGeom>
            <a:avLst/>
            <a:gdLst>
              <a:gd name="connsiteX0" fmla="*/ 96295 w 3230879"/>
              <a:gd name="connsiteY0" fmla="*/ 0 h 2273173"/>
              <a:gd name="connsiteX1" fmla="*/ 3134584 w 3230879"/>
              <a:gd name="connsiteY1" fmla="*/ 0 h 2273173"/>
              <a:gd name="connsiteX2" fmla="*/ 3230879 w 3230879"/>
              <a:gd name="connsiteY2" fmla="*/ 96295 h 2273173"/>
              <a:gd name="connsiteX3" fmla="*/ 3230879 w 3230879"/>
              <a:gd name="connsiteY3" fmla="*/ 2273173 h 2273173"/>
              <a:gd name="connsiteX4" fmla="*/ 0 w 3230879"/>
              <a:gd name="connsiteY4" fmla="*/ 2273173 h 2273173"/>
              <a:gd name="connsiteX5" fmla="*/ 0 w 3230879"/>
              <a:gd name="connsiteY5" fmla="*/ 96295 h 2273173"/>
              <a:gd name="connsiteX6" fmla="*/ 96295 w 3230879"/>
              <a:gd name="connsiteY6" fmla="*/ 0 h 2273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0879" h="2273173">
                <a:moveTo>
                  <a:pt x="96295" y="0"/>
                </a:moveTo>
                <a:lnTo>
                  <a:pt x="3134584" y="0"/>
                </a:lnTo>
                <a:cubicBezTo>
                  <a:pt x="3187766" y="0"/>
                  <a:pt x="3230879" y="43113"/>
                  <a:pt x="3230879" y="96295"/>
                </a:cubicBezTo>
                <a:lnTo>
                  <a:pt x="3230879" y="2273173"/>
                </a:lnTo>
                <a:lnTo>
                  <a:pt x="0" y="2273173"/>
                </a:lnTo>
                <a:lnTo>
                  <a:pt x="0" y="96295"/>
                </a:lnTo>
                <a:cubicBezTo>
                  <a:pt x="0" y="43113"/>
                  <a:pt x="43113" y="0"/>
                  <a:pt x="96295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4" name="Полилиния 23"/>
          <p:cNvSpPr/>
          <p:nvPr userDrawn="1"/>
        </p:nvSpPr>
        <p:spPr>
          <a:xfrm>
            <a:off x="926593" y="5332171"/>
            <a:ext cx="3230879" cy="1004568"/>
          </a:xfrm>
          <a:custGeom>
            <a:avLst/>
            <a:gdLst>
              <a:gd name="connsiteX0" fmla="*/ 0 w 3230879"/>
              <a:gd name="connsiteY0" fmla="*/ 0 h 1004568"/>
              <a:gd name="connsiteX1" fmla="*/ 3230879 w 3230879"/>
              <a:gd name="connsiteY1" fmla="*/ 0 h 1004568"/>
              <a:gd name="connsiteX2" fmla="*/ 3230879 w 3230879"/>
              <a:gd name="connsiteY2" fmla="*/ 924691 h 1004568"/>
              <a:gd name="connsiteX3" fmla="*/ 3151002 w 3230879"/>
              <a:gd name="connsiteY3" fmla="*/ 1004568 h 1004568"/>
              <a:gd name="connsiteX4" fmla="*/ 79877 w 3230879"/>
              <a:gd name="connsiteY4" fmla="*/ 1004568 h 1004568"/>
              <a:gd name="connsiteX5" fmla="*/ 0 w 3230879"/>
              <a:gd name="connsiteY5" fmla="*/ 924691 h 100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30879" h="1004568">
                <a:moveTo>
                  <a:pt x="0" y="0"/>
                </a:moveTo>
                <a:lnTo>
                  <a:pt x="3230879" y="0"/>
                </a:lnTo>
                <a:lnTo>
                  <a:pt x="3230879" y="924691"/>
                </a:lnTo>
                <a:cubicBezTo>
                  <a:pt x="3230879" y="968806"/>
                  <a:pt x="3195117" y="1004568"/>
                  <a:pt x="3151002" y="1004568"/>
                </a:cubicBezTo>
                <a:lnTo>
                  <a:pt x="79877" y="1004568"/>
                </a:lnTo>
                <a:cubicBezTo>
                  <a:pt x="35762" y="1004568"/>
                  <a:pt x="0" y="968806"/>
                  <a:pt x="0" y="92469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2023271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Text Box 3">
            <a:extLst>
              <a:ext uri="{FF2B5EF4-FFF2-40B4-BE49-F238E27FC236}">
                <a16:creationId xmlns:a16="http://schemas.microsoft.com/office/drawing/2014/main" xmlns="" id="{EE2D9EB2-D179-477C-92D5-7E30DE1CCE2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8BDA21B-3FC5-4E3E-9D8E-C59F68D211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38E7A246-F565-4144-8272-D9126F5B212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123488" y="0"/>
            <a:ext cx="2041525" cy="2041525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1" name="Рисунок 5">
            <a:extLst>
              <a:ext uri="{FF2B5EF4-FFF2-40B4-BE49-F238E27FC236}">
                <a16:creationId xmlns:a16="http://schemas.microsoft.com/office/drawing/2014/main" xmlns="" id="{CE5DAD81-E4E3-462A-B04E-10778DEF2FD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940675" y="0"/>
            <a:ext cx="2041525" cy="2041525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5" name="Рисунок 5">
            <a:extLst>
              <a:ext uri="{FF2B5EF4-FFF2-40B4-BE49-F238E27FC236}">
                <a16:creationId xmlns:a16="http://schemas.microsoft.com/office/drawing/2014/main" xmlns="" id="{6BD86EAC-E5C0-4D27-B18B-F96CF38A445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123488" y="2176692"/>
            <a:ext cx="2041525" cy="2041525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20" name="Рисунок 19">
            <a:extLst>
              <a:ext uri="{FF2B5EF4-FFF2-40B4-BE49-F238E27FC236}">
                <a16:creationId xmlns:a16="http://schemas.microsoft.com/office/drawing/2014/main" xmlns="" id="{F3ABE343-E26F-424D-910F-229A6909BD9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757862" y="0"/>
            <a:ext cx="2041525" cy="2041525"/>
          </a:xfrm>
          <a:custGeom>
            <a:avLst/>
            <a:gdLst>
              <a:gd name="connsiteX0" fmla="*/ 0 w 2041525"/>
              <a:gd name="connsiteY0" fmla="*/ 0 h 2041525"/>
              <a:gd name="connsiteX1" fmla="*/ 2041525 w 2041525"/>
              <a:gd name="connsiteY1" fmla="*/ 0 h 2041525"/>
              <a:gd name="connsiteX2" fmla="*/ 2041525 w 2041525"/>
              <a:gd name="connsiteY2" fmla="*/ 2041525 h 2041525"/>
              <a:gd name="connsiteX3" fmla="*/ 426720 w 2041525"/>
              <a:gd name="connsiteY3" fmla="*/ 2041525 h 2041525"/>
              <a:gd name="connsiteX4" fmla="*/ 0 w 2041525"/>
              <a:gd name="connsiteY4" fmla="*/ 1614805 h 204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1525" h="2041525">
                <a:moveTo>
                  <a:pt x="0" y="0"/>
                </a:moveTo>
                <a:lnTo>
                  <a:pt x="2041525" y="0"/>
                </a:lnTo>
                <a:lnTo>
                  <a:pt x="2041525" y="2041525"/>
                </a:lnTo>
                <a:lnTo>
                  <a:pt x="426720" y="2041525"/>
                </a:lnTo>
                <a:cubicBezTo>
                  <a:pt x="191049" y="2041525"/>
                  <a:pt x="0" y="1850476"/>
                  <a:pt x="0" y="1614805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1" name="Рисунок 20">
            <a:extLst>
              <a:ext uri="{FF2B5EF4-FFF2-40B4-BE49-F238E27FC236}">
                <a16:creationId xmlns:a16="http://schemas.microsoft.com/office/drawing/2014/main" xmlns="" id="{CA37C0D6-FF89-43B8-A8E5-5B1900BD442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940675" y="2178402"/>
            <a:ext cx="2041525" cy="2041525"/>
          </a:xfrm>
          <a:custGeom>
            <a:avLst/>
            <a:gdLst>
              <a:gd name="connsiteX0" fmla="*/ 0 w 2041525"/>
              <a:gd name="connsiteY0" fmla="*/ 0 h 2041525"/>
              <a:gd name="connsiteX1" fmla="*/ 2041525 w 2041525"/>
              <a:gd name="connsiteY1" fmla="*/ 0 h 2041525"/>
              <a:gd name="connsiteX2" fmla="*/ 2041525 w 2041525"/>
              <a:gd name="connsiteY2" fmla="*/ 2041525 h 2041525"/>
              <a:gd name="connsiteX3" fmla="*/ 426720 w 2041525"/>
              <a:gd name="connsiteY3" fmla="*/ 2041525 h 2041525"/>
              <a:gd name="connsiteX4" fmla="*/ 0 w 2041525"/>
              <a:gd name="connsiteY4" fmla="*/ 1614805 h 204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1525" h="2041525">
                <a:moveTo>
                  <a:pt x="0" y="0"/>
                </a:moveTo>
                <a:lnTo>
                  <a:pt x="2041525" y="0"/>
                </a:lnTo>
                <a:lnTo>
                  <a:pt x="2041525" y="2041525"/>
                </a:lnTo>
                <a:lnTo>
                  <a:pt x="426720" y="2041525"/>
                </a:lnTo>
                <a:cubicBezTo>
                  <a:pt x="191049" y="2041525"/>
                  <a:pt x="0" y="1850476"/>
                  <a:pt x="0" y="1614805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2" name="Рисунок 21">
            <a:extLst>
              <a:ext uri="{FF2B5EF4-FFF2-40B4-BE49-F238E27FC236}">
                <a16:creationId xmlns:a16="http://schemas.microsoft.com/office/drawing/2014/main" xmlns="" id="{6C9A685E-B5D1-4527-ABEA-4D1EB2D7D56F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150475" y="4357917"/>
            <a:ext cx="2041525" cy="2041525"/>
          </a:xfrm>
          <a:custGeom>
            <a:avLst/>
            <a:gdLst>
              <a:gd name="connsiteX0" fmla="*/ 0 w 2041525"/>
              <a:gd name="connsiteY0" fmla="*/ 0 h 2041525"/>
              <a:gd name="connsiteX1" fmla="*/ 2041525 w 2041525"/>
              <a:gd name="connsiteY1" fmla="*/ 0 h 2041525"/>
              <a:gd name="connsiteX2" fmla="*/ 2041525 w 2041525"/>
              <a:gd name="connsiteY2" fmla="*/ 2041525 h 2041525"/>
              <a:gd name="connsiteX3" fmla="*/ 426720 w 2041525"/>
              <a:gd name="connsiteY3" fmla="*/ 2041525 h 2041525"/>
              <a:gd name="connsiteX4" fmla="*/ 0 w 2041525"/>
              <a:gd name="connsiteY4" fmla="*/ 1614805 h 204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1525" h="2041525">
                <a:moveTo>
                  <a:pt x="0" y="0"/>
                </a:moveTo>
                <a:lnTo>
                  <a:pt x="2041525" y="0"/>
                </a:lnTo>
                <a:lnTo>
                  <a:pt x="2041525" y="2041525"/>
                </a:lnTo>
                <a:lnTo>
                  <a:pt x="426720" y="2041525"/>
                </a:lnTo>
                <a:cubicBezTo>
                  <a:pt x="191049" y="2041525"/>
                  <a:pt x="0" y="1850476"/>
                  <a:pt x="0" y="1614805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3499329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759B20A0-C04B-4086-B67B-0860843A3237}"/>
              </a:ext>
            </a:extLst>
          </p:cNvPr>
          <p:cNvSpPr/>
          <p:nvPr userDrawn="1"/>
        </p:nvSpPr>
        <p:spPr>
          <a:xfrm>
            <a:off x="6073020" y="0"/>
            <a:ext cx="615724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xmlns="" id="{E8543EC9-DFD7-4E9A-B39C-3A1F83B258D5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18612AEB-E225-4081-AEC6-F9AB3C14ED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  <p:sp>
        <p:nvSpPr>
          <p:cNvPr id="10" name="Рисунок 9">
            <a:extLst>
              <a:ext uri="{FF2B5EF4-FFF2-40B4-BE49-F238E27FC236}">
                <a16:creationId xmlns:a16="http://schemas.microsoft.com/office/drawing/2014/main" xmlns="" id="{33FB82E8-10F2-4BDC-89F5-4608CB7B194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Рисунок 9">
            <a:extLst>
              <a:ext uri="{FF2B5EF4-FFF2-40B4-BE49-F238E27FC236}">
                <a16:creationId xmlns:a16="http://schemas.microsoft.com/office/drawing/2014/main" xmlns="" id="{25575770-04EB-4C9E-9E03-7CCDD130829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027206" y="0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Рисунок 9">
            <a:extLst>
              <a:ext uri="{FF2B5EF4-FFF2-40B4-BE49-F238E27FC236}">
                <a16:creationId xmlns:a16="http://schemas.microsoft.com/office/drawing/2014/main" xmlns="" id="{51186202-9E1F-4BE1-83C8-D1B564C5C0E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050256" y="0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17" name="Рисунок 9">
            <a:extLst>
              <a:ext uri="{FF2B5EF4-FFF2-40B4-BE49-F238E27FC236}">
                <a16:creationId xmlns:a16="http://schemas.microsoft.com/office/drawing/2014/main" xmlns="" id="{DD880369-7A21-4130-943F-068E8247105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2286001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18" name="Рисунок 9">
            <a:extLst>
              <a:ext uri="{FF2B5EF4-FFF2-40B4-BE49-F238E27FC236}">
                <a16:creationId xmlns:a16="http://schemas.microsoft.com/office/drawing/2014/main" xmlns="" id="{548BE7CF-7193-4437-B04C-3818DF8A5D4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027206" y="2286001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19" name="Рисунок 9">
            <a:extLst>
              <a:ext uri="{FF2B5EF4-FFF2-40B4-BE49-F238E27FC236}">
                <a16:creationId xmlns:a16="http://schemas.microsoft.com/office/drawing/2014/main" xmlns="" id="{BDB11676-A5F4-45D1-9B5C-4C2F3715EC5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050256" y="2286001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20" name="Рисунок 9">
            <a:extLst>
              <a:ext uri="{FF2B5EF4-FFF2-40B4-BE49-F238E27FC236}">
                <a16:creationId xmlns:a16="http://schemas.microsoft.com/office/drawing/2014/main" xmlns="" id="{8244E6D7-EEC7-4651-820C-2350CDF286F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0" y="4572000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21" name="Рисунок 9">
            <a:extLst>
              <a:ext uri="{FF2B5EF4-FFF2-40B4-BE49-F238E27FC236}">
                <a16:creationId xmlns:a16="http://schemas.microsoft.com/office/drawing/2014/main" xmlns="" id="{E236AD6E-67E2-4E83-AEC1-034995524A97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2027206" y="4572000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22" name="Рисунок 9">
            <a:extLst>
              <a:ext uri="{FF2B5EF4-FFF2-40B4-BE49-F238E27FC236}">
                <a16:creationId xmlns:a16="http://schemas.microsoft.com/office/drawing/2014/main" xmlns="" id="{1950174A-AEEA-43C2-9FE7-AF551044A732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050256" y="4572000"/>
            <a:ext cx="2022764" cy="22860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0038862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>
                <a:solidFill>
                  <a:prstClr val="white">
                    <a:lumMod val="50000"/>
                  </a:prstClr>
                </a:solidFill>
              </a:rPr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xmlns="" id="{8BC6F1F8-B0C0-46CC-A927-6A259A708918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CA7617E-44CC-4EE0-8BE0-5CC75B0687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FCD4DC53-7AF6-4D98-9AAE-BC48CB21CCAE}"/>
              </a:ext>
            </a:extLst>
          </p:cNvPr>
          <p:cNvSpPr/>
          <p:nvPr userDrawn="1"/>
        </p:nvSpPr>
        <p:spPr>
          <a:xfrm>
            <a:off x="0" y="0"/>
            <a:ext cx="3706586" cy="6858000"/>
          </a:xfrm>
          <a:prstGeom prst="rect">
            <a:avLst/>
          </a:prstGeom>
          <a:gradFill flip="none" rotWithShape="1">
            <a:gsLst>
              <a:gs pos="0">
                <a:srgbClr val="005692"/>
              </a:gs>
              <a:gs pos="100000">
                <a:srgbClr val="004574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sz="quarter" idx="13"/>
          </p:nvPr>
        </p:nvSpPr>
        <p:spPr>
          <a:xfrm>
            <a:off x="433388" y="1920875"/>
            <a:ext cx="2833687" cy="2700338"/>
          </a:xfrm>
          <a:prstGeom prst="roundRect">
            <a:avLst>
              <a:gd name="adj" fmla="val 4025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635000" sx="102000" sy="102000" algn="ctr" rotWithShape="0">
              <a:schemeClr val="bg1">
                <a:alpha val="30000"/>
              </a:scheme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4" name="Рисунок 2"/>
          <p:cNvSpPr>
            <a:spLocks noGrp="1"/>
          </p:cNvSpPr>
          <p:nvPr>
            <p:ph type="pic" sz="quarter" idx="14"/>
          </p:nvPr>
        </p:nvSpPr>
        <p:spPr>
          <a:xfrm>
            <a:off x="4008346" y="2158602"/>
            <a:ext cx="1638000" cy="1638000"/>
          </a:xfrm>
          <a:prstGeom prst="roundRect">
            <a:avLst>
              <a:gd name="adj" fmla="val 6589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5" name="Рисунок 2"/>
          <p:cNvSpPr>
            <a:spLocks noGrp="1"/>
          </p:cNvSpPr>
          <p:nvPr>
            <p:ph type="pic" sz="quarter" idx="15"/>
          </p:nvPr>
        </p:nvSpPr>
        <p:spPr>
          <a:xfrm>
            <a:off x="7942661" y="2158602"/>
            <a:ext cx="1638000" cy="1638000"/>
          </a:xfrm>
          <a:prstGeom prst="roundRect">
            <a:avLst>
              <a:gd name="adj" fmla="val 6589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6" name="Рисунок 2"/>
          <p:cNvSpPr>
            <a:spLocks noGrp="1"/>
          </p:cNvSpPr>
          <p:nvPr>
            <p:ph type="pic" sz="quarter" idx="16"/>
          </p:nvPr>
        </p:nvSpPr>
        <p:spPr>
          <a:xfrm>
            <a:off x="7942661" y="4287573"/>
            <a:ext cx="1638000" cy="1638000"/>
          </a:xfrm>
          <a:prstGeom prst="roundRect">
            <a:avLst>
              <a:gd name="adj" fmla="val 6589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7" name="Рисунок 2"/>
          <p:cNvSpPr>
            <a:spLocks noGrp="1"/>
          </p:cNvSpPr>
          <p:nvPr>
            <p:ph type="pic" sz="quarter" idx="17"/>
          </p:nvPr>
        </p:nvSpPr>
        <p:spPr>
          <a:xfrm>
            <a:off x="4008345" y="4287573"/>
            <a:ext cx="1638000" cy="1638000"/>
          </a:xfrm>
          <a:prstGeom prst="roundRect">
            <a:avLst>
              <a:gd name="adj" fmla="val 6589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8594520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 с лого НИ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642987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17" name="Прямоугольник 16"/>
          <p:cNvSpPr/>
          <p:nvPr userDrawn="1"/>
        </p:nvSpPr>
        <p:spPr>
          <a:xfrm>
            <a:off x="0" y="0"/>
            <a:ext cx="4068000" cy="74677"/>
          </a:xfrm>
          <a:prstGeom prst="rect">
            <a:avLst/>
          </a:prstGeom>
          <a:solidFill>
            <a:srgbClr val="15A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8" name="Прямоугольник 17"/>
          <p:cNvSpPr/>
          <p:nvPr userDrawn="1"/>
        </p:nvSpPr>
        <p:spPr>
          <a:xfrm>
            <a:off x="8163420" y="0"/>
            <a:ext cx="4032000" cy="74677"/>
          </a:xfrm>
          <a:prstGeom prst="rect">
            <a:avLst/>
          </a:prstGeom>
          <a:solidFill>
            <a:srgbClr val="0056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9" name="Прямоугольник 18"/>
          <p:cNvSpPr/>
          <p:nvPr userDrawn="1"/>
        </p:nvSpPr>
        <p:spPr>
          <a:xfrm>
            <a:off x="4070280" y="0"/>
            <a:ext cx="4104000" cy="74677"/>
          </a:xfrm>
          <a:prstGeom prst="rect">
            <a:avLst/>
          </a:prstGeom>
          <a:solidFill>
            <a:srgbClr val="007D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0" name="Прямоугольник 19"/>
          <p:cNvSpPr/>
          <p:nvPr userDrawn="1"/>
        </p:nvSpPr>
        <p:spPr>
          <a:xfrm>
            <a:off x="5154931" y="1986095"/>
            <a:ext cx="1430654" cy="74677"/>
          </a:xfrm>
          <a:prstGeom prst="rect">
            <a:avLst/>
          </a:prstGeom>
          <a:solidFill>
            <a:srgbClr val="15A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1" name="Прямоугольник 20"/>
          <p:cNvSpPr/>
          <p:nvPr userDrawn="1"/>
        </p:nvSpPr>
        <p:spPr>
          <a:xfrm>
            <a:off x="0" y="2060772"/>
            <a:ext cx="12192000" cy="3171628"/>
          </a:xfrm>
          <a:prstGeom prst="rect">
            <a:avLst/>
          </a:prstGeom>
          <a:solidFill>
            <a:srgbClr val="EF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2" name="Прямоугольник 21"/>
          <p:cNvSpPr/>
          <p:nvPr userDrawn="1"/>
        </p:nvSpPr>
        <p:spPr>
          <a:xfrm>
            <a:off x="6583680" y="1986095"/>
            <a:ext cx="1430654" cy="74677"/>
          </a:xfrm>
          <a:prstGeom prst="rect">
            <a:avLst/>
          </a:prstGeom>
          <a:solidFill>
            <a:srgbClr val="0056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3" name="Прямоугольник 22"/>
          <p:cNvSpPr/>
          <p:nvPr userDrawn="1"/>
        </p:nvSpPr>
        <p:spPr>
          <a:xfrm>
            <a:off x="8014334" y="1986095"/>
            <a:ext cx="1430654" cy="74677"/>
          </a:xfrm>
          <a:prstGeom prst="rect">
            <a:avLst/>
          </a:prstGeom>
          <a:solidFill>
            <a:srgbClr val="007D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5" name="Овал 24"/>
          <p:cNvSpPr/>
          <p:nvPr userDrawn="1"/>
        </p:nvSpPr>
        <p:spPr>
          <a:xfrm>
            <a:off x="949817" y="1970290"/>
            <a:ext cx="3382670" cy="3382670"/>
          </a:xfrm>
          <a:prstGeom prst="ellipse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6" name="Дуга 25"/>
          <p:cNvSpPr>
            <a:spLocks noChangeAspect="1"/>
          </p:cNvSpPr>
          <p:nvPr userDrawn="1"/>
        </p:nvSpPr>
        <p:spPr>
          <a:xfrm>
            <a:off x="879052" y="1893670"/>
            <a:ext cx="3510000" cy="3509754"/>
          </a:xfrm>
          <a:prstGeom prst="arc">
            <a:avLst>
              <a:gd name="adj1" fmla="val 25894"/>
              <a:gd name="adj2" fmla="val 16168431"/>
            </a:avLst>
          </a:prstGeom>
          <a:ln w="127000">
            <a:solidFill>
              <a:srgbClr val="007D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27" name="Дуга 26"/>
          <p:cNvSpPr>
            <a:spLocks noChangeAspect="1"/>
          </p:cNvSpPr>
          <p:nvPr userDrawn="1"/>
        </p:nvSpPr>
        <p:spPr>
          <a:xfrm>
            <a:off x="1094073" y="2112060"/>
            <a:ext cx="2966101" cy="3059380"/>
          </a:xfrm>
          <a:prstGeom prst="arc">
            <a:avLst>
              <a:gd name="adj1" fmla="val 7399288"/>
              <a:gd name="adj2" fmla="val 16284786"/>
            </a:avLst>
          </a:prstGeom>
          <a:ln w="304800">
            <a:solidFill>
              <a:srgbClr val="15A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Овал 27"/>
          <p:cNvSpPr/>
          <p:nvPr userDrawn="1"/>
        </p:nvSpPr>
        <p:spPr>
          <a:xfrm>
            <a:off x="1325663" y="2346136"/>
            <a:ext cx="2630978" cy="263097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9" name="Овал 28"/>
          <p:cNvSpPr/>
          <p:nvPr userDrawn="1"/>
        </p:nvSpPr>
        <p:spPr>
          <a:xfrm>
            <a:off x="1424239" y="2477895"/>
            <a:ext cx="2368076" cy="2368076"/>
          </a:xfrm>
          <a:prstGeom prst="ellipse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0" name="Овал 29"/>
          <p:cNvSpPr/>
          <p:nvPr userDrawn="1"/>
        </p:nvSpPr>
        <p:spPr>
          <a:xfrm>
            <a:off x="1537411" y="2591067"/>
            <a:ext cx="2141732" cy="2141732"/>
          </a:xfrm>
          <a:prstGeom prst="ellipse">
            <a:avLst/>
          </a:prstGeom>
          <a:solidFill>
            <a:srgbClr val="15A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1" name="Полилиния 30"/>
          <p:cNvSpPr/>
          <p:nvPr userDrawn="1"/>
        </p:nvSpPr>
        <p:spPr>
          <a:xfrm>
            <a:off x="1538823" y="3675933"/>
            <a:ext cx="2138909" cy="1056866"/>
          </a:xfrm>
          <a:custGeom>
            <a:avLst/>
            <a:gdLst>
              <a:gd name="connsiteX0" fmla="*/ 0 w 2138909"/>
              <a:gd name="connsiteY0" fmla="*/ 0 h 1056866"/>
              <a:gd name="connsiteX1" fmla="*/ 2138909 w 2138909"/>
              <a:gd name="connsiteY1" fmla="*/ 0 h 1056866"/>
              <a:gd name="connsiteX2" fmla="*/ 2118564 w 2138909"/>
              <a:gd name="connsiteY2" fmla="*/ 201817 h 1056866"/>
              <a:gd name="connsiteX3" fmla="*/ 1069454 w 2138909"/>
              <a:gd name="connsiteY3" fmla="*/ 1056866 h 1056866"/>
              <a:gd name="connsiteX4" fmla="*/ 20345 w 2138909"/>
              <a:gd name="connsiteY4" fmla="*/ 201817 h 1056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8909" h="1056866">
                <a:moveTo>
                  <a:pt x="0" y="0"/>
                </a:moveTo>
                <a:lnTo>
                  <a:pt x="2138909" y="0"/>
                </a:lnTo>
                <a:lnTo>
                  <a:pt x="2118564" y="201817"/>
                </a:lnTo>
                <a:cubicBezTo>
                  <a:pt x="2018710" y="689793"/>
                  <a:pt x="1586949" y="1056866"/>
                  <a:pt x="1069454" y="1056866"/>
                </a:cubicBezTo>
                <a:cubicBezTo>
                  <a:pt x="551959" y="1056866"/>
                  <a:pt x="120199" y="689793"/>
                  <a:pt x="20345" y="201817"/>
                </a:cubicBezTo>
                <a:close/>
              </a:path>
            </a:pathLst>
          </a:custGeom>
          <a:solidFill>
            <a:srgbClr val="007D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32" name="Picture 2" descr="Омская область  : Бесплатная карта, бесплатная карта, свободная карта, Бесплатная базовая карта&#10; : контур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81353" y="2709580"/>
            <a:ext cx="1378483" cy="1939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Рисунок 32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6301" y="3344865"/>
            <a:ext cx="668586" cy="668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392853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4" name="Прямоугольник 3"/>
          <p:cNvSpPr/>
          <p:nvPr userDrawn="1"/>
        </p:nvSpPr>
        <p:spPr>
          <a:xfrm>
            <a:off x="2407920" y="1737360"/>
            <a:ext cx="9784080" cy="3840480"/>
          </a:xfrm>
          <a:prstGeom prst="rect">
            <a:avLst/>
          </a:prstGeom>
          <a:solidFill>
            <a:srgbClr val="EF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6" name="Picture 2" descr="Омская область  : Бесплатная карта, бесплатная карта, свободная карта, Бесплатная базовая карта&#10; : контур"/>
          <p:cNvPicPr>
            <a:picLocks noChangeAspect="1" noChangeArrowheads="1"/>
          </p:cNvPicPr>
          <p:nvPr userDrawn="1"/>
        </p:nvPicPr>
        <p:blipFill>
          <a:blip r:embed="rId3">
            <a:duotone>
              <a:prstClr val="black"/>
              <a:srgbClr val="0678AA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4312" y="243000"/>
            <a:ext cx="4529647" cy="63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Овал 7"/>
          <p:cNvSpPr/>
          <p:nvPr/>
        </p:nvSpPr>
        <p:spPr>
          <a:xfrm>
            <a:off x="1361630" y="2305050"/>
            <a:ext cx="2247904" cy="224790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Овал 10"/>
          <p:cNvSpPr>
            <a:spLocks noChangeAspect="1"/>
          </p:cNvSpPr>
          <p:nvPr/>
        </p:nvSpPr>
        <p:spPr>
          <a:xfrm>
            <a:off x="1416318" y="2359738"/>
            <a:ext cx="2138528" cy="2138526"/>
          </a:xfrm>
          <a:prstGeom prst="ellipse">
            <a:avLst/>
          </a:prstGeom>
          <a:solidFill>
            <a:srgbClr val="067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0810" y="2394230"/>
            <a:ext cx="2069543" cy="2069541"/>
          </a:xfrm>
          <a:prstGeom prst="rect">
            <a:avLst/>
          </a:prstGeom>
        </p:spPr>
      </p:pic>
      <p:sp>
        <p:nvSpPr>
          <p:cNvPr id="14" name="Прямоугольник 13"/>
          <p:cNvSpPr/>
          <p:nvPr userDrawn="1"/>
        </p:nvSpPr>
        <p:spPr>
          <a:xfrm>
            <a:off x="5162513" y="1664969"/>
            <a:ext cx="1430654" cy="74677"/>
          </a:xfrm>
          <a:prstGeom prst="rect">
            <a:avLst/>
          </a:prstGeom>
          <a:solidFill>
            <a:srgbClr val="A7DA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6591262" y="1664969"/>
            <a:ext cx="1430654" cy="74677"/>
          </a:xfrm>
          <a:prstGeom prst="rect">
            <a:avLst/>
          </a:prstGeom>
          <a:solidFill>
            <a:srgbClr val="1F8B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8021916" y="1664969"/>
            <a:ext cx="1430654" cy="74677"/>
          </a:xfrm>
          <a:prstGeom prst="rect">
            <a:avLst/>
          </a:prstGeom>
          <a:solidFill>
            <a:srgbClr val="03B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81367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3">
    <p:bg>
      <p:bgPr>
        <a:gradFill flip="none" rotWithShape="1">
          <a:gsLst>
            <a:gs pos="0">
              <a:srgbClr val="004575"/>
            </a:gs>
            <a:gs pos="100000">
              <a:srgbClr val="005692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Grp="1"/>
          </p:cNvSpPr>
          <p:nvPr userDrawn="1">
            <p:ph type="sldNum" sz="quarter" idx="21"/>
          </p:nvPr>
        </p:nvSpPr>
        <p:spPr>
          <a:xfrm>
            <a:off x="11272838" y="6248400"/>
            <a:ext cx="447675" cy="241300"/>
          </a:xfrm>
        </p:spPr>
        <p:txBody>
          <a:bodyPr/>
          <a:lstStyle>
            <a:lvl1pPr>
              <a:defRPr b="0" i="0">
                <a:solidFill>
                  <a:schemeClr val="tx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>
              <a:defRPr/>
            </a:pPr>
            <a:fld id="{58CD580B-ED4F-1148-B48B-24C3761D60A0}" type="slidenum">
              <a:rPr lang="x-none" altLang="x-none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x-none" altLang="x-none" dirty="0">
              <a:solidFill>
                <a:prstClr val="black"/>
              </a:solidFill>
            </a:endParaRPr>
          </a:p>
        </p:txBody>
      </p:sp>
      <p:sp>
        <p:nvSpPr>
          <p:cNvPr id="19" name="Прямоугольник 18"/>
          <p:cNvSpPr/>
          <p:nvPr userDrawn="1"/>
        </p:nvSpPr>
        <p:spPr>
          <a:xfrm>
            <a:off x="4165102" y="1664969"/>
            <a:ext cx="1430654" cy="74677"/>
          </a:xfrm>
          <a:prstGeom prst="rect">
            <a:avLst/>
          </a:prstGeom>
          <a:solidFill>
            <a:srgbClr val="BC2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1" name="Прямоугольник 20"/>
          <p:cNvSpPr/>
          <p:nvPr userDrawn="1"/>
        </p:nvSpPr>
        <p:spPr>
          <a:xfrm>
            <a:off x="2301240" y="1737360"/>
            <a:ext cx="9890760" cy="3840480"/>
          </a:xfrm>
          <a:prstGeom prst="rect">
            <a:avLst/>
          </a:prstGeom>
          <a:solidFill>
            <a:srgbClr val="EF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2" name="Прямоугольник 21"/>
          <p:cNvSpPr/>
          <p:nvPr userDrawn="1"/>
        </p:nvSpPr>
        <p:spPr>
          <a:xfrm>
            <a:off x="5593851" y="1664969"/>
            <a:ext cx="1430654" cy="7467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3" name="Прямоугольник 22"/>
          <p:cNvSpPr/>
          <p:nvPr userDrawn="1"/>
        </p:nvSpPr>
        <p:spPr>
          <a:xfrm>
            <a:off x="7024505" y="1664969"/>
            <a:ext cx="1430654" cy="74677"/>
          </a:xfrm>
          <a:prstGeom prst="rect">
            <a:avLst/>
          </a:prstGeom>
          <a:solidFill>
            <a:srgbClr val="00B3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26" name="Picture 2" descr="Омская область  : Бесплатная карта, бесплатная карта, свободная карта, Бесплатная базовая карта&#10; : контур">
            <a:extLst>
              <a:ext uri="{FF2B5EF4-FFF2-40B4-BE49-F238E27FC236}">
                <a16:creationId xmlns:a16="http://schemas.microsoft.com/office/drawing/2014/main" xmlns="" id="{F1AFF914-5E62-42A9-83DE-173452C674B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4312" y="243000"/>
            <a:ext cx="4529647" cy="6372000"/>
          </a:xfrm>
          <a:prstGeom prst="rect">
            <a:avLst/>
          </a:prstGeom>
          <a:noFill/>
          <a:effectLst>
            <a:outerShdw blurRad="254000" dist="63500" sx="105000" sy="105000" algn="l" rotWithShape="0">
              <a:prstClr val="black">
                <a:alpha val="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Группа 26">
            <a:extLst>
              <a:ext uri="{FF2B5EF4-FFF2-40B4-BE49-F238E27FC236}">
                <a16:creationId xmlns:a16="http://schemas.microsoft.com/office/drawing/2014/main" xmlns="" id="{724DF718-8295-4C00-83EE-02C7D1BF0304}"/>
              </a:ext>
            </a:extLst>
          </p:cNvPr>
          <p:cNvGrpSpPr/>
          <p:nvPr userDrawn="1"/>
        </p:nvGrpSpPr>
        <p:grpSpPr>
          <a:xfrm>
            <a:off x="1416318" y="2359737"/>
            <a:ext cx="2138528" cy="2138526"/>
            <a:chOff x="1659141" y="2148818"/>
            <a:chExt cx="2232001" cy="2232001"/>
          </a:xfrm>
        </p:grpSpPr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xmlns="" id="{4CABAEAA-EEE4-41AD-9EAC-D2E7E3BF56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59141" y="2148818"/>
              <a:ext cx="2232001" cy="2232001"/>
            </a:xfrm>
            <a:prstGeom prst="ellipse">
              <a:avLst/>
            </a:prstGeom>
            <a:solidFill>
              <a:srgbClr val="0678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xmlns="" id="{2FC9082D-9DAB-4C56-A18A-1325C95CFAB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77141" y="2166818"/>
              <a:ext cx="2196001" cy="2196001"/>
            </a:xfrm>
            <a:prstGeom prst="ellipse">
              <a:avLst/>
            </a:prstGeom>
            <a:solidFill>
              <a:srgbClr val="0056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xmlns="" id="{D5DF689A-9343-4F46-B87F-72CF165F6DC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95141" y="2184818"/>
              <a:ext cx="2160000" cy="2160000"/>
            </a:xfrm>
            <a:prstGeom prst="rect">
              <a:avLst/>
            </a:prstGeom>
          </p:spPr>
        </p:pic>
      </p:grpSp>
      <p:sp>
        <p:nvSpPr>
          <p:cNvPr id="12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193811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2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4179571" y="1664969"/>
            <a:ext cx="1430654" cy="74677"/>
          </a:xfrm>
          <a:prstGeom prst="rect">
            <a:avLst/>
          </a:prstGeom>
          <a:solidFill>
            <a:srgbClr val="BC2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 userDrawn="1"/>
        </p:nvSpPr>
        <p:spPr>
          <a:xfrm>
            <a:off x="2687444" y="1737360"/>
            <a:ext cx="9504556" cy="3840480"/>
          </a:xfrm>
          <a:prstGeom prst="rect">
            <a:avLst/>
          </a:prstGeom>
          <a:solidFill>
            <a:schemeClr val="bg2">
              <a:lumMod val="2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5608320" y="1664969"/>
            <a:ext cx="1430654" cy="74677"/>
          </a:xfrm>
          <a:prstGeom prst="rect">
            <a:avLst/>
          </a:prstGeom>
          <a:solidFill>
            <a:srgbClr val="305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7038974" y="1664969"/>
            <a:ext cx="1430654" cy="74677"/>
          </a:xfrm>
          <a:prstGeom prst="rect">
            <a:avLst/>
          </a:prstGeom>
          <a:solidFill>
            <a:srgbClr val="00B3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1" name="Picture 2" descr="Омская область  : Бесплатная карта, бесплатная карта, свободная карта, Бесплатная базовая карта&#10; : контур">
            <a:extLst>
              <a:ext uri="{FF2B5EF4-FFF2-40B4-BE49-F238E27FC236}">
                <a16:creationId xmlns:a16="http://schemas.microsoft.com/office/drawing/2014/main" xmlns="" id="{62D9F92A-8B79-48AF-8FA0-AE72E6FBDA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4312" y="243000"/>
            <a:ext cx="4529647" cy="63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Группа 11">
            <a:extLst>
              <a:ext uri="{FF2B5EF4-FFF2-40B4-BE49-F238E27FC236}">
                <a16:creationId xmlns:a16="http://schemas.microsoft.com/office/drawing/2014/main" xmlns="" id="{ABB84806-AAD9-473F-AD83-2D3DC1B41AAB}"/>
              </a:ext>
            </a:extLst>
          </p:cNvPr>
          <p:cNvGrpSpPr/>
          <p:nvPr userDrawn="1"/>
        </p:nvGrpSpPr>
        <p:grpSpPr>
          <a:xfrm>
            <a:off x="1416318" y="2359737"/>
            <a:ext cx="2138528" cy="2138526"/>
            <a:chOff x="1659141" y="2148818"/>
            <a:chExt cx="2232001" cy="2232001"/>
          </a:xfrm>
        </p:grpSpPr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xmlns="" id="{30435FAC-1B64-4D91-A167-65291DF86D2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59141" y="2148818"/>
              <a:ext cx="2232001" cy="2232001"/>
            </a:xfrm>
            <a:prstGeom prst="ellipse">
              <a:avLst/>
            </a:prstGeom>
            <a:solidFill>
              <a:srgbClr val="0678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xmlns="" id="{D6A25C05-E78E-4872-88BF-93972AF211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77141" y="2166818"/>
              <a:ext cx="2196001" cy="2196001"/>
            </a:xfrm>
            <a:prstGeom prst="ellipse">
              <a:avLst/>
            </a:prstGeom>
            <a:solidFill>
              <a:srgbClr val="0056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xmlns="" id="{C0296B91-DBF4-49AB-A7A0-8E980120CE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95141" y="2184818"/>
              <a:ext cx="2160000" cy="2160000"/>
            </a:xfrm>
            <a:prstGeom prst="rect">
              <a:avLst/>
            </a:prstGeom>
          </p:spPr>
        </p:pic>
      </p:grpSp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515384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4" name="Рисунок 3">
            <a:extLst>
              <a:ext uri="{FF2B5EF4-FFF2-40B4-BE49-F238E27FC236}">
                <a16:creationId xmlns:a16="http://schemas.microsoft.com/office/drawing/2014/main" xmlns="" id="{7731D644-B8BD-4548-808D-C4112238536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15101" y="540217"/>
            <a:ext cx="11076899" cy="5854692"/>
          </a:xfrm>
          <a:custGeom>
            <a:avLst/>
            <a:gdLst>
              <a:gd name="connsiteX0" fmla="*/ 5524302 w 21602599"/>
              <a:gd name="connsiteY0" fmla="*/ 0 h 11048604"/>
              <a:gd name="connsiteX1" fmla="*/ 21602599 w 21602599"/>
              <a:gd name="connsiteY1" fmla="*/ 0 h 11048604"/>
              <a:gd name="connsiteX2" fmla="*/ 21602599 w 21602599"/>
              <a:gd name="connsiteY2" fmla="*/ 11048604 h 11048604"/>
              <a:gd name="connsiteX3" fmla="*/ 5524302 w 21602599"/>
              <a:gd name="connsiteY3" fmla="*/ 11048604 h 11048604"/>
              <a:gd name="connsiteX4" fmla="*/ 0 w 21602599"/>
              <a:gd name="connsiteY4" fmla="*/ 5524302 h 11048604"/>
              <a:gd name="connsiteX5" fmla="*/ 5524302 w 21602599"/>
              <a:gd name="connsiteY5" fmla="*/ 0 h 11048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602599" h="11048604">
                <a:moveTo>
                  <a:pt x="5524302" y="0"/>
                </a:moveTo>
                <a:lnTo>
                  <a:pt x="21602599" y="0"/>
                </a:lnTo>
                <a:lnTo>
                  <a:pt x="21602599" y="11048604"/>
                </a:lnTo>
                <a:lnTo>
                  <a:pt x="5524302" y="11048604"/>
                </a:lnTo>
                <a:cubicBezTo>
                  <a:pt x="2473313" y="11048604"/>
                  <a:pt x="0" y="8575290"/>
                  <a:pt x="0" y="5524302"/>
                </a:cubicBezTo>
                <a:cubicBezTo>
                  <a:pt x="0" y="2473314"/>
                  <a:pt x="2473313" y="0"/>
                  <a:pt x="5524302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</p:sp>
    </p:spTree>
    <p:extLst>
      <p:ext uri="{BB962C8B-B14F-4D97-AF65-F5344CB8AC3E}">
        <p14:creationId xmlns:p14="http://schemas.microsoft.com/office/powerpoint/2010/main" val="2154380869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B1DAA063-5C80-4339-8909-445E0ECEC474}"/>
              </a:ext>
            </a:extLst>
          </p:cNvPr>
          <p:cNvSpPr/>
          <p:nvPr userDrawn="1"/>
        </p:nvSpPr>
        <p:spPr>
          <a:xfrm>
            <a:off x="0" y="0"/>
            <a:ext cx="8319032" cy="6858000"/>
          </a:xfrm>
          <a:prstGeom prst="rect">
            <a:avLst/>
          </a:prstGeom>
          <a:gradFill flip="none" rotWithShape="1">
            <a:gsLst>
              <a:gs pos="0">
                <a:srgbClr val="005692"/>
              </a:gs>
              <a:gs pos="100000">
                <a:srgbClr val="004574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Text Box 3">
            <a:extLst>
              <a:ext uri="{FF2B5EF4-FFF2-40B4-BE49-F238E27FC236}">
                <a16:creationId xmlns:a16="http://schemas.microsoft.com/office/drawing/2014/main" xmlns="" id="{EE2D9EB2-D179-477C-92D5-7E30DE1CCE2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8BDA21B-3FC5-4E3E-9D8E-C59F68D211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3F5BC6F9-98D6-4446-AD0C-9E8AB98B6E48}"/>
              </a:ext>
            </a:extLst>
          </p:cNvPr>
          <p:cNvSpPr/>
          <p:nvPr userDrawn="1"/>
        </p:nvSpPr>
        <p:spPr>
          <a:xfrm>
            <a:off x="5137332" y="306530"/>
            <a:ext cx="6244942" cy="6244940"/>
          </a:xfrm>
          <a:prstGeom prst="ellipse">
            <a:avLst/>
          </a:prstGeom>
          <a:noFill/>
          <a:ln w="635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xmlns="" id="{89B8343B-C35D-4FDA-8720-8B14BA6766CF}"/>
              </a:ext>
            </a:extLst>
          </p:cNvPr>
          <p:cNvSpPr/>
          <p:nvPr userDrawn="1"/>
        </p:nvSpPr>
        <p:spPr>
          <a:xfrm>
            <a:off x="9233433" y="289736"/>
            <a:ext cx="1234440" cy="12344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xmlns="" id="{6451F62D-6B8F-4B2B-9FC9-CC73C2BA3419}"/>
              </a:ext>
            </a:extLst>
          </p:cNvPr>
          <p:cNvSpPr/>
          <p:nvPr userDrawn="1"/>
        </p:nvSpPr>
        <p:spPr>
          <a:xfrm>
            <a:off x="9233433" y="5317030"/>
            <a:ext cx="1234440" cy="12344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Рисунок 10">
            <a:extLst>
              <a:ext uri="{FF2B5EF4-FFF2-40B4-BE49-F238E27FC236}">
                <a16:creationId xmlns:a16="http://schemas.microsoft.com/office/drawing/2014/main" xmlns="" id="{45EE1167-94B6-4956-BFEA-BF8C95CF96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467873" y="1674720"/>
            <a:ext cx="1234800" cy="12348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5" name="Рисунок 10">
            <a:extLst>
              <a:ext uri="{FF2B5EF4-FFF2-40B4-BE49-F238E27FC236}">
                <a16:creationId xmlns:a16="http://schemas.microsoft.com/office/drawing/2014/main" xmlns="" id="{955ACA6A-884C-4C4A-9BFE-769D1F11830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467873" y="3948857"/>
            <a:ext cx="1234800" cy="12348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xmlns="" id="{FFC03F5A-3EF9-4150-8AC0-CFB7DA6FE48F}"/>
              </a:ext>
            </a:extLst>
          </p:cNvPr>
          <p:cNvSpPr/>
          <p:nvPr userDrawn="1"/>
        </p:nvSpPr>
        <p:spPr>
          <a:xfrm>
            <a:off x="6139714" y="1271763"/>
            <a:ext cx="4297680" cy="4297680"/>
          </a:xfrm>
          <a:prstGeom prst="ellipse">
            <a:avLst/>
          </a:prstGeom>
          <a:solidFill>
            <a:srgbClr val="25A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8" name="Рисунок 17">
            <a:extLst>
              <a:ext uri="{FF2B5EF4-FFF2-40B4-BE49-F238E27FC236}">
                <a16:creationId xmlns:a16="http://schemas.microsoft.com/office/drawing/2014/main" xmlns="" id="{DE32825C-D3AF-4B34-9F4A-D8076007509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93500" y="1425549"/>
            <a:ext cx="3990108" cy="3990108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687739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D725D08D-17B3-4894-AC7A-5EF41CF5B08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890000"/>
            <a:ext cx="4104000" cy="2484000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0" name="Рисунок 8">
            <a:extLst>
              <a:ext uri="{FF2B5EF4-FFF2-40B4-BE49-F238E27FC236}">
                <a16:creationId xmlns:a16="http://schemas.microsoft.com/office/drawing/2014/main" xmlns="" id="{1982CA0B-6DCE-4516-A8B5-FA523E95DF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152080" y="1890000"/>
            <a:ext cx="4039920" cy="2484000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1" name="Рисунок 8">
            <a:extLst>
              <a:ext uri="{FF2B5EF4-FFF2-40B4-BE49-F238E27FC236}">
                <a16:creationId xmlns:a16="http://schemas.microsoft.com/office/drawing/2014/main" xmlns="" id="{0297FEB8-2060-424F-9965-CF09291937E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04000" y="4374000"/>
            <a:ext cx="4048080" cy="2484000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C9985AF-33DA-47A8-8439-E590E0C69143}"/>
              </a:ext>
            </a:extLst>
          </p:cNvPr>
          <p:cNvSpPr/>
          <p:nvPr userDrawn="1"/>
        </p:nvSpPr>
        <p:spPr>
          <a:xfrm>
            <a:off x="0" y="4374000"/>
            <a:ext cx="4104000" cy="248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F7ECC9A2-B0DD-4016-BD40-19E0FDF07E3D}"/>
              </a:ext>
            </a:extLst>
          </p:cNvPr>
          <p:cNvSpPr/>
          <p:nvPr userDrawn="1"/>
        </p:nvSpPr>
        <p:spPr>
          <a:xfrm>
            <a:off x="8152080" y="4374000"/>
            <a:ext cx="4039920" cy="248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DA125B91-BE35-459E-98F9-E6183353ED25}"/>
              </a:ext>
            </a:extLst>
          </p:cNvPr>
          <p:cNvSpPr/>
          <p:nvPr userDrawn="1"/>
        </p:nvSpPr>
        <p:spPr>
          <a:xfrm>
            <a:off x="4104000" y="1890000"/>
            <a:ext cx="4048080" cy="248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Text Box 3">
            <a:extLst>
              <a:ext uri="{FF2B5EF4-FFF2-40B4-BE49-F238E27FC236}">
                <a16:creationId xmlns:a16="http://schemas.microsoft.com/office/drawing/2014/main" xmlns="" id="{C8A0C0C4-E198-4D3D-998A-360B63B0531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94AB8450-44AE-492A-B8C6-A8BDDF2A17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807003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Контент 4, темный фон">
    <p:bg>
      <p:bgPr>
        <a:gradFill flip="none" rotWithShape="1">
          <a:gsLst>
            <a:gs pos="0">
              <a:srgbClr val="004575"/>
            </a:gs>
            <a:gs pos="100000">
              <a:srgbClr val="005692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Grp="1"/>
          </p:cNvSpPr>
          <p:nvPr userDrawn="1">
            <p:ph type="sldNum" sz="quarter" idx="21"/>
          </p:nvPr>
        </p:nvSpPr>
        <p:spPr>
          <a:xfrm>
            <a:off x="11272838" y="6248400"/>
            <a:ext cx="447675" cy="241300"/>
          </a:xfrm>
        </p:spPr>
        <p:txBody>
          <a:bodyPr/>
          <a:lstStyle>
            <a:lvl1pPr>
              <a:defRPr b="0" i="0">
                <a:solidFill>
                  <a:schemeClr val="tx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>
              <a:defRPr/>
            </a:pPr>
            <a:fld id="{58CD580B-ED4F-1148-B48B-24C3761D60A0}" type="slidenum">
              <a:rPr lang="x-none" altLang="x-none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x-none" altLang="x-none" dirty="0">
              <a:solidFill>
                <a:prstClr val="black"/>
              </a:solidFill>
            </a:endParaRPr>
          </a:p>
        </p:txBody>
      </p:sp>
      <p:sp>
        <p:nvSpPr>
          <p:cNvPr id="16" name="Полилиния 15">
            <a:extLst>
              <a:ext uri="{FF2B5EF4-FFF2-40B4-BE49-F238E27FC236}">
                <a16:creationId xmlns:a16="http://schemas.microsoft.com/office/drawing/2014/main" xmlns="" id="{9A98CA79-BB25-4370-8C14-919AE440F1EC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0"/>
            <a:ext cx="6265264" cy="6669000"/>
          </a:xfrm>
          <a:custGeom>
            <a:avLst/>
            <a:gdLst>
              <a:gd name="connsiteX0" fmla="*/ 1775641 w 6265264"/>
              <a:gd name="connsiteY0" fmla="*/ 0 h 6669000"/>
              <a:gd name="connsiteX1" fmla="*/ 3909381 w 6265264"/>
              <a:gd name="connsiteY1" fmla="*/ 0 h 6669000"/>
              <a:gd name="connsiteX2" fmla="*/ 4176483 w 6265264"/>
              <a:gd name="connsiteY2" fmla="*/ 97761 h 6669000"/>
              <a:gd name="connsiteX3" fmla="*/ 6265264 w 6265264"/>
              <a:gd name="connsiteY3" fmla="*/ 3249000 h 6669000"/>
              <a:gd name="connsiteX4" fmla="*/ 2845264 w 6265264"/>
              <a:gd name="connsiteY4" fmla="*/ 6669000 h 6669000"/>
              <a:gd name="connsiteX5" fmla="*/ 9346 w 6265264"/>
              <a:gd name="connsiteY5" fmla="*/ 5161155 h 6669000"/>
              <a:gd name="connsiteX6" fmla="*/ 0 w 6265264"/>
              <a:gd name="connsiteY6" fmla="*/ 5145770 h 6669000"/>
              <a:gd name="connsiteX7" fmla="*/ 0 w 6265264"/>
              <a:gd name="connsiteY7" fmla="*/ 1352230 h 6669000"/>
              <a:gd name="connsiteX8" fmla="*/ 9346 w 6265264"/>
              <a:gd name="connsiteY8" fmla="*/ 1336846 h 6669000"/>
              <a:gd name="connsiteX9" fmla="*/ 1591236 w 6265264"/>
              <a:gd name="connsiteY9" fmla="*/ 66223 h 666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265264" h="6669000">
                <a:moveTo>
                  <a:pt x="1775641" y="0"/>
                </a:moveTo>
                <a:lnTo>
                  <a:pt x="3909381" y="0"/>
                </a:lnTo>
                <a:lnTo>
                  <a:pt x="4176483" y="97761"/>
                </a:lnTo>
                <a:cubicBezTo>
                  <a:pt x="5403972" y="616945"/>
                  <a:pt x="6265264" y="1832390"/>
                  <a:pt x="6265264" y="3249000"/>
                </a:cubicBezTo>
                <a:cubicBezTo>
                  <a:pt x="6265264" y="5137814"/>
                  <a:pt x="4734078" y="6669000"/>
                  <a:pt x="2845264" y="6669000"/>
                </a:cubicBezTo>
                <a:cubicBezTo>
                  <a:pt x="1664756" y="6669000"/>
                  <a:pt x="623945" y="6070881"/>
                  <a:pt x="9346" y="5161155"/>
                </a:cubicBezTo>
                <a:lnTo>
                  <a:pt x="0" y="5145770"/>
                </a:lnTo>
                <a:lnTo>
                  <a:pt x="0" y="1352230"/>
                </a:lnTo>
                <a:lnTo>
                  <a:pt x="9346" y="1336846"/>
                </a:lnTo>
                <a:cubicBezTo>
                  <a:pt x="393470" y="768267"/>
                  <a:pt x="944084" y="321410"/>
                  <a:pt x="1591236" y="66223"/>
                </a:cubicBezTo>
                <a:close/>
              </a:path>
            </a:pathLst>
          </a:custGeom>
          <a:solidFill>
            <a:schemeClr val="accent2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4" name="Полилиния 13">
            <a:extLst>
              <a:ext uri="{FF2B5EF4-FFF2-40B4-BE49-F238E27FC236}">
                <a16:creationId xmlns:a16="http://schemas.microsoft.com/office/drawing/2014/main" xmlns="" id="{94CA2EC5-F597-48B4-ADBB-B692DCB3B66D}"/>
              </a:ext>
            </a:extLst>
          </p:cNvPr>
          <p:cNvSpPr/>
          <p:nvPr userDrawn="1"/>
        </p:nvSpPr>
        <p:spPr>
          <a:xfrm>
            <a:off x="0" y="279000"/>
            <a:ext cx="5815264" cy="5940000"/>
          </a:xfrm>
          <a:custGeom>
            <a:avLst/>
            <a:gdLst>
              <a:gd name="connsiteX0" fmla="*/ 2845264 w 5815264"/>
              <a:gd name="connsiteY0" fmla="*/ 0 h 5940000"/>
              <a:gd name="connsiteX1" fmla="*/ 5815264 w 5815264"/>
              <a:gd name="connsiteY1" fmla="*/ 2970000 h 5940000"/>
              <a:gd name="connsiteX2" fmla="*/ 2845264 w 5815264"/>
              <a:gd name="connsiteY2" fmla="*/ 5940000 h 5940000"/>
              <a:gd name="connsiteX3" fmla="*/ 8789 w 5815264"/>
              <a:gd name="connsiteY3" fmla="*/ 3853187 h 5940000"/>
              <a:gd name="connsiteX4" fmla="*/ 0 w 5815264"/>
              <a:gd name="connsiteY4" fmla="*/ 3819005 h 5940000"/>
              <a:gd name="connsiteX5" fmla="*/ 0 w 5815264"/>
              <a:gd name="connsiteY5" fmla="*/ 2120996 h 5940000"/>
              <a:gd name="connsiteX6" fmla="*/ 8789 w 5815264"/>
              <a:gd name="connsiteY6" fmla="*/ 2086813 h 5940000"/>
              <a:gd name="connsiteX7" fmla="*/ 2845264 w 5815264"/>
              <a:gd name="connsiteY7" fmla="*/ 0 h 59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15264" h="5940000">
                <a:moveTo>
                  <a:pt x="2845264" y="0"/>
                </a:moveTo>
                <a:cubicBezTo>
                  <a:pt x="4485550" y="0"/>
                  <a:pt x="5815264" y="1329714"/>
                  <a:pt x="5815264" y="2970000"/>
                </a:cubicBezTo>
                <a:cubicBezTo>
                  <a:pt x="5815264" y="4610286"/>
                  <a:pt x="4485550" y="5940000"/>
                  <a:pt x="2845264" y="5940000"/>
                </a:cubicBezTo>
                <a:cubicBezTo>
                  <a:pt x="1512532" y="5940000"/>
                  <a:pt x="384825" y="5062181"/>
                  <a:pt x="8789" y="3853187"/>
                </a:cubicBezTo>
                <a:lnTo>
                  <a:pt x="0" y="3819005"/>
                </a:lnTo>
                <a:lnTo>
                  <a:pt x="0" y="2120996"/>
                </a:lnTo>
                <a:lnTo>
                  <a:pt x="8789" y="2086813"/>
                </a:lnTo>
                <a:cubicBezTo>
                  <a:pt x="384825" y="877819"/>
                  <a:pt x="1512532" y="0"/>
                  <a:pt x="2845264" y="0"/>
                </a:cubicBezTo>
                <a:close/>
              </a:path>
            </a:pathLst>
          </a:custGeom>
          <a:solidFill>
            <a:schemeClr val="accent2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xmlns="" id="{2AEE7250-4E7E-476D-B759-997B4672E4A6}"/>
              </a:ext>
            </a:extLst>
          </p:cNvPr>
          <p:cNvSpPr/>
          <p:nvPr userDrawn="1"/>
        </p:nvSpPr>
        <p:spPr>
          <a:xfrm>
            <a:off x="415264" y="819000"/>
            <a:ext cx="4860000" cy="4860000"/>
          </a:xfrm>
          <a:prstGeom prst="ellipse">
            <a:avLst/>
          </a:prstGeom>
          <a:solidFill>
            <a:schemeClr val="accent2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9" name="Полилиния 18">
            <a:extLst>
              <a:ext uri="{FF2B5EF4-FFF2-40B4-BE49-F238E27FC236}">
                <a16:creationId xmlns:a16="http://schemas.microsoft.com/office/drawing/2014/main" xmlns="" id="{ACC1E3BB-2251-48EA-9690-A533A61B8966}"/>
              </a:ext>
            </a:extLst>
          </p:cNvPr>
          <p:cNvSpPr/>
          <p:nvPr userDrawn="1"/>
        </p:nvSpPr>
        <p:spPr>
          <a:xfrm>
            <a:off x="1545009" y="0"/>
            <a:ext cx="2600513" cy="893740"/>
          </a:xfrm>
          <a:custGeom>
            <a:avLst/>
            <a:gdLst>
              <a:gd name="connsiteX0" fmla="*/ 0 w 2600513"/>
              <a:gd name="connsiteY0" fmla="*/ 0 h 893740"/>
              <a:gd name="connsiteX1" fmla="*/ 2600513 w 2600513"/>
              <a:gd name="connsiteY1" fmla="*/ 0 h 893740"/>
              <a:gd name="connsiteX2" fmla="*/ 2597208 w 2600513"/>
              <a:gd name="connsiteY2" fmla="*/ 11127 h 893740"/>
              <a:gd name="connsiteX3" fmla="*/ 1300256 w 2600513"/>
              <a:gd name="connsiteY3" fmla="*/ 893740 h 893740"/>
              <a:gd name="connsiteX4" fmla="*/ 3305 w 2600513"/>
              <a:gd name="connsiteY4" fmla="*/ 11127 h 893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00513" h="893740">
                <a:moveTo>
                  <a:pt x="0" y="0"/>
                </a:moveTo>
                <a:lnTo>
                  <a:pt x="2600513" y="0"/>
                </a:lnTo>
                <a:lnTo>
                  <a:pt x="2597208" y="11127"/>
                </a:lnTo>
                <a:cubicBezTo>
                  <a:pt x="2393395" y="527996"/>
                  <a:pt x="1889538" y="893740"/>
                  <a:pt x="1300256" y="893740"/>
                </a:cubicBezTo>
                <a:cubicBezTo>
                  <a:pt x="710974" y="893740"/>
                  <a:pt x="207117" y="527996"/>
                  <a:pt x="3305" y="11127"/>
                </a:cubicBez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955264" y="1359000"/>
            <a:ext cx="3780000" cy="3780000"/>
          </a:xfrm>
          <a:prstGeom prst="ellipse">
            <a:avLst/>
          </a:prstGeom>
          <a:pattFill prst="pct5"/>
        </p:spPr>
        <p:txBody>
          <a:bodyPr/>
          <a:lstStyle/>
          <a:p>
            <a:pPr lvl="0"/>
            <a:endParaRPr lang="en-US" noProof="0" dirty="0">
              <a:sym typeface="Poppins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563CD596-C6A0-4A46-B758-FB12EBCD70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25" name="Полилиния: фигура 39">
            <a:extLst>
              <a:ext uri="{FF2B5EF4-FFF2-40B4-BE49-F238E27FC236}">
                <a16:creationId xmlns:a16="http://schemas.microsoft.com/office/drawing/2014/main" xmlns="" id="{39E179B8-C889-4BDC-8AD7-FB6554B49E11}"/>
              </a:ext>
            </a:extLst>
          </p:cNvPr>
          <p:cNvSpPr/>
          <p:nvPr userDrawn="1"/>
        </p:nvSpPr>
        <p:spPr>
          <a:xfrm>
            <a:off x="1469187" y="5619332"/>
            <a:ext cx="2752155" cy="1219618"/>
          </a:xfrm>
          <a:custGeom>
            <a:avLst/>
            <a:gdLst>
              <a:gd name="connsiteX0" fmla="*/ 1376077 w 2752155"/>
              <a:gd name="connsiteY0" fmla="*/ 0 h 1219618"/>
              <a:gd name="connsiteX1" fmla="*/ 2741382 w 2752155"/>
              <a:gd name="connsiteY1" fmla="*/ 1112756 h 1219618"/>
              <a:gd name="connsiteX2" fmla="*/ 2752155 w 2752155"/>
              <a:gd name="connsiteY2" fmla="*/ 1219618 h 1219618"/>
              <a:gd name="connsiteX3" fmla="*/ 0 w 2752155"/>
              <a:gd name="connsiteY3" fmla="*/ 1219618 h 1219618"/>
              <a:gd name="connsiteX4" fmla="*/ 10773 w 2752155"/>
              <a:gd name="connsiteY4" fmla="*/ 1112756 h 1219618"/>
              <a:gd name="connsiteX5" fmla="*/ 1376077 w 2752155"/>
              <a:gd name="connsiteY5" fmla="*/ 0 h 1219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52155" h="1219618">
                <a:moveTo>
                  <a:pt x="1376077" y="0"/>
                </a:moveTo>
                <a:cubicBezTo>
                  <a:pt x="2049542" y="0"/>
                  <a:pt x="2611432" y="477707"/>
                  <a:pt x="2741382" y="1112756"/>
                </a:cubicBezTo>
                <a:lnTo>
                  <a:pt x="2752155" y="1219618"/>
                </a:lnTo>
                <a:lnTo>
                  <a:pt x="0" y="1219618"/>
                </a:lnTo>
                <a:lnTo>
                  <a:pt x="10773" y="1112756"/>
                </a:lnTo>
                <a:cubicBezTo>
                  <a:pt x="140722" y="477707"/>
                  <a:pt x="702612" y="0"/>
                  <a:pt x="1376077" y="0"/>
                </a:cubicBez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7" name="Text Box 3">
            <a:extLst>
              <a:ext uri="{FF2B5EF4-FFF2-40B4-BE49-F238E27FC236}">
                <a16:creationId xmlns:a16="http://schemas.microsoft.com/office/drawing/2014/main" xmlns="" id="{1A2D4BEC-4F5C-42FB-8B63-37056E63AD92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0940564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/>
          </p:cNvSpPr>
          <p:nvPr userDrawn="1">
            <p:ph type="sldNum" sz="quarter" idx="10"/>
          </p:nvPr>
        </p:nvSpPr>
        <p:spPr>
          <a:xfrm>
            <a:off x="11272838" y="6248400"/>
            <a:ext cx="447675" cy="241300"/>
          </a:xfrm>
        </p:spPr>
        <p:txBody>
          <a:bodyPr/>
          <a:lstStyle>
            <a:lvl1pPr>
              <a:defRPr b="0" i="0">
                <a:solidFill>
                  <a:schemeClr val="accent5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>
              <a:defRPr/>
            </a:pPr>
            <a:fld id="{47C205F5-B05A-2C4F-8652-025C43E558A2}" type="slidenum">
              <a:rPr lang="x-none" altLang="x-none" smtClean="0">
                <a:solidFill>
                  <a:srgbClr val="FFC000"/>
                </a:solidFill>
              </a:rPr>
              <a:pPr>
                <a:defRPr/>
              </a:pPr>
              <a:t>‹#›</a:t>
            </a:fld>
            <a:endParaRPr lang="x-none" altLang="x-none" dirty="0">
              <a:solidFill>
                <a:srgbClr val="FFC000"/>
              </a:solidFill>
            </a:endParaRPr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xmlns="" id="{95604692-1682-411E-9349-D64F4F4F3F90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BECE234-1618-47AC-9DC7-936B1382B5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11" name="Рисунок 10">
            <a:extLst>
              <a:ext uri="{FF2B5EF4-FFF2-40B4-BE49-F238E27FC236}">
                <a16:creationId xmlns:a16="http://schemas.microsoft.com/office/drawing/2014/main" xmlns="" id="{A02FD36A-78F9-4A2E-9C19-9E331123C04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914399"/>
            <a:ext cx="4968876" cy="4982845"/>
          </a:xfrm>
          <a:custGeom>
            <a:avLst/>
            <a:gdLst>
              <a:gd name="connsiteX0" fmla="*/ 0 w 4968876"/>
              <a:gd name="connsiteY0" fmla="*/ 0 h 4982845"/>
              <a:gd name="connsiteX1" fmla="*/ 4680917 w 4968876"/>
              <a:gd name="connsiteY1" fmla="*/ 0 h 4982845"/>
              <a:gd name="connsiteX2" fmla="*/ 4968876 w 4968876"/>
              <a:gd name="connsiteY2" fmla="*/ 287959 h 4982845"/>
              <a:gd name="connsiteX3" fmla="*/ 4968876 w 4968876"/>
              <a:gd name="connsiteY3" fmla="*/ 4694886 h 4982845"/>
              <a:gd name="connsiteX4" fmla="*/ 4680917 w 4968876"/>
              <a:gd name="connsiteY4" fmla="*/ 4982845 h 4982845"/>
              <a:gd name="connsiteX5" fmla="*/ 0 w 4968876"/>
              <a:gd name="connsiteY5" fmla="*/ 4982845 h 4982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68876" h="4982845">
                <a:moveTo>
                  <a:pt x="0" y="0"/>
                </a:moveTo>
                <a:lnTo>
                  <a:pt x="4680917" y="0"/>
                </a:lnTo>
                <a:cubicBezTo>
                  <a:pt x="4839952" y="0"/>
                  <a:pt x="4968876" y="128924"/>
                  <a:pt x="4968876" y="287959"/>
                </a:cubicBezTo>
                <a:lnTo>
                  <a:pt x="4968876" y="4694886"/>
                </a:lnTo>
                <a:cubicBezTo>
                  <a:pt x="4968876" y="4853921"/>
                  <a:pt x="4839952" y="4982845"/>
                  <a:pt x="4680917" y="4982845"/>
                </a:cubicBezTo>
                <a:lnTo>
                  <a:pt x="0" y="4982845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3722894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/>
          </p:cNvSpPr>
          <p:nvPr userDrawn="1">
            <p:ph type="sldNum" sz="quarter" idx="10"/>
          </p:nvPr>
        </p:nvSpPr>
        <p:spPr>
          <a:xfrm>
            <a:off x="11272838" y="6248400"/>
            <a:ext cx="447675" cy="241300"/>
          </a:xfrm>
        </p:spPr>
        <p:txBody>
          <a:bodyPr/>
          <a:lstStyle>
            <a:lvl1pPr>
              <a:defRPr b="0" i="0">
                <a:solidFill>
                  <a:schemeClr val="accent5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>
              <a:defRPr/>
            </a:pPr>
            <a:fld id="{47C205F5-B05A-2C4F-8652-025C43E558A2}" type="slidenum">
              <a:rPr lang="x-none" altLang="x-none" smtClean="0">
                <a:solidFill>
                  <a:srgbClr val="FFC000"/>
                </a:solidFill>
              </a:rPr>
              <a:pPr>
                <a:defRPr/>
              </a:pPr>
              <a:t>‹#›</a:t>
            </a:fld>
            <a:endParaRPr lang="x-none" altLang="x-none" dirty="0">
              <a:solidFill>
                <a:srgbClr val="FFC000"/>
              </a:solidFill>
            </a:endParaRPr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xmlns="" id="{95604692-1682-411E-9349-D64F4F4F3F90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BECE234-1618-47AC-9DC7-936B1382B5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xmlns="" id="{60275476-7F5C-4032-BC1D-224520EE22E6}"/>
              </a:ext>
            </a:extLst>
          </p:cNvPr>
          <p:cNvSpPr/>
          <p:nvPr userDrawn="1"/>
        </p:nvSpPr>
        <p:spPr>
          <a:xfrm rot="20063129">
            <a:off x="7734588" y="-776739"/>
            <a:ext cx="5332677" cy="6417007"/>
          </a:xfrm>
          <a:custGeom>
            <a:avLst/>
            <a:gdLst>
              <a:gd name="connsiteX0" fmla="*/ 1599019 w 5332677"/>
              <a:gd name="connsiteY0" fmla="*/ 0 h 6417007"/>
              <a:gd name="connsiteX1" fmla="*/ 5332677 w 5332677"/>
              <a:gd name="connsiteY1" fmla="*/ 1790034 h 6417007"/>
              <a:gd name="connsiteX2" fmla="*/ 3114361 w 5332677"/>
              <a:gd name="connsiteY2" fmla="*/ 6417007 h 6417007"/>
              <a:gd name="connsiteX3" fmla="*/ 2821878 w 5332677"/>
              <a:gd name="connsiteY3" fmla="*/ 6321807 h 6417007"/>
              <a:gd name="connsiteX4" fmla="*/ 0 w 5332677"/>
              <a:gd name="connsiteY4" fmla="*/ 2842032 h 6417007"/>
              <a:gd name="connsiteX5" fmla="*/ 1452267 w 5332677"/>
              <a:gd name="connsiteY5" fmla="*/ 107088 h 641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32677" h="6417007">
                <a:moveTo>
                  <a:pt x="1599019" y="0"/>
                </a:moveTo>
                <a:lnTo>
                  <a:pt x="5332677" y="1790034"/>
                </a:lnTo>
                <a:lnTo>
                  <a:pt x="3114361" y="6417007"/>
                </a:lnTo>
                <a:lnTo>
                  <a:pt x="2821878" y="6321807"/>
                </a:lnTo>
                <a:cubicBezTo>
                  <a:pt x="1157149" y="5719839"/>
                  <a:pt x="1" y="4388139"/>
                  <a:pt x="0" y="2842032"/>
                </a:cubicBezTo>
                <a:cubicBezTo>
                  <a:pt x="0" y="1770064"/>
                  <a:pt x="556255" y="801165"/>
                  <a:pt x="1452267" y="107088"/>
                </a:cubicBezTo>
                <a:close/>
              </a:path>
            </a:pathLst>
          </a:custGeom>
          <a:solidFill>
            <a:srgbClr val="57BB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97234078-62EA-4F01-89F7-DCEBD24C07D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609545" y="1455420"/>
            <a:ext cx="4320000" cy="43200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1421440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/>
          </p:cNvSpPr>
          <p:nvPr userDrawn="1">
            <p:ph type="sldNum" sz="quarter" idx="10"/>
          </p:nvPr>
        </p:nvSpPr>
        <p:spPr>
          <a:xfrm>
            <a:off x="11272838" y="6248400"/>
            <a:ext cx="447675" cy="241300"/>
          </a:xfrm>
        </p:spPr>
        <p:txBody>
          <a:bodyPr/>
          <a:lstStyle>
            <a:lvl1pPr>
              <a:defRPr b="0" i="0">
                <a:solidFill>
                  <a:schemeClr val="accent5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>
              <a:defRPr/>
            </a:pPr>
            <a:fld id="{47C205F5-B05A-2C4F-8652-025C43E558A2}" type="slidenum">
              <a:rPr lang="x-none" altLang="x-none" smtClean="0">
                <a:solidFill>
                  <a:srgbClr val="FFC000"/>
                </a:solidFill>
              </a:rPr>
              <a:pPr>
                <a:defRPr/>
              </a:pPr>
              <a:t>‹#›</a:t>
            </a:fld>
            <a:endParaRPr lang="x-none" altLang="x-none" dirty="0">
              <a:solidFill>
                <a:srgbClr val="FFC000"/>
              </a:solidFill>
            </a:endParaRPr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xmlns="" id="{95604692-1682-411E-9349-D64F4F4F3F90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BECE234-1618-47AC-9DC7-936B1382B5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97234078-62EA-4F01-89F7-DCEBD24C07D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68170" y="954965"/>
            <a:ext cx="4619870" cy="461987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0924479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>
                <a:solidFill>
                  <a:prstClr val="white">
                    <a:lumMod val="50000"/>
                  </a:prstClr>
                </a:solidFill>
              </a:rPr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xmlns="" id="{86C9CB3B-63B3-445E-8189-0AE7DD1B73E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7039" y="6167120"/>
            <a:ext cx="184508" cy="184508"/>
          </a:xfrm>
          <a:prstGeom prst="rect">
            <a:avLst/>
          </a:prstGeom>
        </p:spPr>
      </p:pic>
      <p:sp>
        <p:nvSpPr>
          <p:cNvPr id="35" name="Рисунок 2">
            <a:extLst>
              <a:ext uri="{FF2B5EF4-FFF2-40B4-BE49-F238E27FC236}">
                <a16:creationId xmlns:a16="http://schemas.microsoft.com/office/drawing/2014/main" xmlns="" id="{7093EDD3-4480-4049-A82A-D4049AC31133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408498" y="3785870"/>
            <a:ext cx="1620000" cy="16200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/>
          <a:lstStyle>
            <a:lvl1pPr>
              <a:defRPr>
                <a:latin typeface="Roboto" panose="02000000000000000000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xmlns="" id="{FC1E6A4A-E2C0-4D63-BE71-37308DE75629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4015484" y="2078276"/>
            <a:ext cx="1620000" cy="16200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/>
          <a:lstStyle>
            <a:lvl1pPr>
              <a:defRPr>
                <a:latin typeface="Roboto" panose="02000000000000000000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37" name="Рисунок 2">
            <a:extLst>
              <a:ext uri="{FF2B5EF4-FFF2-40B4-BE49-F238E27FC236}">
                <a16:creationId xmlns:a16="http://schemas.microsoft.com/office/drawing/2014/main" xmlns="" id="{94FFDAA4-2EF4-4DE6-9E1D-73216D165172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6622469" y="370681"/>
            <a:ext cx="1620000" cy="16200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/>
          <a:lstStyle>
            <a:lvl1pPr>
              <a:defRPr>
                <a:latin typeface="Roboto" panose="02000000000000000000" pitchFamily="2" charset="0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4732857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26" name="Полилиния 25"/>
          <p:cNvSpPr/>
          <p:nvPr userDrawn="1"/>
        </p:nvSpPr>
        <p:spPr>
          <a:xfrm>
            <a:off x="7171624" y="1135856"/>
            <a:ext cx="4577464" cy="4586288"/>
          </a:xfrm>
          <a:custGeom>
            <a:avLst/>
            <a:gdLst>
              <a:gd name="connsiteX0" fmla="*/ 3617992 w 4225052"/>
              <a:gd name="connsiteY0" fmla="*/ 3019076 h 4233196"/>
              <a:gd name="connsiteX1" fmla="*/ 4225052 w 4225052"/>
              <a:gd name="connsiteY1" fmla="*/ 3626136 h 4233196"/>
              <a:gd name="connsiteX2" fmla="*/ 3617992 w 4225052"/>
              <a:gd name="connsiteY2" fmla="*/ 4233196 h 4233196"/>
              <a:gd name="connsiteX3" fmla="*/ 3010932 w 4225052"/>
              <a:gd name="connsiteY3" fmla="*/ 3626136 h 4233196"/>
              <a:gd name="connsiteX4" fmla="*/ 3617992 w 4225052"/>
              <a:gd name="connsiteY4" fmla="*/ 3019076 h 4233196"/>
              <a:gd name="connsiteX5" fmla="*/ 2112526 w 4225052"/>
              <a:gd name="connsiteY5" fmla="*/ 3019076 h 4233196"/>
              <a:gd name="connsiteX6" fmla="*/ 2719586 w 4225052"/>
              <a:gd name="connsiteY6" fmla="*/ 3626136 h 4233196"/>
              <a:gd name="connsiteX7" fmla="*/ 2112526 w 4225052"/>
              <a:gd name="connsiteY7" fmla="*/ 4233196 h 4233196"/>
              <a:gd name="connsiteX8" fmla="*/ 1505466 w 4225052"/>
              <a:gd name="connsiteY8" fmla="*/ 3626136 h 4233196"/>
              <a:gd name="connsiteX9" fmla="*/ 2112526 w 4225052"/>
              <a:gd name="connsiteY9" fmla="*/ 3019076 h 4233196"/>
              <a:gd name="connsiteX10" fmla="*/ 607060 w 4225052"/>
              <a:gd name="connsiteY10" fmla="*/ 3019076 h 4233196"/>
              <a:gd name="connsiteX11" fmla="*/ 1214120 w 4225052"/>
              <a:gd name="connsiteY11" fmla="*/ 3626136 h 4233196"/>
              <a:gd name="connsiteX12" fmla="*/ 607060 w 4225052"/>
              <a:gd name="connsiteY12" fmla="*/ 4233196 h 4233196"/>
              <a:gd name="connsiteX13" fmla="*/ 0 w 4225052"/>
              <a:gd name="connsiteY13" fmla="*/ 3626136 h 4233196"/>
              <a:gd name="connsiteX14" fmla="*/ 607060 w 4225052"/>
              <a:gd name="connsiteY14" fmla="*/ 3019076 h 4233196"/>
              <a:gd name="connsiteX15" fmla="*/ 3617992 w 4225052"/>
              <a:gd name="connsiteY15" fmla="*/ 1509538 h 4233196"/>
              <a:gd name="connsiteX16" fmla="*/ 4225052 w 4225052"/>
              <a:gd name="connsiteY16" fmla="*/ 2116598 h 4233196"/>
              <a:gd name="connsiteX17" fmla="*/ 3617992 w 4225052"/>
              <a:gd name="connsiteY17" fmla="*/ 2723658 h 4233196"/>
              <a:gd name="connsiteX18" fmla="*/ 3010932 w 4225052"/>
              <a:gd name="connsiteY18" fmla="*/ 2116598 h 4233196"/>
              <a:gd name="connsiteX19" fmla="*/ 3617992 w 4225052"/>
              <a:gd name="connsiteY19" fmla="*/ 1509538 h 4233196"/>
              <a:gd name="connsiteX20" fmla="*/ 2112526 w 4225052"/>
              <a:gd name="connsiteY20" fmla="*/ 1509538 h 4233196"/>
              <a:gd name="connsiteX21" fmla="*/ 2719586 w 4225052"/>
              <a:gd name="connsiteY21" fmla="*/ 2116598 h 4233196"/>
              <a:gd name="connsiteX22" fmla="*/ 2112526 w 4225052"/>
              <a:gd name="connsiteY22" fmla="*/ 2723658 h 4233196"/>
              <a:gd name="connsiteX23" fmla="*/ 1505466 w 4225052"/>
              <a:gd name="connsiteY23" fmla="*/ 2116598 h 4233196"/>
              <a:gd name="connsiteX24" fmla="*/ 2112526 w 4225052"/>
              <a:gd name="connsiteY24" fmla="*/ 1509538 h 4233196"/>
              <a:gd name="connsiteX25" fmla="*/ 607060 w 4225052"/>
              <a:gd name="connsiteY25" fmla="*/ 1509538 h 4233196"/>
              <a:gd name="connsiteX26" fmla="*/ 1214120 w 4225052"/>
              <a:gd name="connsiteY26" fmla="*/ 2116598 h 4233196"/>
              <a:gd name="connsiteX27" fmla="*/ 607060 w 4225052"/>
              <a:gd name="connsiteY27" fmla="*/ 2723658 h 4233196"/>
              <a:gd name="connsiteX28" fmla="*/ 0 w 4225052"/>
              <a:gd name="connsiteY28" fmla="*/ 2116598 h 4233196"/>
              <a:gd name="connsiteX29" fmla="*/ 607060 w 4225052"/>
              <a:gd name="connsiteY29" fmla="*/ 1509538 h 4233196"/>
              <a:gd name="connsiteX30" fmla="*/ 3617992 w 4225052"/>
              <a:gd name="connsiteY30" fmla="*/ 0 h 4233196"/>
              <a:gd name="connsiteX31" fmla="*/ 4225052 w 4225052"/>
              <a:gd name="connsiteY31" fmla="*/ 607060 h 4233196"/>
              <a:gd name="connsiteX32" fmla="*/ 3617992 w 4225052"/>
              <a:gd name="connsiteY32" fmla="*/ 1214120 h 4233196"/>
              <a:gd name="connsiteX33" fmla="*/ 3010932 w 4225052"/>
              <a:gd name="connsiteY33" fmla="*/ 607060 h 4233196"/>
              <a:gd name="connsiteX34" fmla="*/ 3617992 w 4225052"/>
              <a:gd name="connsiteY34" fmla="*/ 0 h 4233196"/>
              <a:gd name="connsiteX35" fmla="*/ 2112526 w 4225052"/>
              <a:gd name="connsiteY35" fmla="*/ 0 h 4233196"/>
              <a:gd name="connsiteX36" fmla="*/ 2719586 w 4225052"/>
              <a:gd name="connsiteY36" fmla="*/ 607060 h 4233196"/>
              <a:gd name="connsiteX37" fmla="*/ 2112526 w 4225052"/>
              <a:gd name="connsiteY37" fmla="*/ 1214120 h 4233196"/>
              <a:gd name="connsiteX38" fmla="*/ 1505466 w 4225052"/>
              <a:gd name="connsiteY38" fmla="*/ 607060 h 4233196"/>
              <a:gd name="connsiteX39" fmla="*/ 2112526 w 4225052"/>
              <a:gd name="connsiteY39" fmla="*/ 0 h 4233196"/>
              <a:gd name="connsiteX40" fmla="*/ 607060 w 4225052"/>
              <a:gd name="connsiteY40" fmla="*/ 0 h 4233196"/>
              <a:gd name="connsiteX41" fmla="*/ 1214120 w 4225052"/>
              <a:gd name="connsiteY41" fmla="*/ 607060 h 4233196"/>
              <a:gd name="connsiteX42" fmla="*/ 607060 w 4225052"/>
              <a:gd name="connsiteY42" fmla="*/ 1214120 h 4233196"/>
              <a:gd name="connsiteX43" fmla="*/ 1 w 4225052"/>
              <a:gd name="connsiteY43" fmla="*/ 607060 h 4233196"/>
              <a:gd name="connsiteX44" fmla="*/ 607060 w 4225052"/>
              <a:gd name="connsiteY44" fmla="*/ 0 h 4233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4225052" h="4233196">
                <a:moveTo>
                  <a:pt x="3617992" y="3019076"/>
                </a:moveTo>
                <a:cubicBezTo>
                  <a:pt x="3953262" y="3019076"/>
                  <a:pt x="4225052" y="3290866"/>
                  <a:pt x="4225052" y="3626136"/>
                </a:cubicBezTo>
                <a:cubicBezTo>
                  <a:pt x="4225052" y="3961406"/>
                  <a:pt x="3953262" y="4233196"/>
                  <a:pt x="3617992" y="4233196"/>
                </a:cubicBezTo>
                <a:cubicBezTo>
                  <a:pt x="3282722" y="4233196"/>
                  <a:pt x="3010932" y="3961406"/>
                  <a:pt x="3010932" y="3626136"/>
                </a:cubicBezTo>
                <a:cubicBezTo>
                  <a:pt x="3010932" y="3290866"/>
                  <a:pt x="3282722" y="3019076"/>
                  <a:pt x="3617992" y="3019076"/>
                </a:cubicBezTo>
                <a:close/>
                <a:moveTo>
                  <a:pt x="2112526" y="3019076"/>
                </a:moveTo>
                <a:cubicBezTo>
                  <a:pt x="2447796" y="3019076"/>
                  <a:pt x="2719586" y="3290866"/>
                  <a:pt x="2719586" y="3626136"/>
                </a:cubicBezTo>
                <a:cubicBezTo>
                  <a:pt x="2719586" y="3961406"/>
                  <a:pt x="2447796" y="4233196"/>
                  <a:pt x="2112526" y="4233196"/>
                </a:cubicBezTo>
                <a:cubicBezTo>
                  <a:pt x="1777256" y="4233196"/>
                  <a:pt x="1505466" y="3961406"/>
                  <a:pt x="1505466" y="3626136"/>
                </a:cubicBezTo>
                <a:cubicBezTo>
                  <a:pt x="1505466" y="3290866"/>
                  <a:pt x="1777256" y="3019076"/>
                  <a:pt x="2112526" y="3019076"/>
                </a:cubicBezTo>
                <a:close/>
                <a:moveTo>
                  <a:pt x="607060" y="3019076"/>
                </a:moveTo>
                <a:cubicBezTo>
                  <a:pt x="942330" y="3019076"/>
                  <a:pt x="1214120" y="3290866"/>
                  <a:pt x="1214120" y="3626136"/>
                </a:cubicBezTo>
                <a:cubicBezTo>
                  <a:pt x="1214120" y="3961406"/>
                  <a:pt x="942330" y="4233196"/>
                  <a:pt x="607060" y="4233196"/>
                </a:cubicBezTo>
                <a:cubicBezTo>
                  <a:pt x="271790" y="4233196"/>
                  <a:pt x="0" y="3961406"/>
                  <a:pt x="0" y="3626136"/>
                </a:cubicBezTo>
                <a:cubicBezTo>
                  <a:pt x="0" y="3290866"/>
                  <a:pt x="271790" y="3019076"/>
                  <a:pt x="607060" y="3019076"/>
                </a:cubicBezTo>
                <a:close/>
                <a:moveTo>
                  <a:pt x="3617992" y="1509538"/>
                </a:moveTo>
                <a:cubicBezTo>
                  <a:pt x="3953262" y="1509538"/>
                  <a:pt x="4225052" y="1781328"/>
                  <a:pt x="4225052" y="2116598"/>
                </a:cubicBezTo>
                <a:cubicBezTo>
                  <a:pt x="4225052" y="2451868"/>
                  <a:pt x="3953262" y="2723658"/>
                  <a:pt x="3617992" y="2723658"/>
                </a:cubicBezTo>
                <a:cubicBezTo>
                  <a:pt x="3282722" y="2723658"/>
                  <a:pt x="3010932" y="2451868"/>
                  <a:pt x="3010932" y="2116598"/>
                </a:cubicBezTo>
                <a:cubicBezTo>
                  <a:pt x="3010932" y="1781328"/>
                  <a:pt x="3282722" y="1509538"/>
                  <a:pt x="3617992" y="1509538"/>
                </a:cubicBezTo>
                <a:close/>
                <a:moveTo>
                  <a:pt x="2112526" y="1509538"/>
                </a:moveTo>
                <a:cubicBezTo>
                  <a:pt x="2447796" y="1509538"/>
                  <a:pt x="2719586" y="1781328"/>
                  <a:pt x="2719586" y="2116598"/>
                </a:cubicBezTo>
                <a:cubicBezTo>
                  <a:pt x="2719586" y="2451868"/>
                  <a:pt x="2447796" y="2723658"/>
                  <a:pt x="2112526" y="2723658"/>
                </a:cubicBezTo>
                <a:cubicBezTo>
                  <a:pt x="1777256" y="2723658"/>
                  <a:pt x="1505466" y="2451868"/>
                  <a:pt x="1505466" y="2116598"/>
                </a:cubicBezTo>
                <a:cubicBezTo>
                  <a:pt x="1505466" y="1781328"/>
                  <a:pt x="1777256" y="1509538"/>
                  <a:pt x="2112526" y="1509538"/>
                </a:cubicBezTo>
                <a:close/>
                <a:moveTo>
                  <a:pt x="607060" y="1509538"/>
                </a:moveTo>
                <a:cubicBezTo>
                  <a:pt x="942330" y="1509538"/>
                  <a:pt x="1214120" y="1781328"/>
                  <a:pt x="1214120" y="2116598"/>
                </a:cubicBezTo>
                <a:cubicBezTo>
                  <a:pt x="1214120" y="2451868"/>
                  <a:pt x="942330" y="2723658"/>
                  <a:pt x="607060" y="2723658"/>
                </a:cubicBezTo>
                <a:cubicBezTo>
                  <a:pt x="271790" y="2723658"/>
                  <a:pt x="0" y="2451868"/>
                  <a:pt x="0" y="2116598"/>
                </a:cubicBezTo>
                <a:cubicBezTo>
                  <a:pt x="0" y="1781328"/>
                  <a:pt x="271790" y="1509538"/>
                  <a:pt x="607060" y="1509538"/>
                </a:cubicBezTo>
                <a:close/>
                <a:moveTo>
                  <a:pt x="3617992" y="0"/>
                </a:moveTo>
                <a:cubicBezTo>
                  <a:pt x="3953262" y="0"/>
                  <a:pt x="4225052" y="271790"/>
                  <a:pt x="4225052" y="607060"/>
                </a:cubicBezTo>
                <a:cubicBezTo>
                  <a:pt x="4225052" y="942330"/>
                  <a:pt x="3953262" y="1214120"/>
                  <a:pt x="3617992" y="1214120"/>
                </a:cubicBezTo>
                <a:cubicBezTo>
                  <a:pt x="3282722" y="1214120"/>
                  <a:pt x="3010932" y="942330"/>
                  <a:pt x="3010932" y="607060"/>
                </a:cubicBezTo>
                <a:cubicBezTo>
                  <a:pt x="3010932" y="271790"/>
                  <a:pt x="3282722" y="0"/>
                  <a:pt x="3617992" y="0"/>
                </a:cubicBezTo>
                <a:close/>
                <a:moveTo>
                  <a:pt x="2112526" y="0"/>
                </a:moveTo>
                <a:cubicBezTo>
                  <a:pt x="2447796" y="0"/>
                  <a:pt x="2719586" y="271790"/>
                  <a:pt x="2719586" y="607060"/>
                </a:cubicBezTo>
                <a:cubicBezTo>
                  <a:pt x="2719586" y="942330"/>
                  <a:pt x="2447796" y="1214120"/>
                  <a:pt x="2112526" y="1214120"/>
                </a:cubicBezTo>
                <a:cubicBezTo>
                  <a:pt x="1777256" y="1214120"/>
                  <a:pt x="1505466" y="942330"/>
                  <a:pt x="1505466" y="607060"/>
                </a:cubicBezTo>
                <a:cubicBezTo>
                  <a:pt x="1505466" y="271790"/>
                  <a:pt x="1777256" y="0"/>
                  <a:pt x="2112526" y="0"/>
                </a:cubicBezTo>
                <a:close/>
                <a:moveTo>
                  <a:pt x="607060" y="0"/>
                </a:moveTo>
                <a:cubicBezTo>
                  <a:pt x="942330" y="0"/>
                  <a:pt x="1214120" y="271790"/>
                  <a:pt x="1214120" y="607060"/>
                </a:cubicBezTo>
                <a:cubicBezTo>
                  <a:pt x="1214120" y="942330"/>
                  <a:pt x="942330" y="1214120"/>
                  <a:pt x="607060" y="1214120"/>
                </a:cubicBezTo>
                <a:cubicBezTo>
                  <a:pt x="271790" y="1214120"/>
                  <a:pt x="1" y="942330"/>
                  <a:pt x="1" y="607060"/>
                </a:cubicBezTo>
                <a:cubicBezTo>
                  <a:pt x="1" y="271790"/>
                  <a:pt x="271790" y="0"/>
                  <a:pt x="607060" y="0"/>
                </a:cubicBezTo>
                <a:close/>
              </a:path>
            </a:pathLst>
          </a:custGeom>
          <a:gradFill flip="none" rotWithShape="1">
            <a:gsLst>
              <a:gs pos="100000">
                <a:schemeClr val="accent3"/>
              </a:gs>
              <a:gs pos="19000">
                <a:schemeClr val="accent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Рисунок 5"/>
          <p:cNvSpPr>
            <a:spLocks noGrp="1" noChangeAspect="1"/>
          </p:cNvSpPr>
          <p:nvPr>
            <p:ph type="pic" sz="quarter" idx="10"/>
          </p:nvPr>
        </p:nvSpPr>
        <p:spPr>
          <a:xfrm>
            <a:off x="8802544" y="2771803"/>
            <a:ext cx="1314394" cy="1314394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27" name="Рисунок 5"/>
          <p:cNvSpPr>
            <a:spLocks noGrp="1" noChangeAspect="1"/>
          </p:cNvSpPr>
          <p:nvPr>
            <p:ph type="pic" sz="quarter" idx="11"/>
          </p:nvPr>
        </p:nvSpPr>
        <p:spPr>
          <a:xfrm>
            <a:off x="10433464" y="1135856"/>
            <a:ext cx="1314394" cy="1314394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28" name="Рисунок 5"/>
          <p:cNvSpPr>
            <a:spLocks noGrp="1" noChangeAspect="1"/>
          </p:cNvSpPr>
          <p:nvPr>
            <p:ph type="pic" sz="quarter" idx="12"/>
          </p:nvPr>
        </p:nvSpPr>
        <p:spPr>
          <a:xfrm>
            <a:off x="7171624" y="2771803"/>
            <a:ext cx="1314394" cy="1314394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29" name="Рисунок 5"/>
          <p:cNvSpPr>
            <a:spLocks noGrp="1" noChangeAspect="1"/>
          </p:cNvSpPr>
          <p:nvPr>
            <p:ph type="pic" sz="quarter" idx="13"/>
          </p:nvPr>
        </p:nvSpPr>
        <p:spPr>
          <a:xfrm>
            <a:off x="8806079" y="4421019"/>
            <a:ext cx="1314394" cy="1314394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30" name="Рисунок 5"/>
          <p:cNvSpPr>
            <a:spLocks noGrp="1" noChangeAspect="1"/>
          </p:cNvSpPr>
          <p:nvPr>
            <p:ph type="pic" sz="quarter" idx="14"/>
          </p:nvPr>
        </p:nvSpPr>
        <p:spPr>
          <a:xfrm>
            <a:off x="10433464" y="2771803"/>
            <a:ext cx="1314394" cy="1314394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6973947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217988" cy="68580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xmlns="" id="{C8A0C0C4-E198-4D3D-998A-360B63B0531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4AB8450-44AE-492A-B8C6-A8BDDF2A17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26673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19" name="Рисунок 18"/>
          <p:cNvSpPr>
            <a:spLocks noGrp="1"/>
          </p:cNvSpPr>
          <p:nvPr>
            <p:ph type="pic" sz="quarter" idx="10"/>
          </p:nvPr>
        </p:nvSpPr>
        <p:spPr>
          <a:xfrm>
            <a:off x="5673624" y="0"/>
            <a:ext cx="6518376" cy="6858000"/>
          </a:xfrm>
          <a:custGeom>
            <a:avLst/>
            <a:gdLst>
              <a:gd name="connsiteX0" fmla="*/ 800100 w 6518376"/>
              <a:gd name="connsiteY0" fmla="*/ 5257800 h 6858000"/>
              <a:gd name="connsiteX1" fmla="*/ 6518376 w 6518376"/>
              <a:gd name="connsiteY1" fmla="*/ 5257800 h 6858000"/>
              <a:gd name="connsiteX2" fmla="*/ 6518376 w 6518376"/>
              <a:gd name="connsiteY2" fmla="*/ 6858000 h 6858000"/>
              <a:gd name="connsiteX3" fmla="*/ 800100 w 6518376"/>
              <a:gd name="connsiteY3" fmla="*/ 6858000 h 6858000"/>
              <a:gd name="connsiteX4" fmla="*/ 0 w 6518376"/>
              <a:gd name="connsiteY4" fmla="*/ 6057900 h 6858000"/>
              <a:gd name="connsiteX5" fmla="*/ 800100 w 6518376"/>
              <a:gd name="connsiteY5" fmla="*/ 5257800 h 6858000"/>
              <a:gd name="connsiteX6" fmla="*/ 3490278 w 6518376"/>
              <a:gd name="connsiteY6" fmla="*/ 3505200 h 6858000"/>
              <a:gd name="connsiteX7" fmla="*/ 6518376 w 6518376"/>
              <a:gd name="connsiteY7" fmla="*/ 3505200 h 6858000"/>
              <a:gd name="connsiteX8" fmla="*/ 6518376 w 6518376"/>
              <a:gd name="connsiteY8" fmla="*/ 5105400 h 6858000"/>
              <a:gd name="connsiteX9" fmla="*/ 3490278 w 6518376"/>
              <a:gd name="connsiteY9" fmla="*/ 5105400 h 6858000"/>
              <a:gd name="connsiteX10" fmla="*/ 2690178 w 6518376"/>
              <a:gd name="connsiteY10" fmla="*/ 4305300 h 6858000"/>
              <a:gd name="connsiteX11" fmla="*/ 3490278 w 6518376"/>
              <a:gd name="connsiteY11" fmla="*/ 3505200 h 6858000"/>
              <a:gd name="connsiteX12" fmla="*/ 1646238 w 6518376"/>
              <a:gd name="connsiteY12" fmla="*/ 1752600 h 6858000"/>
              <a:gd name="connsiteX13" fmla="*/ 6518376 w 6518376"/>
              <a:gd name="connsiteY13" fmla="*/ 1752600 h 6858000"/>
              <a:gd name="connsiteX14" fmla="*/ 6518376 w 6518376"/>
              <a:gd name="connsiteY14" fmla="*/ 3352800 h 6858000"/>
              <a:gd name="connsiteX15" fmla="*/ 1646238 w 6518376"/>
              <a:gd name="connsiteY15" fmla="*/ 3352800 h 6858000"/>
              <a:gd name="connsiteX16" fmla="*/ 846138 w 6518376"/>
              <a:gd name="connsiteY16" fmla="*/ 2552700 h 6858000"/>
              <a:gd name="connsiteX17" fmla="*/ 1646238 w 6518376"/>
              <a:gd name="connsiteY17" fmla="*/ 1752600 h 6858000"/>
              <a:gd name="connsiteX18" fmla="*/ 2728278 w 6518376"/>
              <a:gd name="connsiteY18" fmla="*/ 0 h 6858000"/>
              <a:gd name="connsiteX19" fmla="*/ 6518376 w 6518376"/>
              <a:gd name="connsiteY19" fmla="*/ 0 h 6858000"/>
              <a:gd name="connsiteX20" fmla="*/ 6518376 w 6518376"/>
              <a:gd name="connsiteY20" fmla="*/ 1600200 h 6858000"/>
              <a:gd name="connsiteX21" fmla="*/ 2728278 w 6518376"/>
              <a:gd name="connsiteY21" fmla="*/ 1600200 h 6858000"/>
              <a:gd name="connsiteX22" fmla="*/ 1928178 w 6518376"/>
              <a:gd name="connsiteY22" fmla="*/ 800100 h 6858000"/>
              <a:gd name="connsiteX23" fmla="*/ 2728278 w 6518376"/>
              <a:gd name="connsiteY2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518376" h="6858000">
                <a:moveTo>
                  <a:pt x="800100" y="5257800"/>
                </a:moveTo>
                <a:lnTo>
                  <a:pt x="6518376" y="5257800"/>
                </a:lnTo>
                <a:lnTo>
                  <a:pt x="6518376" y="6858000"/>
                </a:lnTo>
                <a:lnTo>
                  <a:pt x="800100" y="6858000"/>
                </a:lnTo>
                <a:cubicBezTo>
                  <a:pt x="358217" y="6858000"/>
                  <a:pt x="0" y="6499783"/>
                  <a:pt x="0" y="6057900"/>
                </a:cubicBezTo>
                <a:cubicBezTo>
                  <a:pt x="0" y="5616017"/>
                  <a:pt x="358217" y="5257800"/>
                  <a:pt x="800100" y="5257800"/>
                </a:cubicBezTo>
                <a:close/>
                <a:moveTo>
                  <a:pt x="3490278" y="3505200"/>
                </a:moveTo>
                <a:lnTo>
                  <a:pt x="6518376" y="3505200"/>
                </a:lnTo>
                <a:lnTo>
                  <a:pt x="6518376" y="5105400"/>
                </a:lnTo>
                <a:lnTo>
                  <a:pt x="3490278" y="5105400"/>
                </a:lnTo>
                <a:cubicBezTo>
                  <a:pt x="3048395" y="5105400"/>
                  <a:pt x="2690178" y="4747183"/>
                  <a:pt x="2690178" y="4305300"/>
                </a:cubicBezTo>
                <a:cubicBezTo>
                  <a:pt x="2690178" y="3863417"/>
                  <a:pt x="3048395" y="3505200"/>
                  <a:pt x="3490278" y="3505200"/>
                </a:cubicBezTo>
                <a:close/>
                <a:moveTo>
                  <a:pt x="1646238" y="1752600"/>
                </a:moveTo>
                <a:lnTo>
                  <a:pt x="6518376" y="1752600"/>
                </a:lnTo>
                <a:lnTo>
                  <a:pt x="6518376" y="3352800"/>
                </a:lnTo>
                <a:lnTo>
                  <a:pt x="1646238" y="3352800"/>
                </a:lnTo>
                <a:cubicBezTo>
                  <a:pt x="1204355" y="3352800"/>
                  <a:pt x="846138" y="2994583"/>
                  <a:pt x="846138" y="2552700"/>
                </a:cubicBezTo>
                <a:cubicBezTo>
                  <a:pt x="846138" y="2110817"/>
                  <a:pt x="1204355" y="1752600"/>
                  <a:pt x="1646238" y="1752600"/>
                </a:cubicBezTo>
                <a:close/>
                <a:moveTo>
                  <a:pt x="2728278" y="0"/>
                </a:moveTo>
                <a:lnTo>
                  <a:pt x="6518376" y="0"/>
                </a:lnTo>
                <a:lnTo>
                  <a:pt x="6518376" y="1600200"/>
                </a:lnTo>
                <a:lnTo>
                  <a:pt x="2728278" y="1600200"/>
                </a:lnTo>
                <a:cubicBezTo>
                  <a:pt x="2286395" y="1600200"/>
                  <a:pt x="1928178" y="1241983"/>
                  <a:pt x="1928178" y="800100"/>
                </a:cubicBezTo>
                <a:cubicBezTo>
                  <a:pt x="1928178" y="358217"/>
                  <a:pt x="2286395" y="0"/>
                  <a:pt x="2728278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3170592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окап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>
                <a:solidFill>
                  <a:prstClr val="white">
                    <a:lumMod val="50000"/>
                  </a:prstClr>
                </a:solidFill>
              </a:rPr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6" name="Рисунок 73">
            <a:extLst>
              <a:ext uri="{FF2B5EF4-FFF2-40B4-BE49-F238E27FC236}">
                <a16:creationId xmlns:a16="http://schemas.microsoft.com/office/drawing/2014/main" xmlns="" id="{70087263-42A7-4590-BAC8-05B3B56A913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1228122">
            <a:off x="1607193" y="1477197"/>
            <a:ext cx="2297672" cy="4094807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>
                <a:latin typeface="Roboto" panose="02000000000000000000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8" name="Freeform 51">
            <a:extLst>
              <a:ext uri="{FF2B5EF4-FFF2-40B4-BE49-F238E27FC236}">
                <a16:creationId xmlns:a16="http://schemas.microsoft.com/office/drawing/2014/main" xmlns="" id="{1C60D7E3-19D1-426C-97B5-A8B26C12E8C0}"/>
              </a:ext>
            </a:extLst>
          </p:cNvPr>
          <p:cNvSpPr/>
          <p:nvPr userDrawn="1"/>
        </p:nvSpPr>
        <p:spPr>
          <a:xfrm rot="10800000">
            <a:off x="4285307" y="0"/>
            <a:ext cx="7906692" cy="6942856"/>
          </a:xfrm>
          <a:custGeom>
            <a:avLst/>
            <a:gdLst>
              <a:gd name="connsiteX0" fmla="*/ 0 w 6707335"/>
              <a:gd name="connsiteY0" fmla="*/ 0 h 6874276"/>
              <a:gd name="connsiteX1" fmla="*/ 6707335 w 6707335"/>
              <a:gd name="connsiteY1" fmla="*/ 14477 h 6874276"/>
              <a:gd name="connsiteX2" fmla="*/ 6578507 w 6707335"/>
              <a:gd name="connsiteY2" fmla="*/ 156224 h 6874276"/>
              <a:gd name="connsiteX3" fmla="*/ 5798525 w 6707335"/>
              <a:gd name="connsiteY3" fmla="*/ 2328931 h 6874276"/>
              <a:gd name="connsiteX4" fmla="*/ 6066949 w 6707335"/>
              <a:gd name="connsiteY4" fmla="*/ 3658479 h 6874276"/>
              <a:gd name="connsiteX5" fmla="*/ 6095259 w 6707335"/>
              <a:gd name="connsiteY5" fmla="*/ 3717248 h 6874276"/>
              <a:gd name="connsiteX6" fmla="*/ 6112765 w 6707335"/>
              <a:gd name="connsiteY6" fmla="*/ 3795331 h 6874276"/>
              <a:gd name="connsiteX7" fmla="*/ 6155314 w 6707335"/>
              <a:gd name="connsiteY7" fmla="*/ 3865367 h 6874276"/>
              <a:gd name="connsiteX8" fmla="*/ 6567571 w 6707335"/>
              <a:gd name="connsiteY8" fmla="*/ 5493496 h 6874276"/>
              <a:gd name="connsiteX9" fmla="*/ 6299148 w 6707335"/>
              <a:gd name="connsiteY9" fmla="*/ 6823044 h 6874276"/>
              <a:gd name="connsiteX10" fmla="*/ 6274468 w 6707335"/>
              <a:gd name="connsiteY10" fmla="*/ 6874276 h 6874276"/>
              <a:gd name="connsiteX11" fmla="*/ 0 w 6707335"/>
              <a:gd name="connsiteY11" fmla="*/ 6874276 h 6874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07335" h="6874276">
                <a:moveTo>
                  <a:pt x="0" y="0"/>
                </a:moveTo>
                <a:lnTo>
                  <a:pt x="6707335" y="14477"/>
                </a:lnTo>
                <a:lnTo>
                  <a:pt x="6578507" y="156224"/>
                </a:lnTo>
                <a:cubicBezTo>
                  <a:pt x="6091236" y="746660"/>
                  <a:pt x="5798525" y="1503612"/>
                  <a:pt x="5798525" y="2328931"/>
                </a:cubicBezTo>
                <a:cubicBezTo>
                  <a:pt x="5798525" y="2800542"/>
                  <a:pt x="5894104" y="3249829"/>
                  <a:pt x="6066949" y="3658479"/>
                </a:cubicBezTo>
                <a:lnTo>
                  <a:pt x="6095259" y="3717248"/>
                </a:lnTo>
                <a:lnTo>
                  <a:pt x="6112765" y="3795331"/>
                </a:lnTo>
                <a:lnTo>
                  <a:pt x="6155314" y="3865367"/>
                </a:lnTo>
                <a:cubicBezTo>
                  <a:pt x="6418229" y="4349350"/>
                  <a:pt x="6567571" y="4903983"/>
                  <a:pt x="6567571" y="5493496"/>
                </a:cubicBezTo>
                <a:cubicBezTo>
                  <a:pt x="6567571" y="5965107"/>
                  <a:pt x="6471992" y="6414394"/>
                  <a:pt x="6299148" y="6823044"/>
                </a:cubicBezTo>
                <a:lnTo>
                  <a:pt x="6274468" y="6874276"/>
                </a:lnTo>
                <a:lnTo>
                  <a:pt x="0" y="6874276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C8A0C0C4-E198-4D3D-998A-360B63B0531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94AB8450-44AE-492A-B8C6-A8BDDF2A17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586050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окап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>
                <a:solidFill>
                  <a:prstClr val="white">
                    <a:lumMod val="50000"/>
                  </a:prstClr>
                </a:solidFill>
              </a:rPr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8" name="Freeform 51">
            <a:extLst>
              <a:ext uri="{FF2B5EF4-FFF2-40B4-BE49-F238E27FC236}">
                <a16:creationId xmlns:a16="http://schemas.microsoft.com/office/drawing/2014/main" xmlns="" id="{1C60D7E3-19D1-426C-97B5-A8B26C12E8C0}"/>
              </a:ext>
            </a:extLst>
          </p:cNvPr>
          <p:cNvSpPr/>
          <p:nvPr userDrawn="1"/>
        </p:nvSpPr>
        <p:spPr>
          <a:xfrm rot="10800000">
            <a:off x="4285307" y="0"/>
            <a:ext cx="7906692" cy="6942856"/>
          </a:xfrm>
          <a:custGeom>
            <a:avLst/>
            <a:gdLst>
              <a:gd name="connsiteX0" fmla="*/ 0 w 6707335"/>
              <a:gd name="connsiteY0" fmla="*/ 0 h 6874276"/>
              <a:gd name="connsiteX1" fmla="*/ 6707335 w 6707335"/>
              <a:gd name="connsiteY1" fmla="*/ 14477 h 6874276"/>
              <a:gd name="connsiteX2" fmla="*/ 6578507 w 6707335"/>
              <a:gd name="connsiteY2" fmla="*/ 156224 h 6874276"/>
              <a:gd name="connsiteX3" fmla="*/ 5798525 w 6707335"/>
              <a:gd name="connsiteY3" fmla="*/ 2328931 h 6874276"/>
              <a:gd name="connsiteX4" fmla="*/ 6066949 w 6707335"/>
              <a:gd name="connsiteY4" fmla="*/ 3658479 h 6874276"/>
              <a:gd name="connsiteX5" fmla="*/ 6095259 w 6707335"/>
              <a:gd name="connsiteY5" fmla="*/ 3717248 h 6874276"/>
              <a:gd name="connsiteX6" fmla="*/ 6112765 w 6707335"/>
              <a:gd name="connsiteY6" fmla="*/ 3795331 h 6874276"/>
              <a:gd name="connsiteX7" fmla="*/ 6155314 w 6707335"/>
              <a:gd name="connsiteY7" fmla="*/ 3865367 h 6874276"/>
              <a:gd name="connsiteX8" fmla="*/ 6567571 w 6707335"/>
              <a:gd name="connsiteY8" fmla="*/ 5493496 h 6874276"/>
              <a:gd name="connsiteX9" fmla="*/ 6299148 w 6707335"/>
              <a:gd name="connsiteY9" fmla="*/ 6823044 h 6874276"/>
              <a:gd name="connsiteX10" fmla="*/ 6274468 w 6707335"/>
              <a:gd name="connsiteY10" fmla="*/ 6874276 h 6874276"/>
              <a:gd name="connsiteX11" fmla="*/ 0 w 6707335"/>
              <a:gd name="connsiteY11" fmla="*/ 6874276 h 6874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07335" h="6874276">
                <a:moveTo>
                  <a:pt x="0" y="0"/>
                </a:moveTo>
                <a:lnTo>
                  <a:pt x="6707335" y="14477"/>
                </a:lnTo>
                <a:lnTo>
                  <a:pt x="6578507" y="156224"/>
                </a:lnTo>
                <a:cubicBezTo>
                  <a:pt x="6091236" y="746660"/>
                  <a:pt x="5798525" y="1503612"/>
                  <a:pt x="5798525" y="2328931"/>
                </a:cubicBezTo>
                <a:cubicBezTo>
                  <a:pt x="5798525" y="2800542"/>
                  <a:pt x="5894104" y="3249829"/>
                  <a:pt x="6066949" y="3658479"/>
                </a:cubicBezTo>
                <a:lnTo>
                  <a:pt x="6095259" y="3717248"/>
                </a:lnTo>
                <a:lnTo>
                  <a:pt x="6112765" y="3795331"/>
                </a:lnTo>
                <a:lnTo>
                  <a:pt x="6155314" y="3865367"/>
                </a:lnTo>
                <a:cubicBezTo>
                  <a:pt x="6418229" y="4349350"/>
                  <a:pt x="6567571" y="4903983"/>
                  <a:pt x="6567571" y="5493496"/>
                </a:cubicBezTo>
                <a:cubicBezTo>
                  <a:pt x="6567571" y="5965107"/>
                  <a:pt x="6471992" y="6414394"/>
                  <a:pt x="6299148" y="6823044"/>
                </a:cubicBezTo>
                <a:lnTo>
                  <a:pt x="6274468" y="6874276"/>
                </a:lnTo>
                <a:lnTo>
                  <a:pt x="0" y="6874276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C8A0C0C4-E198-4D3D-998A-360B63B0531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94AB8450-44AE-492A-B8C6-A8BDDF2A17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  <p:sp>
        <p:nvSpPr>
          <p:cNvPr id="6" name="Рисунок 73">
            <a:extLst>
              <a:ext uri="{FF2B5EF4-FFF2-40B4-BE49-F238E27FC236}">
                <a16:creationId xmlns:a16="http://schemas.microsoft.com/office/drawing/2014/main" xmlns="" id="{70087263-42A7-4590-BAC8-05B3B56A913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07141" y="1590030"/>
            <a:ext cx="4616130" cy="2553708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>
                <a:latin typeface="Roboto" panose="02000000000000000000" pitchFamily="2" charset="0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468210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Галерея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94C18974-68CF-43C8-AC46-B3CE1D1780E2}"/>
              </a:ext>
            </a:extLst>
          </p:cNvPr>
          <p:cNvSpPr/>
          <p:nvPr userDrawn="1"/>
        </p:nvSpPr>
        <p:spPr>
          <a:xfrm>
            <a:off x="9125712" y="3614928"/>
            <a:ext cx="2628000" cy="2727960"/>
          </a:xfrm>
          <a:prstGeom prst="roundRect">
            <a:avLst>
              <a:gd name="adj" fmla="val 6783"/>
            </a:avLst>
          </a:prstGeom>
          <a:gradFill flip="none" rotWithShape="1">
            <a:gsLst>
              <a:gs pos="0">
                <a:srgbClr val="005692"/>
              </a:gs>
              <a:gs pos="100000">
                <a:srgbClr val="004574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F10F7F6D-05E8-41A2-A4A2-92357AF42D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31446" y="3614928"/>
            <a:ext cx="2628000" cy="2727325"/>
          </a:xfrm>
          <a:prstGeom prst="roundRect">
            <a:avLst>
              <a:gd name="adj" fmla="val 3980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5" name="Рисунок 5">
            <a:extLst>
              <a:ext uri="{FF2B5EF4-FFF2-40B4-BE49-F238E27FC236}">
                <a16:creationId xmlns:a16="http://schemas.microsoft.com/office/drawing/2014/main" xmlns="" id="{99A39C22-99AF-4101-B345-F936ED493F7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337179" y="3614928"/>
            <a:ext cx="2628000" cy="2727325"/>
          </a:xfrm>
          <a:prstGeom prst="roundRect">
            <a:avLst>
              <a:gd name="adj" fmla="val 3980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6" name="Рисунок 5">
            <a:extLst>
              <a:ext uri="{FF2B5EF4-FFF2-40B4-BE49-F238E27FC236}">
                <a16:creationId xmlns:a16="http://schemas.microsoft.com/office/drawing/2014/main" xmlns="" id="{EDEB8194-090F-44F6-9AA8-DA50AD6CC59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42912" y="3614928"/>
            <a:ext cx="2628000" cy="2727325"/>
          </a:xfrm>
          <a:prstGeom prst="roundRect">
            <a:avLst>
              <a:gd name="adj" fmla="val 3980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7" name="Рисунок 5">
            <a:extLst>
              <a:ext uri="{FF2B5EF4-FFF2-40B4-BE49-F238E27FC236}">
                <a16:creationId xmlns:a16="http://schemas.microsoft.com/office/drawing/2014/main" xmlns="" id="{21EF48B9-B338-400D-8E0A-3EDBA0932D0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42912" y="512763"/>
            <a:ext cx="5788533" cy="2916237"/>
          </a:xfrm>
          <a:prstGeom prst="roundRect">
            <a:avLst>
              <a:gd name="adj" fmla="val 3980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2" name="Text Box 3">
            <a:extLst>
              <a:ext uri="{FF2B5EF4-FFF2-40B4-BE49-F238E27FC236}">
                <a16:creationId xmlns:a16="http://schemas.microsoft.com/office/drawing/2014/main" xmlns="" id="{8BC6F1F8-B0C0-46CC-A927-6A259A708918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ACA7617E-44CC-4EE0-8BE0-5CC75B0687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582829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Галерея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Text Box 3">
            <a:extLst>
              <a:ext uri="{FF2B5EF4-FFF2-40B4-BE49-F238E27FC236}">
                <a16:creationId xmlns:a16="http://schemas.microsoft.com/office/drawing/2014/main" xmlns="" id="{8BC6F1F8-B0C0-46CC-A927-6A259A708918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ACA7617E-44CC-4EE0-8BE0-5CC75B0687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  <p:sp>
        <p:nvSpPr>
          <p:cNvPr id="20" name="Рисунок 19">
            <a:extLst>
              <a:ext uri="{FF2B5EF4-FFF2-40B4-BE49-F238E27FC236}">
                <a16:creationId xmlns:a16="http://schemas.microsoft.com/office/drawing/2014/main" xmlns="" id="{F10F7F6D-05E8-41A2-A4A2-92357AF42D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34527" y="3085212"/>
            <a:ext cx="3230879" cy="2246959"/>
          </a:xfrm>
          <a:custGeom>
            <a:avLst/>
            <a:gdLst>
              <a:gd name="connsiteX0" fmla="*/ 96295 w 3230879"/>
              <a:gd name="connsiteY0" fmla="*/ 0 h 2273173"/>
              <a:gd name="connsiteX1" fmla="*/ 3134584 w 3230879"/>
              <a:gd name="connsiteY1" fmla="*/ 0 h 2273173"/>
              <a:gd name="connsiteX2" fmla="*/ 3230879 w 3230879"/>
              <a:gd name="connsiteY2" fmla="*/ 96295 h 2273173"/>
              <a:gd name="connsiteX3" fmla="*/ 3230879 w 3230879"/>
              <a:gd name="connsiteY3" fmla="*/ 2273173 h 2273173"/>
              <a:gd name="connsiteX4" fmla="*/ 0 w 3230879"/>
              <a:gd name="connsiteY4" fmla="*/ 2273173 h 2273173"/>
              <a:gd name="connsiteX5" fmla="*/ 0 w 3230879"/>
              <a:gd name="connsiteY5" fmla="*/ 96295 h 2273173"/>
              <a:gd name="connsiteX6" fmla="*/ 96295 w 3230879"/>
              <a:gd name="connsiteY6" fmla="*/ 0 h 2273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0879" h="2273173">
                <a:moveTo>
                  <a:pt x="96295" y="0"/>
                </a:moveTo>
                <a:lnTo>
                  <a:pt x="3134584" y="0"/>
                </a:lnTo>
                <a:cubicBezTo>
                  <a:pt x="3187766" y="0"/>
                  <a:pt x="3230879" y="43113"/>
                  <a:pt x="3230879" y="96295"/>
                </a:cubicBezTo>
                <a:lnTo>
                  <a:pt x="3230879" y="2273173"/>
                </a:lnTo>
                <a:lnTo>
                  <a:pt x="0" y="2273173"/>
                </a:lnTo>
                <a:lnTo>
                  <a:pt x="0" y="96295"/>
                </a:lnTo>
                <a:cubicBezTo>
                  <a:pt x="0" y="43113"/>
                  <a:pt x="43113" y="0"/>
                  <a:pt x="96295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19" name="Полилиния 18"/>
          <p:cNvSpPr/>
          <p:nvPr userDrawn="1"/>
        </p:nvSpPr>
        <p:spPr>
          <a:xfrm>
            <a:off x="8034527" y="5332171"/>
            <a:ext cx="3230879" cy="1004568"/>
          </a:xfrm>
          <a:custGeom>
            <a:avLst/>
            <a:gdLst>
              <a:gd name="connsiteX0" fmla="*/ 0 w 3230879"/>
              <a:gd name="connsiteY0" fmla="*/ 0 h 1004568"/>
              <a:gd name="connsiteX1" fmla="*/ 3230879 w 3230879"/>
              <a:gd name="connsiteY1" fmla="*/ 0 h 1004568"/>
              <a:gd name="connsiteX2" fmla="*/ 3230879 w 3230879"/>
              <a:gd name="connsiteY2" fmla="*/ 924691 h 1004568"/>
              <a:gd name="connsiteX3" fmla="*/ 3151002 w 3230879"/>
              <a:gd name="connsiteY3" fmla="*/ 1004568 h 1004568"/>
              <a:gd name="connsiteX4" fmla="*/ 79877 w 3230879"/>
              <a:gd name="connsiteY4" fmla="*/ 1004568 h 1004568"/>
              <a:gd name="connsiteX5" fmla="*/ 0 w 3230879"/>
              <a:gd name="connsiteY5" fmla="*/ 924691 h 100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30879" h="1004568">
                <a:moveTo>
                  <a:pt x="0" y="0"/>
                </a:moveTo>
                <a:lnTo>
                  <a:pt x="3230879" y="0"/>
                </a:lnTo>
                <a:lnTo>
                  <a:pt x="3230879" y="924691"/>
                </a:lnTo>
                <a:cubicBezTo>
                  <a:pt x="3230879" y="968806"/>
                  <a:pt x="3195117" y="1004568"/>
                  <a:pt x="3151002" y="1004568"/>
                </a:cubicBezTo>
                <a:lnTo>
                  <a:pt x="79877" y="1004568"/>
                </a:lnTo>
                <a:cubicBezTo>
                  <a:pt x="35762" y="1004568"/>
                  <a:pt x="0" y="968806"/>
                  <a:pt x="0" y="924691"/>
                </a:cubicBezTo>
                <a:close/>
              </a:path>
            </a:pathLst>
          </a:custGeom>
          <a:gradFill flip="none" rotWithShape="1">
            <a:gsLst>
              <a:gs pos="0">
                <a:srgbClr val="005692"/>
              </a:gs>
              <a:gs pos="100000">
                <a:srgbClr val="004574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1" name="Рисунок 20">
            <a:extLst>
              <a:ext uri="{FF2B5EF4-FFF2-40B4-BE49-F238E27FC236}">
                <a16:creationId xmlns:a16="http://schemas.microsoft.com/office/drawing/2014/main" xmlns="" id="{F10F7F6D-05E8-41A2-A4A2-92357AF42D8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480560" y="3085212"/>
            <a:ext cx="3230879" cy="2246959"/>
          </a:xfrm>
          <a:custGeom>
            <a:avLst/>
            <a:gdLst>
              <a:gd name="connsiteX0" fmla="*/ 96295 w 3230879"/>
              <a:gd name="connsiteY0" fmla="*/ 0 h 2273173"/>
              <a:gd name="connsiteX1" fmla="*/ 3134584 w 3230879"/>
              <a:gd name="connsiteY1" fmla="*/ 0 h 2273173"/>
              <a:gd name="connsiteX2" fmla="*/ 3230879 w 3230879"/>
              <a:gd name="connsiteY2" fmla="*/ 96295 h 2273173"/>
              <a:gd name="connsiteX3" fmla="*/ 3230879 w 3230879"/>
              <a:gd name="connsiteY3" fmla="*/ 2273173 h 2273173"/>
              <a:gd name="connsiteX4" fmla="*/ 0 w 3230879"/>
              <a:gd name="connsiteY4" fmla="*/ 2273173 h 2273173"/>
              <a:gd name="connsiteX5" fmla="*/ 0 w 3230879"/>
              <a:gd name="connsiteY5" fmla="*/ 96295 h 2273173"/>
              <a:gd name="connsiteX6" fmla="*/ 96295 w 3230879"/>
              <a:gd name="connsiteY6" fmla="*/ 0 h 2273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0879" h="2273173">
                <a:moveTo>
                  <a:pt x="96295" y="0"/>
                </a:moveTo>
                <a:lnTo>
                  <a:pt x="3134584" y="0"/>
                </a:lnTo>
                <a:cubicBezTo>
                  <a:pt x="3187766" y="0"/>
                  <a:pt x="3230879" y="43113"/>
                  <a:pt x="3230879" y="96295"/>
                </a:cubicBezTo>
                <a:lnTo>
                  <a:pt x="3230879" y="2273173"/>
                </a:lnTo>
                <a:lnTo>
                  <a:pt x="0" y="2273173"/>
                </a:lnTo>
                <a:lnTo>
                  <a:pt x="0" y="96295"/>
                </a:lnTo>
                <a:cubicBezTo>
                  <a:pt x="0" y="43113"/>
                  <a:pt x="43113" y="0"/>
                  <a:pt x="96295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2" name="Полилиния 21"/>
          <p:cNvSpPr/>
          <p:nvPr userDrawn="1"/>
        </p:nvSpPr>
        <p:spPr>
          <a:xfrm>
            <a:off x="4480560" y="5332171"/>
            <a:ext cx="3230879" cy="1004568"/>
          </a:xfrm>
          <a:custGeom>
            <a:avLst/>
            <a:gdLst>
              <a:gd name="connsiteX0" fmla="*/ 0 w 3230879"/>
              <a:gd name="connsiteY0" fmla="*/ 0 h 1004568"/>
              <a:gd name="connsiteX1" fmla="*/ 3230879 w 3230879"/>
              <a:gd name="connsiteY1" fmla="*/ 0 h 1004568"/>
              <a:gd name="connsiteX2" fmla="*/ 3230879 w 3230879"/>
              <a:gd name="connsiteY2" fmla="*/ 924691 h 1004568"/>
              <a:gd name="connsiteX3" fmla="*/ 3151002 w 3230879"/>
              <a:gd name="connsiteY3" fmla="*/ 1004568 h 1004568"/>
              <a:gd name="connsiteX4" fmla="*/ 79877 w 3230879"/>
              <a:gd name="connsiteY4" fmla="*/ 1004568 h 1004568"/>
              <a:gd name="connsiteX5" fmla="*/ 0 w 3230879"/>
              <a:gd name="connsiteY5" fmla="*/ 924691 h 100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30879" h="1004568">
                <a:moveTo>
                  <a:pt x="0" y="0"/>
                </a:moveTo>
                <a:lnTo>
                  <a:pt x="3230879" y="0"/>
                </a:lnTo>
                <a:lnTo>
                  <a:pt x="3230879" y="924691"/>
                </a:lnTo>
                <a:cubicBezTo>
                  <a:pt x="3230879" y="968806"/>
                  <a:pt x="3195117" y="1004568"/>
                  <a:pt x="3151002" y="1004568"/>
                </a:cubicBezTo>
                <a:lnTo>
                  <a:pt x="79877" y="1004568"/>
                </a:lnTo>
                <a:cubicBezTo>
                  <a:pt x="35762" y="1004568"/>
                  <a:pt x="0" y="968806"/>
                  <a:pt x="0" y="924691"/>
                </a:cubicBezTo>
                <a:close/>
              </a:path>
            </a:pathLst>
          </a:custGeom>
          <a:gradFill flip="none" rotWithShape="1">
            <a:gsLst>
              <a:gs pos="0">
                <a:srgbClr val="005692"/>
              </a:gs>
              <a:gs pos="100000">
                <a:srgbClr val="004574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3" name="Рисунок 22">
            <a:extLst>
              <a:ext uri="{FF2B5EF4-FFF2-40B4-BE49-F238E27FC236}">
                <a16:creationId xmlns:a16="http://schemas.microsoft.com/office/drawing/2014/main" xmlns="" id="{F10F7F6D-05E8-41A2-A4A2-92357AF42D8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6593" y="3085212"/>
            <a:ext cx="3230879" cy="2246959"/>
          </a:xfrm>
          <a:custGeom>
            <a:avLst/>
            <a:gdLst>
              <a:gd name="connsiteX0" fmla="*/ 96295 w 3230879"/>
              <a:gd name="connsiteY0" fmla="*/ 0 h 2273173"/>
              <a:gd name="connsiteX1" fmla="*/ 3134584 w 3230879"/>
              <a:gd name="connsiteY1" fmla="*/ 0 h 2273173"/>
              <a:gd name="connsiteX2" fmla="*/ 3230879 w 3230879"/>
              <a:gd name="connsiteY2" fmla="*/ 96295 h 2273173"/>
              <a:gd name="connsiteX3" fmla="*/ 3230879 w 3230879"/>
              <a:gd name="connsiteY3" fmla="*/ 2273173 h 2273173"/>
              <a:gd name="connsiteX4" fmla="*/ 0 w 3230879"/>
              <a:gd name="connsiteY4" fmla="*/ 2273173 h 2273173"/>
              <a:gd name="connsiteX5" fmla="*/ 0 w 3230879"/>
              <a:gd name="connsiteY5" fmla="*/ 96295 h 2273173"/>
              <a:gd name="connsiteX6" fmla="*/ 96295 w 3230879"/>
              <a:gd name="connsiteY6" fmla="*/ 0 h 2273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0879" h="2273173">
                <a:moveTo>
                  <a:pt x="96295" y="0"/>
                </a:moveTo>
                <a:lnTo>
                  <a:pt x="3134584" y="0"/>
                </a:lnTo>
                <a:cubicBezTo>
                  <a:pt x="3187766" y="0"/>
                  <a:pt x="3230879" y="43113"/>
                  <a:pt x="3230879" y="96295"/>
                </a:cubicBezTo>
                <a:lnTo>
                  <a:pt x="3230879" y="2273173"/>
                </a:lnTo>
                <a:lnTo>
                  <a:pt x="0" y="2273173"/>
                </a:lnTo>
                <a:lnTo>
                  <a:pt x="0" y="96295"/>
                </a:lnTo>
                <a:cubicBezTo>
                  <a:pt x="0" y="43113"/>
                  <a:pt x="43113" y="0"/>
                  <a:pt x="96295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4" name="Полилиния 23"/>
          <p:cNvSpPr/>
          <p:nvPr userDrawn="1"/>
        </p:nvSpPr>
        <p:spPr>
          <a:xfrm>
            <a:off x="926593" y="5332171"/>
            <a:ext cx="3230879" cy="1004568"/>
          </a:xfrm>
          <a:custGeom>
            <a:avLst/>
            <a:gdLst>
              <a:gd name="connsiteX0" fmla="*/ 0 w 3230879"/>
              <a:gd name="connsiteY0" fmla="*/ 0 h 1004568"/>
              <a:gd name="connsiteX1" fmla="*/ 3230879 w 3230879"/>
              <a:gd name="connsiteY1" fmla="*/ 0 h 1004568"/>
              <a:gd name="connsiteX2" fmla="*/ 3230879 w 3230879"/>
              <a:gd name="connsiteY2" fmla="*/ 924691 h 1004568"/>
              <a:gd name="connsiteX3" fmla="*/ 3151002 w 3230879"/>
              <a:gd name="connsiteY3" fmla="*/ 1004568 h 1004568"/>
              <a:gd name="connsiteX4" fmla="*/ 79877 w 3230879"/>
              <a:gd name="connsiteY4" fmla="*/ 1004568 h 1004568"/>
              <a:gd name="connsiteX5" fmla="*/ 0 w 3230879"/>
              <a:gd name="connsiteY5" fmla="*/ 924691 h 100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30879" h="1004568">
                <a:moveTo>
                  <a:pt x="0" y="0"/>
                </a:moveTo>
                <a:lnTo>
                  <a:pt x="3230879" y="0"/>
                </a:lnTo>
                <a:lnTo>
                  <a:pt x="3230879" y="924691"/>
                </a:lnTo>
                <a:cubicBezTo>
                  <a:pt x="3230879" y="968806"/>
                  <a:pt x="3195117" y="1004568"/>
                  <a:pt x="3151002" y="1004568"/>
                </a:cubicBezTo>
                <a:lnTo>
                  <a:pt x="79877" y="1004568"/>
                </a:lnTo>
                <a:cubicBezTo>
                  <a:pt x="35762" y="1004568"/>
                  <a:pt x="0" y="968806"/>
                  <a:pt x="0" y="92469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6479836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Text Box 3">
            <a:extLst>
              <a:ext uri="{FF2B5EF4-FFF2-40B4-BE49-F238E27FC236}">
                <a16:creationId xmlns:a16="http://schemas.microsoft.com/office/drawing/2014/main" xmlns="" id="{EE2D9EB2-D179-477C-92D5-7E30DE1CCE2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8BDA21B-3FC5-4E3E-9D8E-C59F68D211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38E7A246-F565-4144-8272-D9126F5B212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123488" y="0"/>
            <a:ext cx="2041525" cy="2041525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1" name="Рисунок 5">
            <a:extLst>
              <a:ext uri="{FF2B5EF4-FFF2-40B4-BE49-F238E27FC236}">
                <a16:creationId xmlns:a16="http://schemas.microsoft.com/office/drawing/2014/main" xmlns="" id="{CE5DAD81-E4E3-462A-B04E-10778DEF2FD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940675" y="0"/>
            <a:ext cx="2041525" cy="2041525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5" name="Рисунок 5">
            <a:extLst>
              <a:ext uri="{FF2B5EF4-FFF2-40B4-BE49-F238E27FC236}">
                <a16:creationId xmlns:a16="http://schemas.microsoft.com/office/drawing/2014/main" xmlns="" id="{6BD86EAC-E5C0-4D27-B18B-F96CF38A445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123488" y="2176692"/>
            <a:ext cx="2041525" cy="2041525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20" name="Рисунок 19">
            <a:extLst>
              <a:ext uri="{FF2B5EF4-FFF2-40B4-BE49-F238E27FC236}">
                <a16:creationId xmlns:a16="http://schemas.microsoft.com/office/drawing/2014/main" xmlns="" id="{F3ABE343-E26F-424D-910F-229A6909BD9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757862" y="0"/>
            <a:ext cx="2041525" cy="2041525"/>
          </a:xfrm>
          <a:custGeom>
            <a:avLst/>
            <a:gdLst>
              <a:gd name="connsiteX0" fmla="*/ 0 w 2041525"/>
              <a:gd name="connsiteY0" fmla="*/ 0 h 2041525"/>
              <a:gd name="connsiteX1" fmla="*/ 2041525 w 2041525"/>
              <a:gd name="connsiteY1" fmla="*/ 0 h 2041525"/>
              <a:gd name="connsiteX2" fmla="*/ 2041525 w 2041525"/>
              <a:gd name="connsiteY2" fmla="*/ 2041525 h 2041525"/>
              <a:gd name="connsiteX3" fmla="*/ 426720 w 2041525"/>
              <a:gd name="connsiteY3" fmla="*/ 2041525 h 2041525"/>
              <a:gd name="connsiteX4" fmla="*/ 0 w 2041525"/>
              <a:gd name="connsiteY4" fmla="*/ 1614805 h 204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1525" h="2041525">
                <a:moveTo>
                  <a:pt x="0" y="0"/>
                </a:moveTo>
                <a:lnTo>
                  <a:pt x="2041525" y="0"/>
                </a:lnTo>
                <a:lnTo>
                  <a:pt x="2041525" y="2041525"/>
                </a:lnTo>
                <a:lnTo>
                  <a:pt x="426720" y="2041525"/>
                </a:lnTo>
                <a:cubicBezTo>
                  <a:pt x="191049" y="2041525"/>
                  <a:pt x="0" y="1850476"/>
                  <a:pt x="0" y="1614805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1" name="Рисунок 20">
            <a:extLst>
              <a:ext uri="{FF2B5EF4-FFF2-40B4-BE49-F238E27FC236}">
                <a16:creationId xmlns:a16="http://schemas.microsoft.com/office/drawing/2014/main" xmlns="" id="{CA37C0D6-FF89-43B8-A8E5-5B1900BD442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940675" y="2178402"/>
            <a:ext cx="2041525" cy="2041525"/>
          </a:xfrm>
          <a:custGeom>
            <a:avLst/>
            <a:gdLst>
              <a:gd name="connsiteX0" fmla="*/ 0 w 2041525"/>
              <a:gd name="connsiteY0" fmla="*/ 0 h 2041525"/>
              <a:gd name="connsiteX1" fmla="*/ 2041525 w 2041525"/>
              <a:gd name="connsiteY1" fmla="*/ 0 h 2041525"/>
              <a:gd name="connsiteX2" fmla="*/ 2041525 w 2041525"/>
              <a:gd name="connsiteY2" fmla="*/ 2041525 h 2041525"/>
              <a:gd name="connsiteX3" fmla="*/ 426720 w 2041525"/>
              <a:gd name="connsiteY3" fmla="*/ 2041525 h 2041525"/>
              <a:gd name="connsiteX4" fmla="*/ 0 w 2041525"/>
              <a:gd name="connsiteY4" fmla="*/ 1614805 h 204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1525" h="2041525">
                <a:moveTo>
                  <a:pt x="0" y="0"/>
                </a:moveTo>
                <a:lnTo>
                  <a:pt x="2041525" y="0"/>
                </a:lnTo>
                <a:lnTo>
                  <a:pt x="2041525" y="2041525"/>
                </a:lnTo>
                <a:lnTo>
                  <a:pt x="426720" y="2041525"/>
                </a:lnTo>
                <a:cubicBezTo>
                  <a:pt x="191049" y="2041525"/>
                  <a:pt x="0" y="1850476"/>
                  <a:pt x="0" y="1614805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2" name="Рисунок 21">
            <a:extLst>
              <a:ext uri="{FF2B5EF4-FFF2-40B4-BE49-F238E27FC236}">
                <a16:creationId xmlns:a16="http://schemas.microsoft.com/office/drawing/2014/main" xmlns="" id="{6C9A685E-B5D1-4527-ABEA-4D1EB2D7D56F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150475" y="4357917"/>
            <a:ext cx="2041525" cy="2041525"/>
          </a:xfrm>
          <a:custGeom>
            <a:avLst/>
            <a:gdLst>
              <a:gd name="connsiteX0" fmla="*/ 0 w 2041525"/>
              <a:gd name="connsiteY0" fmla="*/ 0 h 2041525"/>
              <a:gd name="connsiteX1" fmla="*/ 2041525 w 2041525"/>
              <a:gd name="connsiteY1" fmla="*/ 0 h 2041525"/>
              <a:gd name="connsiteX2" fmla="*/ 2041525 w 2041525"/>
              <a:gd name="connsiteY2" fmla="*/ 2041525 h 2041525"/>
              <a:gd name="connsiteX3" fmla="*/ 426720 w 2041525"/>
              <a:gd name="connsiteY3" fmla="*/ 2041525 h 2041525"/>
              <a:gd name="connsiteX4" fmla="*/ 0 w 2041525"/>
              <a:gd name="connsiteY4" fmla="*/ 1614805 h 204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1525" h="2041525">
                <a:moveTo>
                  <a:pt x="0" y="0"/>
                </a:moveTo>
                <a:lnTo>
                  <a:pt x="2041525" y="0"/>
                </a:lnTo>
                <a:lnTo>
                  <a:pt x="2041525" y="2041525"/>
                </a:lnTo>
                <a:lnTo>
                  <a:pt x="426720" y="2041525"/>
                </a:lnTo>
                <a:cubicBezTo>
                  <a:pt x="191049" y="2041525"/>
                  <a:pt x="0" y="1850476"/>
                  <a:pt x="0" y="1614805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3109153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759B20A0-C04B-4086-B67B-0860843A3237}"/>
              </a:ext>
            </a:extLst>
          </p:cNvPr>
          <p:cNvSpPr/>
          <p:nvPr userDrawn="1"/>
        </p:nvSpPr>
        <p:spPr>
          <a:xfrm>
            <a:off x="6073020" y="0"/>
            <a:ext cx="615724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xmlns="" id="{E8543EC9-DFD7-4E9A-B39C-3A1F83B258D5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18612AEB-E225-4081-AEC6-F9AB3C14ED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  <p:sp>
        <p:nvSpPr>
          <p:cNvPr id="10" name="Рисунок 9">
            <a:extLst>
              <a:ext uri="{FF2B5EF4-FFF2-40B4-BE49-F238E27FC236}">
                <a16:creationId xmlns:a16="http://schemas.microsoft.com/office/drawing/2014/main" xmlns="" id="{33FB82E8-10F2-4BDC-89F5-4608CB7B194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Рисунок 9">
            <a:extLst>
              <a:ext uri="{FF2B5EF4-FFF2-40B4-BE49-F238E27FC236}">
                <a16:creationId xmlns:a16="http://schemas.microsoft.com/office/drawing/2014/main" xmlns="" id="{25575770-04EB-4C9E-9E03-7CCDD130829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027206" y="0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Рисунок 9">
            <a:extLst>
              <a:ext uri="{FF2B5EF4-FFF2-40B4-BE49-F238E27FC236}">
                <a16:creationId xmlns:a16="http://schemas.microsoft.com/office/drawing/2014/main" xmlns="" id="{51186202-9E1F-4BE1-83C8-D1B564C5C0E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050256" y="0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17" name="Рисунок 9">
            <a:extLst>
              <a:ext uri="{FF2B5EF4-FFF2-40B4-BE49-F238E27FC236}">
                <a16:creationId xmlns:a16="http://schemas.microsoft.com/office/drawing/2014/main" xmlns="" id="{DD880369-7A21-4130-943F-068E8247105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2286001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18" name="Рисунок 9">
            <a:extLst>
              <a:ext uri="{FF2B5EF4-FFF2-40B4-BE49-F238E27FC236}">
                <a16:creationId xmlns:a16="http://schemas.microsoft.com/office/drawing/2014/main" xmlns="" id="{548BE7CF-7193-4437-B04C-3818DF8A5D4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027206" y="2286001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19" name="Рисунок 9">
            <a:extLst>
              <a:ext uri="{FF2B5EF4-FFF2-40B4-BE49-F238E27FC236}">
                <a16:creationId xmlns:a16="http://schemas.microsoft.com/office/drawing/2014/main" xmlns="" id="{BDB11676-A5F4-45D1-9B5C-4C2F3715EC5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050256" y="2286001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20" name="Рисунок 9">
            <a:extLst>
              <a:ext uri="{FF2B5EF4-FFF2-40B4-BE49-F238E27FC236}">
                <a16:creationId xmlns:a16="http://schemas.microsoft.com/office/drawing/2014/main" xmlns="" id="{8244E6D7-EEC7-4651-820C-2350CDF286F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0" y="4572000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21" name="Рисунок 9">
            <a:extLst>
              <a:ext uri="{FF2B5EF4-FFF2-40B4-BE49-F238E27FC236}">
                <a16:creationId xmlns:a16="http://schemas.microsoft.com/office/drawing/2014/main" xmlns="" id="{E236AD6E-67E2-4E83-AEC1-034995524A97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2027206" y="4572000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22" name="Рисунок 9">
            <a:extLst>
              <a:ext uri="{FF2B5EF4-FFF2-40B4-BE49-F238E27FC236}">
                <a16:creationId xmlns:a16="http://schemas.microsoft.com/office/drawing/2014/main" xmlns="" id="{1950174A-AEEA-43C2-9FE7-AF551044A732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050256" y="4572000"/>
            <a:ext cx="2022764" cy="22860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1271525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>
                <a:solidFill>
                  <a:prstClr val="white">
                    <a:lumMod val="50000"/>
                  </a:prstClr>
                </a:solidFill>
              </a:rPr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xmlns="" id="{8BC6F1F8-B0C0-46CC-A927-6A259A708918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CA7617E-44CC-4EE0-8BE0-5CC75B0687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FCD4DC53-7AF6-4D98-9AAE-BC48CB21CCAE}"/>
              </a:ext>
            </a:extLst>
          </p:cNvPr>
          <p:cNvSpPr/>
          <p:nvPr userDrawn="1"/>
        </p:nvSpPr>
        <p:spPr>
          <a:xfrm>
            <a:off x="0" y="0"/>
            <a:ext cx="3706586" cy="6858000"/>
          </a:xfrm>
          <a:prstGeom prst="rect">
            <a:avLst/>
          </a:prstGeom>
          <a:gradFill flip="none" rotWithShape="1">
            <a:gsLst>
              <a:gs pos="0">
                <a:srgbClr val="005692"/>
              </a:gs>
              <a:gs pos="100000">
                <a:srgbClr val="004574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sz="quarter" idx="13"/>
          </p:nvPr>
        </p:nvSpPr>
        <p:spPr>
          <a:xfrm>
            <a:off x="433388" y="1920875"/>
            <a:ext cx="2833687" cy="2700338"/>
          </a:xfrm>
          <a:prstGeom prst="roundRect">
            <a:avLst>
              <a:gd name="adj" fmla="val 4025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635000" sx="102000" sy="102000" algn="ctr" rotWithShape="0">
              <a:schemeClr val="bg1">
                <a:alpha val="30000"/>
              </a:scheme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4" name="Рисунок 2"/>
          <p:cNvSpPr>
            <a:spLocks noGrp="1"/>
          </p:cNvSpPr>
          <p:nvPr>
            <p:ph type="pic" sz="quarter" idx="14"/>
          </p:nvPr>
        </p:nvSpPr>
        <p:spPr>
          <a:xfrm>
            <a:off x="4008346" y="2158602"/>
            <a:ext cx="1638000" cy="1638000"/>
          </a:xfrm>
          <a:prstGeom prst="roundRect">
            <a:avLst>
              <a:gd name="adj" fmla="val 6589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5" name="Рисунок 2"/>
          <p:cNvSpPr>
            <a:spLocks noGrp="1"/>
          </p:cNvSpPr>
          <p:nvPr>
            <p:ph type="pic" sz="quarter" idx="15"/>
          </p:nvPr>
        </p:nvSpPr>
        <p:spPr>
          <a:xfrm>
            <a:off x="7942661" y="2158602"/>
            <a:ext cx="1638000" cy="1638000"/>
          </a:xfrm>
          <a:prstGeom prst="roundRect">
            <a:avLst>
              <a:gd name="adj" fmla="val 6589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6" name="Рисунок 2"/>
          <p:cNvSpPr>
            <a:spLocks noGrp="1"/>
          </p:cNvSpPr>
          <p:nvPr>
            <p:ph type="pic" sz="quarter" idx="16"/>
          </p:nvPr>
        </p:nvSpPr>
        <p:spPr>
          <a:xfrm>
            <a:off x="7942661" y="4287573"/>
            <a:ext cx="1638000" cy="1638000"/>
          </a:xfrm>
          <a:prstGeom prst="roundRect">
            <a:avLst>
              <a:gd name="adj" fmla="val 6589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7" name="Рисунок 2"/>
          <p:cNvSpPr>
            <a:spLocks noGrp="1"/>
          </p:cNvSpPr>
          <p:nvPr>
            <p:ph type="pic" sz="quarter" idx="17"/>
          </p:nvPr>
        </p:nvSpPr>
        <p:spPr>
          <a:xfrm>
            <a:off x="4008345" y="4287573"/>
            <a:ext cx="1638000" cy="1638000"/>
          </a:xfrm>
          <a:prstGeom prst="roundRect">
            <a:avLst>
              <a:gd name="adj" fmla="val 6589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6604057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 с лого НИ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083796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17" name="Прямоугольник 16"/>
          <p:cNvSpPr/>
          <p:nvPr userDrawn="1"/>
        </p:nvSpPr>
        <p:spPr>
          <a:xfrm>
            <a:off x="0" y="0"/>
            <a:ext cx="4068000" cy="74677"/>
          </a:xfrm>
          <a:prstGeom prst="rect">
            <a:avLst/>
          </a:prstGeom>
          <a:solidFill>
            <a:srgbClr val="15A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8" name="Прямоугольник 17"/>
          <p:cNvSpPr/>
          <p:nvPr userDrawn="1"/>
        </p:nvSpPr>
        <p:spPr>
          <a:xfrm>
            <a:off x="8163420" y="0"/>
            <a:ext cx="4032000" cy="74677"/>
          </a:xfrm>
          <a:prstGeom prst="rect">
            <a:avLst/>
          </a:prstGeom>
          <a:solidFill>
            <a:srgbClr val="0056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9" name="Прямоугольник 18"/>
          <p:cNvSpPr/>
          <p:nvPr userDrawn="1"/>
        </p:nvSpPr>
        <p:spPr>
          <a:xfrm>
            <a:off x="4070280" y="0"/>
            <a:ext cx="4104000" cy="74677"/>
          </a:xfrm>
          <a:prstGeom prst="rect">
            <a:avLst/>
          </a:prstGeom>
          <a:solidFill>
            <a:srgbClr val="007D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0" name="Прямоугольник 19"/>
          <p:cNvSpPr/>
          <p:nvPr userDrawn="1"/>
        </p:nvSpPr>
        <p:spPr>
          <a:xfrm>
            <a:off x="5154931" y="1986095"/>
            <a:ext cx="1430654" cy="74677"/>
          </a:xfrm>
          <a:prstGeom prst="rect">
            <a:avLst/>
          </a:prstGeom>
          <a:solidFill>
            <a:srgbClr val="15A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1" name="Прямоугольник 20"/>
          <p:cNvSpPr/>
          <p:nvPr userDrawn="1"/>
        </p:nvSpPr>
        <p:spPr>
          <a:xfrm>
            <a:off x="0" y="2060772"/>
            <a:ext cx="12192000" cy="3171628"/>
          </a:xfrm>
          <a:prstGeom prst="rect">
            <a:avLst/>
          </a:prstGeom>
          <a:solidFill>
            <a:srgbClr val="EF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2" name="Прямоугольник 21"/>
          <p:cNvSpPr/>
          <p:nvPr userDrawn="1"/>
        </p:nvSpPr>
        <p:spPr>
          <a:xfrm>
            <a:off x="6583680" y="1986095"/>
            <a:ext cx="1430654" cy="74677"/>
          </a:xfrm>
          <a:prstGeom prst="rect">
            <a:avLst/>
          </a:prstGeom>
          <a:solidFill>
            <a:srgbClr val="0056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3" name="Прямоугольник 22"/>
          <p:cNvSpPr/>
          <p:nvPr userDrawn="1"/>
        </p:nvSpPr>
        <p:spPr>
          <a:xfrm>
            <a:off x="8014334" y="1986095"/>
            <a:ext cx="1430654" cy="74677"/>
          </a:xfrm>
          <a:prstGeom prst="rect">
            <a:avLst/>
          </a:prstGeom>
          <a:solidFill>
            <a:srgbClr val="007D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5" name="Овал 24"/>
          <p:cNvSpPr/>
          <p:nvPr userDrawn="1"/>
        </p:nvSpPr>
        <p:spPr>
          <a:xfrm>
            <a:off x="949817" y="1970290"/>
            <a:ext cx="3382670" cy="3382670"/>
          </a:xfrm>
          <a:prstGeom prst="ellipse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6" name="Дуга 25"/>
          <p:cNvSpPr>
            <a:spLocks noChangeAspect="1"/>
          </p:cNvSpPr>
          <p:nvPr userDrawn="1"/>
        </p:nvSpPr>
        <p:spPr>
          <a:xfrm>
            <a:off x="879052" y="1893670"/>
            <a:ext cx="3510000" cy="3509754"/>
          </a:xfrm>
          <a:prstGeom prst="arc">
            <a:avLst>
              <a:gd name="adj1" fmla="val 25894"/>
              <a:gd name="adj2" fmla="val 16168431"/>
            </a:avLst>
          </a:prstGeom>
          <a:ln w="127000">
            <a:solidFill>
              <a:srgbClr val="007D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27" name="Дуга 26"/>
          <p:cNvSpPr>
            <a:spLocks noChangeAspect="1"/>
          </p:cNvSpPr>
          <p:nvPr userDrawn="1"/>
        </p:nvSpPr>
        <p:spPr>
          <a:xfrm>
            <a:off x="1094073" y="2112060"/>
            <a:ext cx="2966101" cy="3059380"/>
          </a:xfrm>
          <a:prstGeom prst="arc">
            <a:avLst>
              <a:gd name="adj1" fmla="val 7399288"/>
              <a:gd name="adj2" fmla="val 16284786"/>
            </a:avLst>
          </a:prstGeom>
          <a:ln w="304800">
            <a:solidFill>
              <a:srgbClr val="15A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Овал 27"/>
          <p:cNvSpPr/>
          <p:nvPr userDrawn="1"/>
        </p:nvSpPr>
        <p:spPr>
          <a:xfrm>
            <a:off x="1325663" y="2346136"/>
            <a:ext cx="2630978" cy="263097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9" name="Овал 28"/>
          <p:cNvSpPr/>
          <p:nvPr userDrawn="1"/>
        </p:nvSpPr>
        <p:spPr>
          <a:xfrm>
            <a:off x="1424239" y="2477895"/>
            <a:ext cx="2368076" cy="2368076"/>
          </a:xfrm>
          <a:prstGeom prst="ellipse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0" name="Овал 29"/>
          <p:cNvSpPr/>
          <p:nvPr userDrawn="1"/>
        </p:nvSpPr>
        <p:spPr>
          <a:xfrm>
            <a:off x="1537411" y="2591067"/>
            <a:ext cx="2141732" cy="2141732"/>
          </a:xfrm>
          <a:prstGeom prst="ellipse">
            <a:avLst/>
          </a:prstGeom>
          <a:solidFill>
            <a:srgbClr val="15A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1" name="Полилиния 30"/>
          <p:cNvSpPr/>
          <p:nvPr userDrawn="1"/>
        </p:nvSpPr>
        <p:spPr>
          <a:xfrm>
            <a:off x="1538823" y="3675933"/>
            <a:ext cx="2138909" cy="1056866"/>
          </a:xfrm>
          <a:custGeom>
            <a:avLst/>
            <a:gdLst>
              <a:gd name="connsiteX0" fmla="*/ 0 w 2138909"/>
              <a:gd name="connsiteY0" fmla="*/ 0 h 1056866"/>
              <a:gd name="connsiteX1" fmla="*/ 2138909 w 2138909"/>
              <a:gd name="connsiteY1" fmla="*/ 0 h 1056866"/>
              <a:gd name="connsiteX2" fmla="*/ 2118564 w 2138909"/>
              <a:gd name="connsiteY2" fmla="*/ 201817 h 1056866"/>
              <a:gd name="connsiteX3" fmla="*/ 1069454 w 2138909"/>
              <a:gd name="connsiteY3" fmla="*/ 1056866 h 1056866"/>
              <a:gd name="connsiteX4" fmla="*/ 20345 w 2138909"/>
              <a:gd name="connsiteY4" fmla="*/ 201817 h 1056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8909" h="1056866">
                <a:moveTo>
                  <a:pt x="0" y="0"/>
                </a:moveTo>
                <a:lnTo>
                  <a:pt x="2138909" y="0"/>
                </a:lnTo>
                <a:lnTo>
                  <a:pt x="2118564" y="201817"/>
                </a:lnTo>
                <a:cubicBezTo>
                  <a:pt x="2018710" y="689793"/>
                  <a:pt x="1586949" y="1056866"/>
                  <a:pt x="1069454" y="1056866"/>
                </a:cubicBezTo>
                <a:cubicBezTo>
                  <a:pt x="551959" y="1056866"/>
                  <a:pt x="120199" y="689793"/>
                  <a:pt x="20345" y="201817"/>
                </a:cubicBezTo>
                <a:close/>
              </a:path>
            </a:pathLst>
          </a:custGeom>
          <a:solidFill>
            <a:srgbClr val="007D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32" name="Picture 2" descr="Омская область  : Бесплатная карта, бесплатная карта, свободная карта, Бесплатная базовая карта&#10; : контур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81353" y="2709580"/>
            <a:ext cx="1378483" cy="1939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Рисунок 32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6301" y="3344865"/>
            <a:ext cx="668586" cy="668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585848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4" name="Прямоугольник 3"/>
          <p:cNvSpPr/>
          <p:nvPr userDrawn="1"/>
        </p:nvSpPr>
        <p:spPr>
          <a:xfrm>
            <a:off x="2407920" y="1737360"/>
            <a:ext cx="9784080" cy="3840480"/>
          </a:xfrm>
          <a:prstGeom prst="rect">
            <a:avLst/>
          </a:prstGeom>
          <a:solidFill>
            <a:srgbClr val="EF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6" name="Picture 2" descr="Омская область  : Бесплатная карта, бесплатная карта, свободная карта, Бесплатная базовая карта&#10; : контур"/>
          <p:cNvPicPr>
            <a:picLocks noChangeAspect="1" noChangeArrowheads="1"/>
          </p:cNvPicPr>
          <p:nvPr userDrawn="1"/>
        </p:nvPicPr>
        <p:blipFill>
          <a:blip r:embed="rId3">
            <a:duotone>
              <a:prstClr val="black"/>
              <a:srgbClr val="0678AA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4312" y="243000"/>
            <a:ext cx="4529647" cy="63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Овал 7"/>
          <p:cNvSpPr/>
          <p:nvPr/>
        </p:nvSpPr>
        <p:spPr>
          <a:xfrm>
            <a:off x="1361630" y="2305050"/>
            <a:ext cx="2247904" cy="224790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Овал 10"/>
          <p:cNvSpPr>
            <a:spLocks noChangeAspect="1"/>
          </p:cNvSpPr>
          <p:nvPr/>
        </p:nvSpPr>
        <p:spPr>
          <a:xfrm>
            <a:off x="1416318" y="2359738"/>
            <a:ext cx="2138528" cy="2138526"/>
          </a:xfrm>
          <a:prstGeom prst="ellipse">
            <a:avLst/>
          </a:prstGeom>
          <a:solidFill>
            <a:srgbClr val="067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0810" y="2394230"/>
            <a:ext cx="2069543" cy="2069541"/>
          </a:xfrm>
          <a:prstGeom prst="rect">
            <a:avLst/>
          </a:prstGeom>
        </p:spPr>
      </p:pic>
      <p:sp>
        <p:nvSpPr>
          <p:cNvPr id="14" name="Прямоугольник 13"/>
          <p:cNvSpPr/>
          <p:nvPr userDrawn="1"/>
        </p:nvSpPr>
        <p:spPr>
          <a:xfrm>
            <a:off x="5162513" y="1664969"/>
            <a:ext cx="1430654" cy="74677"/>
          </a:xfrm>
          <a:prstGeom prst="rect">
            <a:avLst/>
          </a:prstGeom>
          <a:solidFill>
            <a:srgbClr val="A7DA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6591262" y="1664969"/>
            <a:ext cx="1430654" cy="74677"/>
          </a:xfrm>
          <a:prstGeom prst="rect">
            <a:avLst/>
          </a:prstGeom>
          <a:solidFill>
            <a:srgbClr val="1F8B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8021916" y="1664969"/>
            <a:ext cx="1430654" cy="74677"/>
          </a:xfrm>
          <a:prstGeom prst="rect">
            <a:avLst/>
          </a:prstGeom>
          <a:solidFill>
            <a:srgbClr val="03B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117556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3">
    <p:bg>
      <p:bgPr>
        <a:gradFill flip="none" rotWithShape="1">
          <a:gsLst>
            <a:gs pos="0">
              <a:srgbClr val="004575"/>
            </a:gs>
            <a:gs pos="100000">
              <a:srgbClr val="005692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Grp="1"/>
          </p:cNvSpPr>
          <p:nvPr userDrawn="1">
            <p:ph type="sldNum" sz="quarter" idx="21"/>
          </p:nvPr>
        </p:nvSpPr>
        <p:spPr>
          <a:xfrm>
            <a:off x="11272838" y="6248400"/>
            <a:ext cx="447675" cy="241300"/>
          </a:xfrm>
        </p:spPr>
        <p:txBody>
          <a:bodyPr/>
          <a:lstStyle>
            <a:lvl1pPr>
              <a:defRPr b="0" i="0">
                <a:solidFill>
                  <a:schemeClr val="tx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>
              <a:defRPr/>
            </a:pPr>
            <a:fld id="{58CD580B-ED4F-1148-B48B-24C3761D60A0}" type="slidenum">
              <a:rPr lang="x-none" altLang="x-none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x-none" altLang="x-none" dirty="0">
              <a:solidFill>
                <a:prstClr val="black"/>
              </a:solidFill>
            </a:endParaRPr>
          </a:p>
        </p:txBody>
      </p:sp>
      <p:sp>
        <p:nvSpPr>
          <p:cNvPr id="19" name="Прямоугольник 18"/>
          <p:cNvSpPr/>
          <p:nvPr userDrawn="1"/>
        </p:nvSpPr>
        <p:spPr>
          <a:xfrm>
            <a:off x="4165102" y="1664969"/>
            <a:ext cx="1430654" cy="74677"/>
          </a:xfrm>
          <a:prstGeom prst="rect">
            <a:avLst/>
          </a:prstGeom>
          <a:solidFill>
            <a:srgbClr val="BC2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1" name="Прямоугольник 20"/>
          <p:cNvSpPr/>
          <p:nvPr userDrawn="1"/>
        </p:nvSpPr>
        <p:spPr>
          <a:xfrm>
            <a:off x="2301240" y="1737360"/>
            <a:ext cx="9890760" cy="3840480"/>
          </a:xfrm>
          <a:prstGeom prst="rect">
            <a:avLst/>
          </a:prstGeom>
          <a:solidFill>
            <a:srgbClr val="EF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2" name="Прямоугольник 21"/>
          <p:cNvSpPr/>
          <p:nvPr userDrawn="1"/>
        </p:nvSpPr>
        <p:spPr>
          <a:xfrm>
            <a:off x="5593851" y="1664969"/>
            <a:ext cx="1430654" cy="7467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3" name="Прямоугольник 22"/>
          <p:cNvSpPr/>
          <p:nvPr userDrawn="1"/>
        </p:nvSpPr>
        <p:spPr>
          <a:xfrm>
            <a:off x="7024505" y="1664969"/>
            <a:ext cx="1430654" cy="74677"/>
          </a:xfrm>
          <a:prstGeom prst="rect">
            <a:avLst/>
          </a:prstGeom>
          <a:solidFill>
            <a:srgbClr val="00B3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26" name="Picture 2" descr="Омская область  : Бесплатная карта, бесплатная карта, свободная карта, Бесплатная базовая карта&#10; : контур">
            <a:extLst>
              <a:ext uri="{FF2B5EF4-FFF2-40B4-BE49-F238E27FC236}">
                <a16:creationId xmlns:a16="http://schemas.microsoft.com/office/drawing/2014/main" xmlns="" id="{F1AFF914-5E62-42A9-83DE-173452C674B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4312" y="243000"/>
            <a:ext cx="4529647" cy="6372000"/>
          </a:xfrm>
          <a:prstGeom prst="rect">
            <a:avLst/>
          </a:prstGeom>
          <a:noFill/>
          <a:effectLst>
            <a:outerShdw blurRad="254000" dist="63500" sx="105000" sy="105000" algn="l" rotWithShape="0">
              <a:prstClr val="black">
                <a:alpha val="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Группа 26">
            <a:extLst>
              <a:ext uri="{FF2B5EF4-FFF2-40B4-BE49-F238E27FC236}">
                <a16:creationId xmlns:a16="http://schemas.microsoft.com/office/drawing/2014/main" xmlns="" id="{724DF718-8295-4C00-83EE-02C7D1BF0304}"/>
              </a:ext>
            </a:extLst>
          </p:cNvPr>
          <p:cNvGrpSpPr/>
          <p:nvPr userDrawn="1"/>
        </p:nvGrpSpPr>
        <p:grpSpPr>
          <a:xfrm>
            <a:off x="1416318" y="2359737"/>
            <a:ext cx="2138528" cy="2138526"/>
            <a:chOff x="1659141" y="2148818"/>
            <a:chExt cx="2232001" cy="2232001"/>
          </a:xfrm>
        </p:grpSpPr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xmlns="" id="{4CABAEAA-EEE4-41AD-9EAC-D2E7E3BF56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59141" y="2148818"/>
              <a:ext cx="2232001" cy="2232001"/>
            </a:xfrm>
            <a:prstGeom prst="ellipse">
              <a:avLst/>
            </a:prstGeom>
            <a:solidFill>
              <a:srgbClr val="0678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xmlns="" id="{2FC9082D-9DAB-4C56-A18A-1325C95CFAB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77141" y="2166818"/>
              <a:ext cx="2196001" cy="2196001"/>
            </a:xfrm>
            <a:prstGeom prst="ellipse">
              <a:avLst/>
            </a:prstGeom>
            <a:solidFill>
              <a:srgbClr val="0056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xmlns="" id="{D5DF689A-9343-4F46-B87F-72CF165F6DC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95141" y="2184818"/>
              <a:ext cx="2160000" cy="2160000"/>
            </a:xfrm>
            <a:prstGeom prst="rect">
              <a:avLst/>
            </a:prstGeom>
          </p:spPr>
        </p:pic>
      </p:grpSp>
      <p:sp>
        <p:nvSpPr>
          <p:cNvPr id="12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065032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2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4179571" y="1664969"/>
            <a:ext cx="1430654" cy="74677"/>
          </a:xfrm>
          <a:prstGeom prst="rect">
            <a:avLst/>
          </a:prstGeom>
          <a:solidFill>
            <a:srgbClr val="BC2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 userDrawn="1"/>
        </p:nvSpPr>
        <p:spPr>
          <a:xfrm>
            <a:off x="2687444" y="1737360"/>
            <a:ext cx="9504556" cy="3840480"/>
          </a:xfrm>
          <a:prstGeom prst="rect">
            <a:avLst/>
          </a:prstGeom>
          <a:solidFill>
            <a:schemeClr val="bg2">
              <a:lumMod val="2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5608320" y="1664969"/>
            <a:ext cx="1430654" cy="74677"/>
          </a:xfrm>
          <a:prstGeom prst="rect">
            <a:avLst/>
          </a:prstGeom>
          <a:solidFill>
            <a:srgbClr val="305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7038974" y="1664969"/>
            <a:ext cx="1430654" cy="74677"/>
          </a:xfrm>
          <a:prstGeom prst="rect">
            <a:avLst/>
          </a:prstGeom>
          <a:solidFill>
            <a:srgbClr val="00B3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1" name="Picture 2" descr="Омская область  : Бесплатная карта, бесплатная карта, свободная карта, Бесплатная базовая карта&#10; : контур">
            <a:extLst>
              <a:ext uri="{FF2B5EF4-FFF2-40B4-BE49-F238E27FC236}">
                <a16:creationId xmlns:a16="http://schemas.microsoft.com/office/drawing/2014/main" xmlns="" id="{62D9F92A-8B79-48AF-8FA0-AE72E6FBDA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4312" y="243000"/>
            <a:ext cx="4529647" cy="63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Группа 11">
            <a:extLst>
              <a:ext uri="{FF2B5EF4-FFF2-40B4-BE49-F238E27FC236}">
                <a16:creationId xmlns:a16="http://schemas.microsoft.com/office/drawing/2014/main" xmlns="" id="{ABB84806-AAD9-473F-AD83-2D3DC1B41AAB}"/>
              </a:ext>
            </a:extLst>
          </p:cNvPr>
          <p:cNvGrpSpPr/>
          <p:nvPr userDrawn="1"/>
        </p:nvGrpSpPr>
        <p:grpSpPr>
          <a:xfrm>
            <a:off x="1416318" y="2359737"/>
            <a:ext cx="2138528" cy="2138526"/>
            <a:chOff x="1659141" y="2148818"/>
            <a:chExt cx="2232001" cy="2232001"/>
          </a:xfrm>
        </p:grpSpPr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xmlns="" id="{30435FAC-1B64-4D91-A167-65291DF86D2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59141" y="2148818"/>
              <a:ext cx="2232001" cy="2232001"/>
            </a:xfrm>
            <a:prstGeom prst="ellipse">
              <a:avLst/>
            </a:prstGeom>
            <a:solidFill>
              <a:srgbClr val="0678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xmlns="" id="{D6A25C05-E78E-4872-88BF-93972AF211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77141" y="2166818"/>
              <a:ext cx="2196001" cy="2196001"/>
            </a:xfrm>
            <a:prstGeom prst="ellipse">
              <a:avLst/>
            </a:prstGeom>
            <a:solidFill>
              <a:srgbClr val="0056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xmlns="" id="{C0296B91-DBF4-49AB-A7A0-8E980120CE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95141" y="2184818"/>
              <a:ext cx="2160000" cy="2160000"/>
            </a:xfrm>
            <a:prstGeom prst="rect">
              <a:avLst/>
            </a:prstGeom>
          </p:spPr>
        </p:pic>
      </p:grpSp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034863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4" name="Рисунок 3">
            <a:extLst>
              <a:ext uri="{FF2B5EF4-FFF2-40B4-BE49-F238E27FC236}">
                <a16:creationId xmlns:a16="http://schemas.microsoft.com/office/drawing/2014/main" xmlns="" id="{7731D644-B8BD-4548-808D-C4112238536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15101" y="540217"/>
            <a:ext cx="11076899" cy="5854692"/>
          </a:xfrm>
          <a:custGeom>
            <a:avLst/>
            <a:gdLst>
              <a:gd name="connsiteX0" fmla="*/ 5524302 w 21602599"/>
              <a:gd name="connsiteY0" fmla="*/ 0 h 11048604"/>
              <a:gd name="connsiteX1" fmla="*/ 21602599 w 21602599"/>
              <a:gd name="connsiteY1" fmla="*/ 0 h 11048604"/>
              <a:gd name="connsiteX2" fmla="*/ 21602599 w 21602599"/>
              <a:gd name="connsiteY2" fmla="*/ 11048604 h 11048604"/>
              <a:gd name="connsiteX3" fmla="*/ 5524302 w 21602599"/>
              <a:gd name="connsiteY3" fmla="*/ 11048604 h 11048604"/>
              <a:gd name="connsiteX4" fmla="*/ 0 w 21602599"/>
              <a:gd name="connsiteY4" fmla="*/ 5524302 h 11048604"/>
              <a:gd name="connsiteX5" fmla="*/ 5524302 w 21602599"/>
              <a:gd name="connsiteY5" fmla="*/ 0 h 11048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602599" h="11048604">
                <a:moveTo>
                  <a:pt x="5524302" y="0"/>
                </a:moveTo>
                <a:lnTo>
                  <a:pt x="21602599" y="0"/>
                </a:lnTo>
                <a:lnTo>
                  <a:pt x="21602599" y="11048604"/>
                </a:lnTo>
                <a:lnTo>
                  <a:pt x="5524302" y="11048604"/>
                </a:lnTo>
                <a:cubicBezTo>
                  <a:pt x="2473313" y="11048604"/>
                  <a:pt x="0" y="8575290"/>
                  <a:pt x="0" y="5524302"/>
                </a:cubicBezTo>
                <a:cubicBezTo>
                  <a:pt x="0" y="2473314"/>
                  <a:pt x="2473313" y="0"/>
                  <a:pt x="5524302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</p:sp>
    </p:spTree>
    <p:extLst>
      <p:ext uri="{BB962C8B-B14F-4D97-AF65-F5344CB8AC3E}">
        <p14:creationId xmlns:p14="http://schemas.microsoft.com/office/powerpoint/2010/main" val="3710412007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B1DAA063-5C80-4339-8909-445E0ECEC474}"/>
              </a:ext>
            </a:extLst>
          </p:cNvPr>
          <p:cNvSpPr/>
          <p:nvPr userDrawn="1"/>
        </p:nvSpPr>
        <p:spPr>
          <a:xfrm>
            <a:off x="0" y="0"/>
            <a:ext cx="8319032" cy="6858000"/>
          </a:xfrm>
          <a:prstGeom prst="rect">
            <a:avLst/>
          </a:prstGeom>
          <a:gradFill flip="none" rotWithShape="1">
            <a:gsLst>
              <a:gs pos="0">
                <a:srgbClr val="005692"/>
              </a:gs>
              <a:gs pos="100000">
                <a:srgbClr val="004574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Text Box 3">
            <a:extLst>
              <a:ext uri="{FF2B5EF4-FFF2-40B4-BE49-F238E27FC236}">
                <a16:creationId xmlns:a16="http://schemas.microsoft.com/office/drawing/2014/main" xmlns="" id="{EE2D9EB2-D179-477C-92D5-7E30DE1CCE2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8BDA21B-3FC5-4E3E-9D8E-C59F68D211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3F5BC6F9-98D6-4446-AD0C-9E8AB98B6E48}"/>
              </a:ext>
            </a:extLst>
          </p:cNvPr>
          <p:cNvSpPr/>
          <p:nvPr userDrawn="1"/>
        </p:nvSpPr>
        <p:spPr>
          <a:xfrm>
            <a:off x="5137332" y="306530"/>
            <a:ext cx="6244942" cy="6244940"/>
          </a:xfrm>
          <a:prstGeom prst="ellipse">
            <a:avLst/>
          </a:prstGeom>
          <a:noFill/>
          <a:ln w="635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xmlns="" id="{89B8343B-C35D-4FDA-8720-8B14BA6766CF}"/>
              </a:ext>
            </a:extLst>
          </p:cNvPr>
          <p:cNvSpPr/>
          <p:nvPr userDrawn="1"/>
        </p:nvSpPr>
        <p:spPr>
          <a:xfrm>
            <a:off x="9233433" y="289736"/>
            <a:ext cx="1234440" cy="12344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xmlns="" id="{6451F62D-6B8F-4B2B-9FC9-CC73C2BA3419}"/>
              </a:ext>
            </a:extLst>
          </p:cNvPr>
          <p:cNvSpPr/>
          <p:nvPr userDrawn="1"/>
        </p:nvSpPr>
        <p:spPr>
          <a:xfrm>
            <a:off x="9233433" y="5317030"/>
            <a:ext cx="1234440" cy="12344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Рисунок 10">
            <a:extLst>
              <a:ext uri="{FF2B5EF4-FFF2-40B4-BE49-F238E27FC236}">
                <a16:creationId xmlns:a16="http://schemas.microsoft.com/office/drawing/2014/main" xmlns="" id="{45EE1167-94B6-4956-BFEA-BF8C95CF96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467873" y="1674720"/>
            <a:ext cx="1234800" cy="12348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5" name="Рисунок 10">
            <a:extLst>
              <a:ext uri="{FF2B5EF4-FFF2-40B4-BE49-F238E27FC236}">
                <a16:creationId xmlns:a16="http://schemas.microsoft.com/office/drawing/2014/main" xmlns="" id="{955ACA6A-884C-4C4A-9BFE-769D1F11830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467873" y="3948857"/>
            <a:ext cx="1234800" cy="12348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xmlns="" id="{FFC03F5A-3EF9-4150-8AC0-CFB7DA6FE48F}"/>
              </a:ext>
            </a:extLst>
          </p:cNvPr>
          <p:cNvSpPr/>
          <p:nvPr userDrawn="1"/>
        </p:nvSpPr>
        <p:spPr>
          <a:xfrm>
            <a:off x="6139714" y="1271763"/>
            <a:ext cx="4297680" cy="4297680"/>
          </a:xfrm>
          <a:prstGeom prst="ellipse">
            <a:avLst/>
          </a:prstGeom>
          <a:solidFill>
            <a:srgbClr val="25A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8" name="Рисунок 17">
            <a:extLst>
              <a:ext uri="{FF2B5EF4-FFF2-40B4-BE49-F238E27FC236}">
                <a16:creationId xmlns:a16="http://schemas.microsoft.com/office/drawing/2014/main" xmlns="" id="{DE32825C-D3AF-4B34-9F4A-D8076007509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93500" y="1425549"/>
            <a:ext cx="3990108" cy="3990108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0633142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D725D08D-17B3-4894-AC7A-5EF41CF5B08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890000"/>
            <a:ext cx="4104000" cy="2484000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0" name="Рисунок 8">
            <a:extLst>
              <a:ext uri="{FF2B5EF4-FFF2-40B4-BE49-F238E27FC236}">
                <a16:creationId xmlns:a16="http://schemas.microsoft.com/office/drawing/2014/main" xmlns="" id="{1982CA0B-6DCE-4516-A8B5-FA523E95DF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152080" y="1890000"/>
            <a:ext cx="4039920" cy="2484000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1" name="Рисунок 8">
            <a:extLst>
              <a:ext uri="{FF2B5EF4-FFF2-40B4-BE49-F238E27FC236}">
                <a16:creationId xmlns:a16="http://schemas.microsoft.com/office/drawing/2014/main" xmlns="" id="{0297FEB8-2060-424F-9965-CF09291937E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04000" y="4374000"/>
            <a:ext cx="4048080" cy="2484000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C9985AF-33DA-47A8-8439-E590E0C69143}"/>
              </a:ext>
            </a:extLst>
          </p:cNvPr>
          <p:cNvSpPr/>
          <p:nvPr userDrawn="1"/>
        </p:nvSpPr>
        <p:spPr>
          <a:xfrm>
            <a:off x="0" y="4374000"/>
            <a:ext cx="4104000" cy="248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F7ECC9A2-B0DD-4016-BD40-19E0FDF07E3D}"/>
              </a:ext>
            </a:extLst>
          </p:cNvPr>
          <p:cNvSpPr/>
          <p:nvPr userDrawn="1"/>
        </p:nvSpPr>
        <p:spPr>
          <a:xfrm>
            <a:off x="8152080" y="4374000"/>
            <a:ext cx="4039920" cy="248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DA125B91-BE35-459E-98F9-E6183353ED25}"/>
              </a:ext>
            </a:extLst>
          </p:cNvPr>
          <p:cNvSpPr/>
          <p:nvPr userDrawn="1"/>
        </p:nvSpPr>
        <p:spPr>
          <a:xfrm>
            <a:off x="4104000" y="1890000"/>
            <a:ext cx="4048080" cy="248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Text Box 3">
            <a:extLst>
              <a:ext uri="{FF2B5EF4-FFF2-40B4-BE49-F238E27FC236}">
                <a16:creationId xmlns:a16="http://schemas.microsoft.com/office/drawing/2014/main" xmlns="" id="{C8A0C0C4-E198-4D3D-998A-360B63B0531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94AB8450-44AE-492A-B8C6-A8BDDF2A17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63032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Контент 4, темный фон">
    <p:bg>
      <p:bgPr>
        <a:gradFill flip="none" rotWithShape="1">
          <a:gsLst>
            <a:gs pos="0">
              <a:srgbClr val="004575"/>
            </a:gs>
            <a:gs pos="100000">
              <a:srgbClr val="005692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Grp="1"/>
          </p:cNvSpPr>
          <p:nvPr userDrawn="1">
            <p:ph type="sldNum" sz="quarter" idx="21"/>
          </p:nvPr>
        </p:nvSpPr>
        <p:spPr>
          <a:xfrm>
            <a:off x="11272838" y="6248400"/>
            <a:ext cx="447675" cy="241300"/>
          </a:xfrm>
        </p:spPr>
        <p:txBody>
          <a:bodyPr/>
          <a:lstStyle>
            <a:lvl1pPr>
              <a:defRPr b="0" i="0">
                <a:solidFill>
                  <a:schemeClr val="tx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>
              <a:defRPr/>
            </a:pPr>
            <a:fld id="{58CD580B-ED4F-1148-B48B-24C3761D60A0}" type="slidenum">
              <a:rPr lang="x-none" altLang="x-none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x-none" altLang="x-none" dirty="0">
              <a:solidFill>
                <a:prstClr val="black"/>
              </a:solidFill>
            </a:endParaRPr>
          </a:p>
        </p:txBody>
      </p:sp>
      <p:sp>
        <p:nvSpPr>
          <p:cNvPr id="16" name="Полилиния 15">
            <a:extLst>
              <a:ext uri="{FF2B5EF4-FFF2-40B4-BE49-F238E27FC236}">
                <a16:creationId xmlns:a16="http://schemas.microsoft.com/office/drawing/2014/main" xmlns="" id="{9A98CA79-BB25-4370-8C14-919AE440F1EC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0"/>
            <a:ext cx="6265264" cy="6669000"/>
          </a:xfrm>
          <a:custGeom>
            <a:avLst/>
            <a:gdLst>
              <a:gd name="connsiteX0" fmla="*/ 1775641 w 6265264"/>
              <a:gd name="connsiteY0" fmla="*/ 0 h 6669000"/>
              <a:gd name="connsiteX1" fmla="*/ 3909381 w 6265264"/>
              <a:gd name="connsiteY1" fmla="*/ 0 h 6669000"/>
              <a:gd name="connsiteX2" fmla="*/ 4176483 w 6265264"/>
              <a:gd name="connsiteY2" fmla="*/ 97761 h 6669000"/>
              <a:gd name="connsiteX3" fmla="*/ 6265264 w 6265264"/>
              <a:gd name="connsiteY3" fmla="*/ 3249000 h 6669000"/>
              <a:gd name="connsiteX4" fmla="*/ 2845264 w 6265264"/>
              <a:gd name="connsiteY4" fmla="*/ 6669000 h 6669000"/>
              <a:gd name="connsiteX5" fmla="*/ 9346 w 6265264"/>
              <a:gd name="connsiteY5" fmla="*/ 5161155 h 6669000"/>
              <a:gd name="connsiteX6" fmla="*/ 0 w 6265264"/>
              <a:gd name="connsiteY6" fmla="*/ 5145770 h 6669000"/>
              <a:gd name="connsiteX7" fmla="*/ 0 w 6265264"/>
              <a:gd name="connsiteY7" fmla="*/ 1352230 h 6669000"/>
              <a:gd name="connsiteX8" fmla="*/ 9346 w 6265264"/>
              <a:gd name="connsiteY8" fmla="*/ 1336846 h 6669000"/>
              <a:gd name="connsiteX9" fmla="*/ 1591236 w 6265264"/>
              <a:gd name="connsiteY9" fmla="*/ 66223 h 666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265264" h="6669000">
                <a:moveTo>
                  <a:pt x="1775641" y="0"/>
                </a:moveTo>
                <a:lnTo>
                  <a:pt x="3909381" y="0"/>
                </a:lnTo>
                <a:lnTo>
                  <a:pt x="4176483" y="97761"/>
                </a:lnTo>
                <a:cubicBezTo>
                  <a:pt x="5403972" y="616945"/>
                  <a:pt x="6265264" y="1832390"/>
                  <a:pt x="6265264" y="3249000"/>
                </a:cubicBezTo>
                <a:cubicBezTo>
                  <a:pt x="6265264" y="5137814"/>
                  <a:pt x="4734078" y="6669000"/>
                  <a:pt x="2845264" y="6669000"/>
                </a:cubicBezTo>
                <a:cubicBezTo>
                  <a:pt x="1664756" y="6669000"/>
                  <a:pt x="623945" y="6070881"/>
                  <a:pt x="9346" y="5161155"/>
                </a:cubicBezTo>
                <a:lnTo>
                  <a:pt x="0" y="5145770"/>
                </a:lnTo>
                <a:lnTo>
                  <a:pt x="0" y="1352230"/>
                </a:lnTo>
                <a:lnTo>
                  <a:pt x="9346" y="1336846"/>
                </a:lnTo>
                <a:cubicBezTo>
                  <a:pt x="393470" y="768267"/>
                  <a:pt x="944084" y="321410"/>
                  <a:pt x="1591236" y="66223"/>
                </a:cubicBezTo>
                <a:close/>
              </a:path>
            </a:pathLst>
          </a:custGeom>
          <a:solidFill>
            <a:schemeClr val="accent2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4" name="Полилиния 13">
            <a:extLst>
              <a:ext uri="{FF2B5EF4-FFF2-40B4-BE49-F238E27FC236}">
                <a16:creationId xmlns:a16="http://schemas.microsoft.com/office/drawing/2014/main" xmlns="" id="{94CA2EC5-F597-48B4-ADBB-B692DCB3B66D}"/>
              </a:ext>
            </a:extLst>
          </p:cNvPr>
          <p:cNvSpPr/>
          <p:nvPr userDrawn="1"/>
        </p:nvSpPr>
        <p:spPr>
          <a:xfrm>
            <a:off x="0" y="279000"/>
            <a:ext cx="5815264" cy="5940000"/>
          </a:xfrm>
          <a:custGeom>
            <a:avLst/>
            <a:gdLst>
              <a:gd name="connsiteX0" fmla="*/ 2845264 w 5815264"/>
              <a:gd name="connsiteY0" fmla="*/ 0 h 5940000"/>
              <a:gd name="connsiteX1" fmla="*/ 5815264 w 5815264"/>
              <a:gd name="connsiteY1" fmla="*/ 2970000 h 5940000"/>
              <a:gd name="connsiteX2" fmla="*/ 2845264 w 5815264"/>
              <a:gd name="connsiteY2" fmla="*/ 5940000 h 5940000"/>
              <a:gd name="connsiteX3" fmla="*/ 8789 w 5815264"/>
              <a:gd name="connsiteY3" fmla="*/ 3853187 h 5940000"/>
              <a:gd name="connsiteX4" fmla="*/ 0 w 5815264"/>
              <a:gd name="connsiteY4" fmla="*/ 3819005 h 5940000"/>
              <a:gd name="connsiteX5" fmla="*/ 0 w 5815264"/>
              <a:gd name="connsiteY5" fmla="*/ 2120996 h 5940000"/>
              <a:gd name="connsiteX6" fmla="*/ 8789 w 5815264"/>
              <a:gd name="connsiteY6" fmla="*/ 2086813 h 5940000"/>
              <a:gd name="connsiteX7" fmla="*/ 2845264 w 5815264"/>
              <a:gd name="connsiteY7" fmla="*/ 0 h 59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15264" h="5940000">
                <a:moveTo>
                  <a:pt x="2845264" y="0"/>
                </a:moveTo>
                <a:cubicBezTo>
                  <a:pt x="4485550" y="0"/>
                  <a:pt x="5815264" y="1329714"/>
                  <a:pt x="5815264" y="2970000"/>
                </a:cubicBezTo>
                <a:cubicBezTo>
                  <a:pt x="5815264" y="4610286"/>
                  <a:pt x="4485550" y="5940000"/>
                  <a:pt x="2845264" y="5940000"/>
                </a:cubicBezTo>
                <a:cubicBezTo>
                  <a:pt x="1512532" y="5940000"/>
                  <a:pt x="384825" y="5062181"/>
                  <a:pt x="8789" y="3853187"/>
                </a:cubicBezTo>
                <a:lnTo>
                  <a:pt x="0" y="3819005"/>
                </a:lnTo>
                <a:lnTo>
                  <a:pt x="0" y="2120996"/>
                </a:lnTo>
                <a:lnTo>
                  <a:pt x="8789" y="2086813"/>
                </a:lnTo>
                <a:cubicBezTo>
                  <a:pt x="384825" y="877819"/>
                  <a:pt x="1512532" y="0"/>
                  <a:pt x="2845264" y="0"/>
                </a:cubicBezTo>
                <a:close/>
              </a:path>
            </a:pathLst>
          </a:custGeom>
          <a:solidFill>
            <a:schemeClr val="accent2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xmlns="" id="{2AEE7250-4E7E-476D-B759-997B4672E4A6}"/>
              </a:ext>
            </a:extLst>
          </p:cNvPr>
          <p:cNvSpPr/>
          <p:nvPr userDrawn="1"/>
        </p:nvSpPr>
        <p:spPr>
          <a:xfrm>
            <a:off x="415264" y="819000"/>
            <a:ext cx="4860000" cy="4860000"/>
          </a:xfrm>
          <a:prstGeom prst="ellipse">
            <a:avLst/>
          </a:prstGeom>
          <a:solidFill>
            <a:schemeClr val="accent2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9" name="Полилиния 18">
            <a:extLst>
              <a:ext uri="{FF2B5EF4-FFF2-40B4-BE49-F238E27FC236}">
                <a16:creationId xmlns:a16="http://schemas.microsoft.com/office/drawing/2014/main" xmlns="" id="{ACC1E3BB-2251-48EA-9690-A533A61B8966}"/>
              </a:ext>
            </a:extLst>
          </p:cNvPr>
          <p:cNvSpPr/>
          <p:nvPr userDrawn="1"/>
        </p:nvSpPr>
        <p:spPr>
          <a:xfrm>
            <a:off x="1545009" y="0"/>
            <a:ext cx="2600513" cy="893740"/>
          </a:xfrm>
          <a:custGeom>
            <a:avLst/>
            <a:gdLst>
              <a:gd name="connsiteX0" fmla="*/ 0 w 2600513"/>
              <a:gd name="connsiteY0" fmla="*/ 0 h 893740"/>
              <a:gd name="connsiteX1" fmla="*/ 2600513 w 2600513"/>
              <a:gd name="connsiteY1" fmla="*/ 0 h 893740"/>
              <a:gd name="connsiteX2" fmla="*/ 2597208 w 2600513"/>
              <a:gd name="connsiteY2" fmla="*/ 11127 h 893740"/>
              <a:gd name="connsiteX3" fmla="*/ 1300256 w 2600513"/>
              <a:gd name="connsiteY3" fmla="*/ 893740 h 893740"/>
              <a:gd name="connsiteX4" fmla="*/ 3305 w 2600513"/>
              <a:gd name="connsiteY4" fmla="*/ 11127 h 893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00513" h="893740">
                <a:moveTo>
                  <a:pt x="0" y="0"/>
                </a:moveTo>
                <a:lnTo>
                  <a:pt x="2600513" y="0"/>
                </a:lnTo>
                <a:lnTo>
                  <a:pt x="2597208" y="11127"/>
                </a:lnTo>
                <a:cubicBezTo>
                  <a:pt x="2393395" y="527996"/>
                  <a:pt x="1889538" y="893740"/>
                  <a:pt x="1300256" y="893740"/>
                </a:cubicBezTo>
                <a:cubicBezTo>
                  <a:pt x="710974" y="893740"/>
                  <a:pt x="207117" y="527996"/>
                  <a:pt x="3305" y="11127"/>
                </a:cubicBez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955264" y="1359000"/>
            <a:ext cx="3780000" cy="3780000"/>
          </a:xfrm>
          <a:prstGeom prst="ellipse">
            <a:avLst/>
          </a:prstGeom>
          <a:pattFill prst="pct5"/>
        </p:spPr>
        <p:txBody>
          <a:bodyPr/>
          <a:lstStyle/>
          <a:p>
            <a:pPr lvl="0"/>
            <a:endParaRPr lang="en-US" noProof="0" dirty="0">
              <a:sym typeface="Poppins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563CD596-C6A0-4A46-B758-FB12EBCD70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25" name="Полилиния: фигура 39">
            <a:extLst>
              <a:ext uri="{FF2B5EF4-FFF2-40B4-BE49-F238E27FC236}">
                <a16:creationId xmlns:a16="http://schemas.microsoft.com/office/drawing/2014/main" xmlns="" id="{39E179B8-C889-4BDC-8AD7-FB6554B49E11}"/>
              </a:ext>
            </a:extLst>
          </p:cNvPr>
          <p:cNvSpPr/>
          <p:nvPr userDrawn="1"/>
        </p:nvSpPr>
        <p:spPr>
          <a:xfrm>
            <a:off x="1469187" y="5619332"/>
            <a:ext cx="2752155" cy="1219618"/>
          </a:xfrm>
          <a:custGeom>
            <a:avLst/>
            <a:gdLst>
              <a:gd name="connsiteX0" fmla="*/ 1376077 w 2752155"/>
              <a:gd name="connsiteY0" fmla="*/ 0 h 1219618"/>
              <a:gd name="connsiteX1" fmla="*/ 2741382 w 2752155"/>
              <a:gd name="connsiteY1" fmla="*/ 1112756 h 1219618"/>
              <a:gd name="connsiteX2" fmla="*/ 2752155 w 2752155"/>
              <a:gd name="connsiteY2" fmla="*/ 1219618 h 1219618"/>
              <a:gd name="connsiteX3" fmla="*/ 0 w 2752155"/>
              <a:gd name="connsiteY3" fmla="*/ 1219618 h 1219618"/>
              <a:gd name="connsiteX4" fmla="*/ 10773 w 2752155"/>
              <a:gd name="connsiteY4" fmla="*/ 1112756 h 1219618"/>
              <a:gd name="connsiteX5" fmla="*/ 1376077 w 2752155"/>
              <a:gd name="connsiteY5" fmla="*/ 0 h 1219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52155" h="1219618">
                <a:moveTo>
                  <a:pt x="1376077" y="0"/>
                </a:moveTo>
                <a:cubicBezTo>
                  <a:pt x="2049542" y="0"/>
                  <a:pt x="2611432" y="477707"/>
                  <a:pt x="2741382" y="1112756"/>
                </a:cubicBezTo>
                <a:lnTo>
                  <a:pt x="2752155" y="1219618"/>
                </a:lnTo>
                <a:lnTo>
                  <a:pt x="0" y="1219618"/>
                </a:lnTo>
                <a:lnTo>
                  <a:pt x="10773" y="1112756"/>
                </a:lnTo>
                <a:cubicBezTo>
                  <a:pt x="140722" y="477707"/>
                  <a:pt x="702612" y="0"/>
                  <a:pt x="1376077" y="0"/>
                </a:cubicBez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7" name="Text Box 3">
            <a:extLst>
              <a:ext uri="{FF2B5EF4-FFF2-40B4-BE49-F238E27FC236}">
                <a16:creationId xmlns:a16="http://schemas.microsoft.com/office/drawing/2014/main" xmlns="" id="{1A2D4BEC-4F5C-42FB-8B63-37056E63AD92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1924501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/>
          </p:cNvSpPr>
          <p:nvPr userDrawn="1">
            <p:ph type="sldNum" sz="quarter" idx="10"/>
          </p:nvPr>
        </p:nvSpPr>
        <p:spPr>
          <a:xfrm>
            <a:off x="11272838" y="6248400"/>
            <a:ext cx="447675" cy="241300"/>
          </a:xfrm>
        </p:spPr>
        <p:txBody>
          <a:bodyPr/>
          <a:lstStyle>
            <a:lvl1pPr>
              <a:defRPr b="0" i="0">
                <a:solidFill>
                  <a:schemeClr val="accent5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>
              <a:defRPr/>
            </a:pPr>
            <a:fld id="{47C205F5-B05A-2C4F-8652-025C43E558A2}" type="slidenum">
              <a:rPr lang="x-none" altLang="x-none" smtClean="0">
                <a:solidFill>
                  <a:srgbClr val="FFC000"/>
                </a:solidFill>
              </a:rPr>
              <a:pPr>
                <a:defRPr/>
              </a:pPr>
              <a:t>‹#›</a:t>
            </a:fld>
            <a:endParaRPr lang="x-none" altLang="x-none" dirty="0">
              <a:solidFill>
                <a:srgbClr val="FFC000"/>
              </a:solidFill>
            </a:endParaRPr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xmlns="" id="{95604692-1682-411E-9349-D64F4F4F3F90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BECE234-1618-47AC-9DC7-936B1382B5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11" name="Рисунок 10">
            <a:extLst>
              <a:ext uri="{FF2B5EF4-FFF2-40B4-BE49-F238E27FC236}">
                <a16:creationId xmlns:a16="http://schemas.microsoft.com/office/drawing/2014/main" xmlns="" id="{A02FD36A-78F9-4A2E-9C19-9E331123C04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914399"/>
            <a:ext cx="4968876" cy="4982845"/>
          </a:xfrm>
          <a:custGeom>
            <a:avLst/>
            <a:gdLst>
              <a:gd name="connsiteX0" fmla="*/ 0 w 4968876"/>
              <a:gd name="connsiteY0" fmla="*/ 0 h 4982845"/>
              <a:gd name="connsiteX1" fmla="*/ 4680917 w 4968876"/>
              <a:gd name="connsiteY1" fmla="*/ 0 h 4982845"/>
              <a:gd name="connsiteX2" fmla="*/ 4968876 w 4968876"/>
              <a:gd name="connsiteY2" fmla="*/ 287959 h 4982845"/>
              <a:gd name="connsiteX3" fmla="*/ 4968876 w 4968876"/>
              <a:gd name="connsiteY3" fmla="*/ 4694886 h 4982845"/>
              <a:gd name="connsiteX4" fmla="*/ 4680917 w 4968876"/>
              <a:gd name="connsiteY4" fmla="*/ 4982845 h 4982845"/>
              <a:gd name="connsiteX5" fmla="*/ 0 w 4968876"/>
              <a:gd name="connsiteY5" fmla="*/ 4982845 h 4982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68876" h="4982845">
                <a:moveTo>
                  <a:pt x="0" y="0"/>
                </a:moveTo>
                <a:lnTo>
                  <a:pt x="4680917" y="0"/>
                </a:lnTo>
                <a:cubicBezTo>
                  <a:pt x="4839952" y="0"/>
                  <a:pt x="4968876" y="128924"/>
                  <a:pt x="4968876" y="287959"/>
                </a:cubicBezTo>
                <a:lnTo>
                  <a:pt x="4968876" y="4694886"/>
                </a:lnTo>
                <a:cubicBezTo>
                  <a:pt x="4968876" y="4853921"/>
                  <a:pt x="4839952" y="4982845"/>
                  <a:pt x="4680917" y="4982845"/>
                </a:cubicBezTo>
                <a:lnTo>
                  <a:pt x="0" y="4982845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3424496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/>
          </p:cNvSpPr>
          <p:nvPr userDrawn="1">
            <p:ph type="sldNum" sz="quarter" idx="10"/>
          </p:nvPr>
        </p:nvSpPr>
        <p:spPr>
          <a:xfrm>
            <a:off x="11272838" y="6248400"/>
            <a:ext cx="447675" cy="241300"/>
          </a:xfrm>
        </p:spPr>
        <p:txBody>
          <a:bodyPr/>
          <a:lstStyle>
            <a:lvl1pPr>
              <a:defRPr b="0" i="0">
                <a:solidFill>
                  <a:schemeClr val="accent5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>
              <a:defRPr/>
            </a:pPr>
            <a:fld id="{47C205F5-B05A-2C4F-8652-025C43E558A2}" type="slidenum">
              <a:rPr lang="x-none" altLang="x-none" smtClean="0">
                <a:solidFill>
                  <a:srgbClr val="FFC000"/>
                </a:solidFill>
              </a:rPr>
              <a:pPr>
                <a:defRPr/>
              </a:pPr>
              <a:t>‹#›</a:t>
            </a:fld>
            <a:endParaRPr lang="x-none" altLang="x-none" dirty="0">
              <a:solidFill>
                <a:srgbClr val="FFC000"/>
              </a:solidFill>
            </a:endParaRPr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xmlns="" id="{95604692-1682-411E-9349-D64F4F4F3F90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BECE234-1618-47AC-9DC7-936B1382B5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xmlns="" id="{60275476-7F5C-4032-BC1D-224520EE22E6}"/>
              </a:ext>
            </a:extLst>
          </p:cNvPr>
          <p:cNvSpPr/>
          <p:nvPr userDrawn="1"/>
        </p:nvSpPr>
        <p:spPr>
          <a:xfrm rot="20063129">
            <a:off x="7734588" y="-776739"/>
            <a:ext cx="5332677" cy="6417007"/>
          </a:xfrm>
          <a:custGeom>
            <a:avLst/>
            <a:gdLst>
              <a:gd name="connsiteX0" fmla="*/ 1599019 w 5332677"/>
              <a:gd name="connsiteY0" fmla="*/ 0 h 6417007"/>
              <a:gd name="connsiteX1" fmla="*/ 5332677 w 5332677"/>
              <a:gd name="connsiteY1" fmla="*/ 1790034 h 6417007"/>
              <a:gd name="connsiteX2" fmla="*/ 3114361 w 5332677"/>
              <a:gd name="connsiteY2" fmla="*/ 6417007 h 6417007"/>
              <a:gd name="connsiteX3" fmla="*/ 2821878 w 5332677"/>
              <a:gd name="connsiteY3" fmla="*/ 6321807 h 6417007"/>
              <a:gd name="connsiteX4" fmla="*/ 0 w 5332677"/>
              <a:gd name="connsiteY4" fmla="*/ 2842032 h 6417007"/>
              <a:gd name="connsiteX5" fmla="*/ 1452267 w 5332677"/>
              <a:gd name="connsiteY5" fmla="*/ 107088 h 641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32677" h="6417007">
                <a:moveTo>
                  <a:pt x="1599019" y="0"/>
                </a:moveTo>
                <a:lnTo>
                  <a:pt x="5332677" y="1790034"/>
                </a:lnTo>
                <a:lnTo>
                  <a:pt x="3114361" y="6417007"/>
                </a:lnTo>
                <a:lnTo>
                  <a:pt x="2821878" y="6321807"/>
                </a:lnTo>
                <a:cubicBezTo>
                  <a:pt x="1157149" y="5719839"/>
                  <a:pt x="1" y="4388139"/>
                  <a:pt x="0" y="2842032"/>
                </a:cubicBezTo>
                <a:cubicBezTo>
                  <a:pt x="0" y="1770064"/>
                  <a:pt x="556255" y="801165"/>
                  <a:pt x="1452267" y="107088"/>
                </a:cubicBezTo>
                <a:close/>
              </a:path>
            </a:pathLst>
          </a:custGeom>
          <a:solidFill>
            <a:srgbClr val="57BB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97234078-62EA-4F01-89F7-DCEBD24C07D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609545" y="1455420"/>
            <a:ext cx="4320000" cy="43200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6968532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/>
          </p:cNvSpPr>
          <p:nvPr userDrawn="1">
            <p:ph type="sldNum" sz="quarter" idx="10"/>
          </p:nvPr>
        </p:nvSpPr>
        <p:spPr>
          <a:xfrm>
            <a:off x="11272838" y="6248400"/>
            <a:ext cx="447675" cy="241300"/>
          </a:xfrm>
        </p:spPr>
        <p:txBody>
          <a:bodyPr/>
          <a:lstStyle>
            <a:lvl1pPr>
              <a:defRPr b="0" i="0">
                <a:solidFill>
                  <a:schemeClr val="accent5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>
              <a:defRPr/>
            </a:pPr>
            <a:fld id="{47C205F5-B05A-2C4F-8652-025C43E558A2}" type="slidenum">
              <a:rPr lang="x-none" altLang="x-none" smtClean="0">
                <a:solidFill>
                  <a:srgbClr val="FFC000"/>
                </a:solidFill>
              </a:rPr>
              <a:pPr>
                <a:defRPr/>
              </a:pPr>
              <a:t>‹#›</a:t>
            </a:fld>
            <a:endParaRPr lang="x-none" altLang="x-none" dirty="0">
              <a:solidFill>
                <a:srgbClr val="FFC000"/>
              </a:solidFill>
            </a:endParaRPr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xmlns="" id="{95604692-1682-411E-9349-D64F4F4F3F90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BECE234-1618-47AC-9DC7-936B1382B5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97234078-62EA-4F01-89F7-DCEBD24C07D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68170" y="954965"/>
            <a:ext cx="4619870" cy="461987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5274169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>
                <a:solidFill>
                  <a:prstClr val="white">
                    <a:lumMod val="50000"/>
                  </a:prstClr>
                </a:solidFill>
              </a:rPr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xmlns="" id="{86C9CB3B-63B3-445E-8189-0AE7DD1B73E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7039" y="6167120"/>
            <a:ext cx="184508" cy="184508"/>
          </a:xfrm>
          <a:prstGeom prst="rect">
            <a:avLst/>
          </a:prstGeom>
        </p:spPr>
      </p:pic>
      <p:sp>
        <p:nvSpPr>
          <p:cNvPr id="35" name="Рисунок 2">
            <a:extLst>
              <a:ext uri="{FF2B5EF4-FFF2-40B4-BE49-F238E27FC236}">
                <a16:creationId xmlns:a16="http://schemas.microsoft.com/office/drawing/2014/main" xmlns="" id="{7093EDD3-4480-4049-A82A-D4049AC31133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408498" y="3785870"/>
            <a:ext cx="1620000" cy="16200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/>
          <a:lstStyle>
            <a:lvl1pPr>
              <a:defRPr>
                <a:latin typeface="Roboto" panose="02000000000000000000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xmlns="" id="{FC1E6A4A-E2C0-4D63-BE71-37308DE75629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4015484" y="2078276"/>
            <a:ext cx="1620000" cy="16200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/>
          <a:lstStyle>
            <a:lvl1pPr>
              <a:defRPr>
                <a:latin typeface="Roboto" panose="02000000000000000000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37" name="Рисунок 2">
            <a:extLst>
              <a:ext uri="{FF2B5EF4-FFF2-40B4-BE49-F238E27FC236}">
                <a16:creationId xmlns:a16="http://schemas.microsoft.com/office/drawing/2014/main" xmlns="" id="{94FFDAA4-2EF4-4DE6-9E1D-73216D165172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6622469" y="370681"/>
            <a:ext cx="1620000" cy="16200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/>
          <a:lstStyle>
            <a:lvl1pPr>
              <a:defRPr>
                <a:latin typeface="Roboto" panose="02000000000000000000" pitchFamily="2" charset="0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8265306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26" name="Полилиния 25"/>
          <p:cNvSpPr/>
          <p:nvPr userDrawn="1"/>
        </p:nvSpPr>
        <p:spPr>
          <a:xfrm>
            <a:off x="7171624" y="1135856"/>
            <a:ext cx="4577464" cy="4586288"/>
          </a:xfrm>
          <a:custGeom>
            <a:avLst/>
            <a:gdLst>
              <a:gd name="connsiteX0" fmla="*/ 3617992 w 4225052"/>
              <a:gd name="connsiteY0" fmla="*/ 3019076 h 4233196"/>
              <a:gd name="connsiteX1" fmla="*/ 4225052 w 4225052"/>
              <a:gd name="connsiteY1" fmla="*/ 3626136 h 4233196"/>
              <a:gd name="connsiteX2" fmla="*/ 3617992 w 4225052"/>
              <a:gd name="connsiteY2" fmla="*/ 4233196 h 4233196"/>
              <a:gd name="connsiteX3" fmla="*/ 3010932 w 4225052"/>
              <a:gd name="connsiteY3" fmla="*/ 3626136 h 4233196"/>
              <a:gd name="connsiteX4" fmla="*/ 3617992 w 4225052"/>
              <a:gd name="connsiteY4" fmla="*/ 3019076 h 4233196"/>
              <a:gd name="connsiteX5" fmla="*/ 2112526 w 4225052"/>
              <a:gd name="connsiteY5" fmla="*/ 3019076 h 4233196"/>
              <a:gd name="connsiteX6" fmla="*/ 2719586 w 4225052"/>
              <a:gd name="connsiteY6" fmla="*/ 3626136 h 4233196"/>
              <a:gd name="connsiteX7" fmla="*/ 2112526 w 4225052"/>
              <a:gd name="connsiteY7" fmla="*/ 4233196 h 4233196"/>
              <a:gd name="connsiteX8" fmla="*/ 1505466 w 4225052"/>
              <a:gd name="connsiteY8" fmla="*/ 3626136 h 4233196"/>
              <a:gd name="connsiteX9" fmla="*/ 2112526 w 4225052"/>
              <a:gd name="connsiteY9" fmla="*/ 3019076 h 4233196"/>
              <a:gd name="connsiteX10" fmla="*/ 607060 w 4225052"/>
              <a:gd name="connsiteY10" fmla="*/ 3019076 h 4233196"/>
              <a:gd name="connsiteX11" fmla="*/ 1214120 w 4225052"/>
              <a:gd name="connsiteY11" fmla="*/ 3626136 h 4233196"/>
              <a:gd name="connsiteX12" fmla="*/ 607060 w 4225052"/>
              <a:gd name="connsiteY12" fmla="*/ 4233196 h 4233196"/>
              <a:gd name="connsiteX13" fmla="*/ 0 w 4225052"/>
              <a:gd name="connsiteY13" fmla="*/ 3626136 h 4233196"/>
              <a:gd name="connsiteX14" fmla="*/ 607060 w 4225052"/>
              <a:gd name="connsiteY14" fmla="*/ 3019076 h 4233196"/>
              <a:gd name="connsiteX15" fmla="*/ 3617992 w 4225052"/>
              <a:gd name="connsiteY15" fmla="*/ 1509538 h 4233196"/>
              <a:gd name="connsiteX16" fmla="*/ 4225052 w 4225052"/>
              <a:gd name="connsiteY16" fmla="*/ 2116598 h 4233196"/>
              <a:gd name="connsiteX17" fmla="*/ 3617992 w 4225052"/>
              <a:gd name="connsiteY17" fmla="*/ 2723658 h 4233196"/>
              <a:gd name="connsiteX18" fmla="*/ 3010932 w 4225052"/>
              <a:gd name="connsiteY18" fmla="*/ 2116598 h 4233196"/>
              <a:gd name="connsiteX19" fmla="*/ 3617992 w 4225052"/>
              <a:gd name="connsiteY19" fmla="*/ 1509538 h 4233196"/>
              <a:gd name="connsiteX20" fmla="*/ 2112526 w 4225052"/>
              <a:gd name="connsiteY20" fmla="*/ 1509538 h 4233196"/>
              <a:gd name="connsiteX21" fmla="*/ 2719586 w 4225052"/>
              <a:gd name="connsiteY21" fmla="*/ 2116598 h 4233196"/>
              <a:gd name="connsiteX22" fmla="*/ 2112526 w 4225052"/>
              <a:gd name="connsiteY22" fmla="*/ 2723658 h 4233196"/>
              <a:gd name="connsiteX23" fmla="*/ 1505466 w 4225052"/>
              <a:gd name="connsiteY23" fmla="*/ 2116598 h 4233196"/>
              <a:gd name="connsiteX24" fmla="*/ 2112526 w 4225052"/>
              <a:gd name="connsiteY24" fmla="*/ 1509538 h 4233196"/>
              <a:gd name="connsiteX25" fmla="*/ 607060 w 4225052"/>
              <a:gd name="connsiteY25" fmla="*/ 1509538 h 4233196"/>
              <a:gd name="connsiteX26" fmla="*/ 1214120 w 4225052"/>
              <a:gd name="connsiteY26" fmla="*/ 2116598 h 4233196"/>
              <a:gd name="connsiteX27" fmla="*/ 607060 w 4225052"/>
              <a:gd name="connsiteY27" fmla="*/ 2723658 h 4233196"/>
              <a:gd name="connsiteX28" fmla="*/ 0 w 4225052"/>
              <a:gd name="connsiteY28" fmla="*/ 2116598 h 4233196"/>
              <a:gd name="connsiteX29" fmla="*/ 607060 w 4225052"/>
              <a:gd name="connsiteY29" fmla="*/ 1509538 h 4233196"/>
              <a:gd name="connsiteX30" fmla="*/ 3617992 w 4225052"/>
              <a:gd name="connsiteY30" fmla="*/ 0 h 4233196"/>
              <a:gd name="connsiteX31" fmla="*/ 4225052 w 4225052"/>
              <a:gd name="connsiteY31" fmla="*/ 607060 h 4233196"/>
              <a:gd name="connsiteX32" fmla="*/ 3617992 w 4225052"/>
              <a:gd name="connsiteY32" fmla="*/ 1214120 h 4233196"/>
              <a:gd name="connsiteX33" fmla="*/ 3010932 w 4225052"/>
              <a:gd name="connsiteY33" fmla="*/ 607060 h 4233196"/>
              <a:gd name="connsiteX34" fmla="*/ 3617992 w 4225052"/>
              <a:gd name="connsiteY34" fmla="*/ 0 h 4233196"/>
              <a:gd name="connsiteX35" fmla="*/ 2112526 w 4225052"/>
              <a:gd name="connsiteY35" fmla="*/ 0 h 4233196"/>
              <a:gd name="connsiteX36" fmla="*/ 2719586 w 4225052"/>
              <a:gd name="connsiteY36" fmla="*/ 607060 h 4233196"/>
              <a:gd name="connsiteX37" fmla="*/ 2112526 w 4225052"/>
              <a:gd name="connsiteY37" fmla="*/ 1214120 h 4233196"/>
              <a:gd name="connsiteX38" fmla="*/ 1505466 w 4225052"/>
              <a:gd name="connsiteY38" fmla="*/ 607060 h 4233196"/>
              <a:gd name="connsiteX39" fmla="*/ 2112526 w 4225052"/>
              <a:gd name="connsiteY39" fmla="*/ 0 h 4233196"/>
              <a:gd name="connsiteX40" fmla="*/ 607060 w 4225052"/>
              <a:gd name="connsiteY40" fmla="*/ 0 h 4233196"/>
              <a:gd name="connsiteX41" fmla="*/ 1214120 w 4225052"/>
              <a:gd name="connsiteY41" fmla="*/ 607060 h 4233196"/>
              <a:gd name="connsiteX42" fmla="*/ 607060 w 4225052"/>
              <a:gd name="connsiteY42" fmla="*/ 1214120 h 4233196"/>
              <a:gd name="connsiteX43" fmla="*/ 1 w 4225052"/>
              <a:gd name="connsiteY43" fmla="*/ 607060 h 4233196"/>
              <a:gd name="connsiteX44" fmla="*/ 607060 w 4225052"/>
              <a:gd name="connsiteY44" fmla="*/ 0 h 4233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4225052" h="4233196">
                <a:moveTo>
                  <a:pt x="3617992" y="3019076"/>
                </a:moveTo>
                <a:cubicBezTo>
                  <a:pt x="3953262" y="3019076"/>
                  <a:pt x="4225052" y="3290866"/>
                  <a:pt x="4225052" y="3626136"/>
                </a:cubicBezTo>
                <a:cubicBezTo>
                  <a:pt x="4225052" y="3961406"/>
                  <a:pt x="3953262" y="4233196"/>
                  <a:pt x="3617992" y="4233196"/>
                </a:cubicBezTo>
                <a:cubicBezTo>
                  <a:pt x="3282722" y="4233196"/>
                  <a:pt x="3010932" y="3961406"/>
                  <a:pt x="3010932" y="3626136"/>
                </a:cubicBezTo>
                <a:cubicBezTo>
                  <a:pt x="3010932" y="3290866"/>
                  <a:pt x="3282722" y="3019076"/>
                  <a:pt x="3617992" y="3019076"/>
                </a:cubicBezTo>
                <a:close/>
                <a:moveTo>
                  <a:pt x="2112526" y="3019076"/>
                </a:moveTo>
                <a:cubicBezTo>
                  <a:pt x="2447796" y="3019076"/>
                  <a:pt x="2719586" y="3290866"/>
                  <a:pt x="2719586" y="3626136"/>
                </a:cubicBezTo>
                <a:cubicBezTo>
                  <a:pt x="2719586" y="3961406"/>
                  <a:pt x="2447796" y="4233196"/>
                  <a:pt x="2112526" y="4233196"/>
                </a:cubicBezTo>
                <a:cubicBezTo>
                  <a:pt x="1777256" y="4233196"/>
                  <a:pt x="1505466" y="3961406"/>
                  <a:pt x="1505466" y="3626136"/>
                </a:cubicBezTo>
                <a:cubicBezTo>
                  <a:pt x="1505466" y="3290866"/>
                  <a:pt x="1777256" y="3019076"/>
                  <a:pt x="2112526" y="3019076"/>
                </a:cubicBezTo>
                <a:close/>
                <a:moveTo>
                  <a:pt x="607060" y="3019076"/>
                </a:moveTo>
                <a:cubicBezTo>
                  <a:pt x="942330" y="3019076"/>
                  <a:pt x="1214120" y="3290866"/>
                  <a:pt x="1214120" y="3626136"/>
                </a:cubicBezTo>
                <a:cubicBezTo>
                  <a:pt x="1214120" y="3961406"/>
                  <a:pt x="942330" y="4233196"/>
                  <a:pt x="607060" y="4233196"/>
                </a:cubicBezTo>
                <a:cubicBezTo>
                  <a:pt x="271790" y="4233196"/>
                  <a:pt x="0" y="3961406"/>
                  <a:pt x="0" y="3626136"/>
                </a:cubicBezTo>
                <a:cubicBezTo>
                  <a:pt x="0" y="3290866"/>
                  <a:pt x="271790" y="3019076"/>
                  <a:pt x="607060" y="3019076"/>
                </a:cubicBezTo>
                <a:close/>
                <a:moveTo>
                  <a:pt x="3617992" y="1509538"/>
                </a:moveTo>
                <a:cubicBezTo>
                  <a:pt x="3953262" y="1509538"/>
                  <a:pt x="4225052" y="1781328"/>
                  <a:pt x="4225052" y="2116598"/>
                </a:cubicBezTo>
                <a:cubicBezTo>
                  <a:pt x="4225052" y="2451868"/>
                  <a:pt x="3953262" y="2723658"/>
                  <a:pt x="3617992" y="2723658"/>
                </a:cubicBezTo>
                <a:cubicBezTo>
                  <a:pt x="3282722" y="2723658"/>
                  <a:pt x="3010932" y="2451868"/>
                  <a:pt x="3010932" y="2116598"/>
                </a:cubicBezTo>
                <a:cubicBezTo>
                  <a:pt x="3010932" y="1781328"/>
                  <a:pt x="3282722" y="1509538"/>
                  <a:pt x="3617992" y="1509538"/>
                </a:cubicBezTo>
                <a:close/>
                <a:moveTo>
                  <a:pt x="2112526" y="1509538"/>
                </a:moveTo>
                <a:cubicBezTo>
                  <a:pt x="2447796" y="1509538"/>
                  <a:pt x="2719586" y="1781328"/>
                  <a:pt x="2719586" y="2116598"/>
                </a:cubicBezTo>
                <a:cubicBezTo>
                  <a:pt x="2719586" y="2451868"/>
                  <a:pt x="2447796" y="2723658"/>
                  <a:pt x="2112526" y="2723658"/>
                </a:cubicBezTo>
                <a:cubicBezTo>
                  <a:pt x="1777256" y="2723658"/>
                  <a:pt x="1505466" y="2451868"/>
                  <a:pt x="1505466" y="2116598"/>
                </a:cubicBezTo>
                <a:cubicBezTo>
                  <a:pt x="1505466" y="1781328"/>
                  <a:pt x="1777256" y="1509538"/>
                  <a:pt x="2112526" y="1509538"/>
                </a:cubicBezTo>
                <a:close/>
                <a:moveTo>
                  <a:pt x="607060" y="1509538"/>
                </a:moveTo>
                <a:cubicBezTo>
                  <a:pt x="942330" y="1509538"/>
                  <a:pt x="1214120" y="1781328"/>
                  <a:pt x="1214120" y="2116598"/>
                </a:cubicBezTo>
                <a:cubicBezTo>
                  <a:pt x="1214120" y="2451868"/>
                  <a:pt x="942330" y="2723658"/>
                  <a:pt x="607060" y="2723658"/>
                </a:cubicBezTo>
                <a:cubicBezTo>
                  <a:pt x="271790" y="2723658"/>
                  <a:pt x="0" y="2451868"/>
                  <a:pt x="0" y="2116598"/>
                </a:cubicBezTo>
                <a:cubicBezTo>
                  <a:pt x="0" y="1781328"/>
                  <a:pt x="271790" y="1509538"/>
                  <a:pt x="607060" y="1509538"/>
                </a:cubicBezTo>
                <a:close/>
                <a:moveTo>
                  <a:pt x="3617992" y="0"/>
                </a:moveTo>
                <a:cubicBezTo>
                  <a:pt x="3953262" y="0"/>
                  <a:pt x="4225052" y="271790"/>
                  <a:pt x="4225052" y="607060"/>
                </a:cubicBezTo>
                <a:cubicBezTo>
                  <a:pt x="4225052" y="942330"/>
                  <a:pt x="3953262" y="1214120"/>
                  <a:pt x="3617992" y="1214120"/>
                </a:cubicBezTo>
                <a:cubicBezTo>
                  <a:pt x="3282722" y="1214120"/>
                  <a:pt x="3010932" y="942330"/>
                  <a:pt x="3010932" y="607060"/>
                </a:cubicBezTo>
                <a:cubicBezTo>
                  <a:pt x="3010932" y="271790"/>
                  <a:pt x="3282722" y="0"/>
                  <a:pt x="3617992" y="0"/>
                </a:cubicBezTo>
                <a:close/>
                <a:moveTo>
                  <a:pt x="2112526" y="0"/>
                </a:moveTo>
                <a:cubicBezTo>
                  <a:pt x="2447796" y="0"/>
                  <a:pt x="2719586" y="271790"/>
                  <a:pt x="2719586" y="607060"/>
                </a:cubicBezTo>
                <a:cubicBezTo>
                  <a:pt x="2719586" y="942330"/>
                  <a:pt x="2447796" y="1214120"/>
                  <a:pt x="2112526" y="1214120"/>
                </a:cubicBezTo>
                <a:cubicBezTo>
                  <a:pt x="1777256" y="1214120"/>
                  <a:pt x="1505466" y="942330"/>
                  <a:pt x="1505466" y="607060"/>
                </a:cubicBezTo>
                <a:cubicBezTo>
                  <a:pt x="1505466" y="271790"/>
                  <a:pt x="1777256" y="0"/>
                  <a:pt x="2112526" y="0"/>
                </a:cubicBezTo>
                <a:close/>
                <a:moveTo>
                  <a:pt x="607060" y="0"/>
                </a:moveTo>
                <a:cubicBezTo>
                  <a:pt x="942330" y="0"/>
                  <a:pt x="1214120" y="271790"/>
                  <a:pt x="1214120" y="607060"/>
                </a:cubicBezTo>
                <a:cubicBezTo>
                  <a:pt x="1214120" y="942330"/>
                  <a:pt x="942330" y="1214120"/>
                  <a:pt x="607060" y="1214120"/>
                </a:cubicBezTo>
                <a:cubicBezTo>
                  <a:pt x="271790" y="1214120"/>
                  <a:pt x="1" y="942330"/>
                  <a:pt x="1" y="607060"/>
                </a:cubicBezTo>
                <a:cubicBezTo>
                  <a:pt x="1" y="271790"/>
                  <a:pt x="271790" y="0"/>
                  <a:pt x="607060" y="0"/>
                </a:cubicBezTo>
                <a:close/>
              </a:path>
            </a:pathLst>
          </a:custGeom>
          <a:gradFill flip="none" rotWithShape="1">
            <a:gsLst>
              <a:gs pos="100000">
                <a:schemeClr val="accent3"/>
              </a:gs>
              <a:gs pos="19000">
                <a:schemeClr val="accent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Рисунок 5"/>
          <p:cNvSpPr>
            <a:spLocks noGrp="1" noChangeAspect="1"/>
          </p:cNvSpPr>
          <p:nvPr>
            <p:ph type="pic" sz="quarter" idx="10"/>
          </p:nvPr>
        </p:nvSpPr>
        <p:spPr>
          <a:xfrm>
            <a:off x="8802544" y="2771803"/>
            <a:ext cx="1314394" cy="1314394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27" name="Рисунок 5"/>
          <p:cNvSpPr>
            <a:spLocks noGrp="1" noChangeAspect="1"/>
          </p:cNvSpPr>
          <p:nvPr>
            <p:ph type="pic" sz="quarter" idx="11"/>
          </p:nvPr>
        </p:nvSpPr>
        <p:spPr>
          <a:xfrm>
            <a:off x="10433464" y="1135856"/>
            <a:ext cx="1314394" cy="1314394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28" name="Рисунок 5"/>
          <p:cNvSpPr>
            <a:spLocks noGrp="1" noChangeAspect="1"/>
          </p:cNvSpPr>
          <p:nvPr>
            <p:ph type="pic" sz="quarter" idx="12"/>
          </p:nvPr>
        </p:nvSpPr>
        <p:spPr>
          <a:xfrm>
            <a:off x="7171624" y="2771803"/>
            <a:ext cx="1314394" cy="1314394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29" name="Рисунок 5"/>
          <p:cNvSpPr>
            <a:spLocks noGrp="1" noChangeAspect="1"/>
          </p:cNvSpPr>
          <p:nvPr>
            <p:ph type="pic" sz="quarter" idx="13"/>
          </p:nvPr>
        </p:nvSpPr>
        <p:spPr>
          <a:xfrm>
            <a:off x="8806079" y="4421019"/>
            <a:ext cx="1314394" cy="1314394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30" name="Рисунок 5"/>
          <p:cNvSpPr>
            <a:spLocks noGrp="1" noChangeAspect="1"/>
          </p:cNvSpPr>
          <p:nvPr>
            <p:ph type="pic" sz="quarter" idx="14"/>
          </p:nvPr>
        </p:nvSpPr>
        <p:spPr>
          <a:xfrm>
            <a:off x="10433464" y="2771803"/>
            <a:ext cx="1314394" cy="1314394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7752837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217988" cy="68580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xmlns="" id="{C8A0C0C4-E198-4D3D-998A-360B63B0531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4AB8450-44AE-492A-B8C6-A8BDDF2A17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706098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19" name="Рисунок 18"/>
          <p:cNvSpPr>
            <a:spLocks noGrp="1"/>
          </p:cNvSpPr>
          <p:nvPr>
            <p:ph type="pic" sz="quarter" idx="10"/>
          </p:nvPr>
        </p:nvSpPr>
        <p:spPr>
          <a:xfrm>
            <a:off x="5673624" y="0"/>
            <a:ext cx="6518376" cy="6858000"/>
          </a:xfrm>
          <a:custGeom>
            <a:avLst/>
            <a:gdLst>
              <a:gd name="connsiteX0" fmla="*/ 800100 w 6518376"/>
              <a:gd name="connsiteY0" fmla="*/ 5257800 h 6858000"/>
              <a:gd name="connsiteX1" fmla="*/ 6518376 w 6518376"/>
              <a:gd name="connsiteY1" fmla="*/ 5257800 h 6858000"/>
              <a:gd name="connsiteX2" fmla="*/ 6518376 w 6518376"/>
              <a:gd name="connsiteY2" fmla="*/ 6858000 h 6858000"/>
              <a:gd name="connsiteX3" fmla="*/ 800100 w 6518376"/>
              <a:gd name="connsiteY3" fmla="*/ 6858000 h 6858000"/>
              <a:gd name="connsiteX4" fmla="*/ 0 w 6518376"/>
              <a:gd name="connsiteY4" fmla="*/ 6057900 h 6858000"/>
              <a:gd name="connsiteX5" fmla="*/ 800100 w 6518376"/>
              <a:gd name="connsiteY5" fmla="*/ 5257800 h 6858000"/>
              <a:gd name="connsiteX6" fmla="*/ 3490278 w 6518376"/>
              <a:gd name="connsiteY6" fmla="*/ 3505200 h 6858000"/>
              <a:gd name="connsiteX7" fmla="*/ 6518376 w 6518376"/>
              <a:gd name="connsiteY7" fmla="*/ 3505200 h 6858000"/>
              <a:gd name="connsiteX8" fmla="*/ 6518376 w 6518376"/>
              <a:gd name="connsiteY8" fmla="*/ 5105400 h 6858000"/>
              <a:gd name="connsiteX9" fmla="*/ 3490278 w 6518376"/>
              <a:gd name="connsiteY9" fmla="*/ 5105400 h 6858000"/>
              <a:gd name="connsiteX10" fmla="*/ 2690178 w 6518376"/>
              <a:gd name="connsiteY10" fmla="*/ 4305300 h 6858000"/>
              <a:gd name="connsiteX11" fmla="*/ 3490278 w 6518376"/>
              <a:gd name="connsiteY11" fmla="*/ 3505200 h 6858000"/>
              <a:gd name="connsiteX12" fmla="*/ 1646238 w 6518376"/>
              <a:gd name="connsiteY12" fmla="*/ 1752600 h 6858000"/>
              <a:gd name="connsiteX13" fmla="*/ 6518376 w 6518376"/>
              <a:gd name="connsiteY13" fmla="*/ 1752600 h 6858000"/>
              <a:gd name="connsiteX14" fmla="*/ 6518376 w 6518376"/>
              <a:gd name="connsiteY14" fmla="*/ 3352800 h 6858000"/>
              <a:gd name="connsiteX15" fmla="*/ 1646238 w 6518376"/>
              <a:gd name="connsiteY15" fmla="*/ 3352800 h 6858000"/>
              <a:gd name="connsiteX16" fmla="*/ 846138 w 6518376"/>
              <a:gd name="connsiteY16" fmla="*/ 2552700 h 6858000"/>
              <a:gd name="connsiteX17" fmla="*/ 1646238 w 6518376"/>
              <a:gd name="connsiteY17" fmla="*/ 1752600 h 6858000"/>
              <a:gd name="connsiteX18" fmla="*/ 2728278 w 6518376"/>
              <a:gd name="connsiteY18" fmla="*/ 0 h 6858000"/>
              <a:gd name="connsiteX19" fmla="*/ 6518376 w 6518376"/>
              <a:gd name="connsiteY19" fmla="*/ 0 h 6858000"/>
              <a:gd name="connsiteX20" fmla="*/ 6518376 w 6518376"/>
              <a:gd name="connsiteY20" fmla="*/ 1600200 h 6858000"/>
              <a:gd name="connsiteX21" fmla="*/ 2728278 w 6518376"/>
              <a:gd name="connsiteY21" fmla="*/ 1600200 h 6858000"/>
              <a:gd name="connsiteX22" fmla="*/ 1928178 w 6518376"/>
              <a:gd name="connsiteY22" fmla="*/ 800100 h 6858000"/>
              <a:gd name="connsiteX23" fmla="*/ 2728278 w 6518376"/>
              <a:gd name="connsiteY2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518376" h="6858000">
                <a:moveTo>
                  <a:pt x="800100" y="5257800"/>
                </a:moveTo>
                <a:lnTo>
                  <a:pt x="6518376" y="5257800"/>
                </a:lnTo>
                <a:lnTo>
                  <a:pt x="6518376" y="6858000"/>
                </a:lnTo>
                <a:lnTo>
                  <a:pt x="800100" y="6858000"/>
                </a:lnTo>
                <a:cubicBezTo>
                  <a:pt x="358217" y="6858000"/>
                  <a:pt x="0" y="6499783"/>
                  <a:pt x="0" y="6057900"/>
                </a:cubicBezTo>
                <a:cubicBezTo>
                  <a:pt x="0" y="5616017"/>
                  <a:pt x="358217" y="5257800"/>
                  <a:pt x="800100" y="5257800"/>
                </a:cubicBezTo>
                <a:close/>
                <a:moveTo>
                  <a:pt x="3490278" y="3505200"/>
                </a:moveTo>
                <a:lnTo>
                  <a:pt x="6518376" y="3505200"/>
                </a:lnTo>
                <a:lnTo>
                  <a:pt x="6518376" y="5105400"/>
                </a:lnTo>
                <a:lnTo>
                  <a:pt x="3490278" y="5105400"/>
                </a:lnTo>
                <a:cubicBezTo>
                  <a:pt x="3048395" y="5105400"/>
                  <a:pt x="2690178" y="4747183"/>
                  <a:pt x="2690178" y="4305300"/>
                </a:cubicBezTo>
                <a:cubicBezTo>
                  <a:pt x="2690178" y="3863417"/>
                  <a:pt x="3048395" y="3505200"/>
                  <a:pt x="3490278" y="3505200"/>
                </a:cubicBezTo>
                <a:close/>
                <a:moveTo>
                  <a:pt x="1646238" y="1752600"/>
                </a:moveTo>
                <a:lnTo>
                  <a:pt x="6518376" y="1752600"/>
                </a:lnTo>
                <a:lnTo>
                  <a:pt x="6518376" y="3352800"/>
                </a:lnTo>
                <a:lnTo>
                  <a:pt x="1646238" y="3352800"/>
                </a:lnTo>
                <a:cubicBezTo>
                  <a:pt x="1204355" y="3352800"/>
                  <a:pt x="846138" y="2994583"/>
                  <a:pt x="846138" y="2552700"/>
                </a:cubicBezTo>
                <a:cubicBezTo>
                  <a:pt x="846138" y="2110817"/>
                  <a:pt x="1204355" y="1752600"/>
                  <a:pt x="1646238" y="1752600"/>
                </a:cubicBezTo>
                <a:close/>
                <a:moveTo>
                  <a:pt x="2728278" y="0"/>
                </a:moveTo>
                <a:lnTo>
                  <a:pt x="6518376" y="0"/>
                </a:lnTo>
                <a:lnTo>
                  <a:pt x="6518376" y="1600200"/>
                </a:lnTo>
                <a:lnTo>
                  <a:pt x="2728278" y="1600200"/>
                </a:lnTo>
                <a:cubicBezTo>
                  <a:pt x="2286395" y="1600200"/>
                  <a:pt x="1928178" y="1241983"/>
                  <a:pt x="1928178" y="800100"/>
                </a:cubicBezTo>
                <a:cubicBezTo>
                  <a:pt x="1928178" y="358217"/>
                  <a:pt x="2286395" y="0"/>
                  <a:pt x="2728278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2576206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окап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>
                <a:solidFill>
                  <a:prstClr val="white">
                    <a:lumMod val="50000"/>
                  </a:prstClr>
                </a:solidFill>
              </a:rPr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6" name="Рисунок 73">
            <a:extLst>
              <a:ext uri="{FF2B5EF4-FFF2-40B4-BE49-F238E27FC236}">
                <a16:creationId xmlns:a16="http://schemas.microsoft.com/office/drawing/2014/main" xmlns="" id="{70087263-42A7-4590-BAC8-05B3B56A913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1228122">
            <a:off x="1607193" y="1477197"/>
            <a:ext cx="2297672" cy="4094807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>
                <a:latin typeface="Roboto" panose="02000000000000000000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8" name="Freeform 51">
            <a:extLst>
              <a:ext uri="{FF2B5EF4-FFF2-40B4-BE49-F238E27FC236}">
                <a16:creationId xmlns:a16="http://schemas.microsoft.com/office/drawing/2014/main" xmlns="" id="{1C60D7E3-19D1-426C-97B5-A8B26C12E8C0}"/>
              </a:ext>
            </a:extLst>
          </p:cNvPr>
          <p:cNvSpPr/>
          <p:nvPr userDrawn="1"/>
        </p:nvSpPr>
        <p:spPr>
          <a:xfrm rot="10800000">
            <a:off x="4285307" y="0"/>
            <a:ext cx="7906692" cy="6942856"/>
          </a:xfrm>
          <a:custGeom>
            <a:avLst/>
            <a:gdLst>
              <a:gd name="connsiteX0" fmla="*/ 0 w 6707335"/>
              <a:gd name="connsiteY0" fmla="*/ 0 h 6874276"/>
              <a:gd name="connsiteX1" fmla="*/ 6707335 w 6707335"/>
              <a:gd name="connsiteY1" fmla="*/ 14477 h 6874276"/>
              <a:gd name="connsiteX2" fmla="*/ 6578507 w 6707335"/>
              <a:gd name="connsiteY2" fmla="*/ 156224 h 6874276"/>
              <a:gd name="connsiteX3" fmla="*/ 5798525 w 6707335"/>
              <a:gd name="connsiteY3" fmla="*/ 2328931 h 6874276"/>
              <a:gd name="connsiteX4" fmla="*/ 6066949 w 6707335"/>
              <a:gd name="connsiteY4" fmla="*/ 3658479 h 6874276"/>
              <a:gd name="connsiteX5" fmla="*/ 6095259 w 6707335"/>
              <a:gd name="connsiteY5" fmla="*/ 3717248 h 6874276"/>
              <a:gd name="connsiteX6" fmla="*/ 6112765 w 6707335"/>
              <a:gd name="connsiteY6" fmla="*/ 3795331 h 6874276"/>
              <a:gd name="connsiteX7" fmla="*/ 6155314 w 6707335"/>
              <a:gd name="connsiteY7" fmla="*/ 3865367 h 6874276"/>
              <a:gd name="connsiteX8" fmla="*/ 6567571 w 6707335"/>
              <a:gd name="connsiteY8" fmla="*/ 5493496 h 6874276"/>
              <a:gd name="connsiteX9" fmla="*/ 6299148 w 6707335"/>
              <a:gd name="connsiteY9" fmla="*/ 6823044 h 6874276"/>
              <a:gd name="connsiteX10" fmla="*/ 6274468 w 6707335"/>
              <a:gd name="connsiteY10" fmla="*/ 6874276 h 6874276"/>
              <a:gd name="connsiteX11" fmla="*/ 0 w 6707335"/>
              <a:gd name="connsiteY11" fmla="*/ 6874276 h 6874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07335" h="6874276">
                <a:moveTo>
                  <a:pt x="0" y="0"/>
                </a:moveTo>
                <a:lnTo>
                  <a:pt x="6707335" y="14477"/>
                </a:lnTo>
                <a:lnTo>
                  <a:pt x="6578507" y="156224"/>
                </a:lnTo>
                <a:cubicBezTo>
                  <a:pt x="6091236" y="746660"/>
                  <a:pt x="5798525" y="1503612"/>
                  <a:pt x="5798525" y="2328931"/>
                </a:cubicBezTo>
                <a:cubicBezTo>
                  <a:pt x="5798525" y="2800542"/>
                  <a:pt x="5894104" y="3249829"/>
                  <a:pt x="6066949" y="3658479"/>
                </a:cubicBezTo>
                <a:lnTo>
                  <a:pt x="6095259" y="3717248"/>
                </a:lnTo>
                <a:lnTo>
                  <a:pt x="6112765" y="3795331"/>
                </a:lnTo>
                <a:lnTo>
                  <a:pt x="6155314" y="3865367"/>
                </a:lnTo>
                <a:cubicBezTo>
                  <a:pt x="6418229" y="4349350"/>
                  <a:pt x="6567571" y="4903983"/>
                  <a:pt x="6567571" y="5493496"/>
                </a:cubicBezTo>
                <a:cubicBezTo>
                  <a:pt x="6567571" y="5965107"/>
                  <a:pt x="6471992" y="6414394"/>
                  <a:pt x="6299148" y="6823044"/>
                </a:cubicBezTo>
                <a:lnTo>
                  <a:pt x="6274468" y="6874276"/>
                </a:lnTo>
                <a:lnTo>
                  <a:pt x="0" y="6874276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C8A0C0C4-E198-4D3D-998A-360B63B0531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94AB8450-44AE-492A-B8C6-A8BDDF2A17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65547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окап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>
                <a:solidFill>
                  <a:prstClr val="white">
                    <a:lumMod val="50000"/>
                  </a:prstClr>
                </a:solidFill>
              </a:rPr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8" name="Freeform 51">
            <a:extLst>
              <a:ext uri="{FF2B5EF4-FFF2-40B4-BE49-F238E27FC236}">
                <a16:creationId xmlns:a16="http://schemas.microsoft.com/office/drawing/2014/main" xmlns="" id="{1C60D7E3-19D1-426C-97B5-A8B26C12E8C0}"/>
              </a:ext>
            </a:extLst>
          </p:cNvPr>
          <p:cNvSpPr/>
          <p:nvPr userDrawn="1"/>
        </p:nvSpPr>
        <p:spPr>
          <a:xfrm rot="10800000">
            <a:off x="4285307" y="0"/>
            <a:ext cx="7906692" cy="6942856"/>
          </a:xfrm>
          <a:custGeom>
            <a:avLst/>
            <a:gdLst>
              <a:gd name="connsiteX0" fmla="*/ 0 w 6707335"/>
              <a:gd name="connsiteY0" fmla="*/ 0 h 6874276"/>
              <a:gd name="connsiteX1" fmla="*/ 6707335 w 6707335"/>
              <a:gd name="connsiteY1" fmla="*/ 14477 h 6874276"/>
              <a:gd name="connsiteX2" fmla="*/ 6578507 w 6707335"/>
              <a:gd name="connsiteY2" fmla="*/ 156224 h 6874276"/>
              <a:gd name="connsiteX3" fmla="*/ 5798525 w 6707335"/>
              <a:gd name="connsiteY3" fmla="*/ 2328931 h 6874276"/>
              <a:gd name="connsiteX4" fmla="*/ 6066949 w 6707335"/>
              <a:gd name="connsiteY4" fmla="*/ 3658479 h 6874276"/>
              <a:gd name="connsiteX5" fmla="*/ 6095259 w 6707335"/>
              <a:gd name="connsiteY5" fmla="*/ 3717248 h 6874276"/>
              <a:gd name="connsiteX6" fmla="*/ 6112765 w 6707335"/>
              <a:gd name="connsiteY6" fmla="*/ 3795331 h 6874276"/>
              <a:gd name="connsiteX7" fmla="*/ 6155314 w 6707335"/>
              <a:gd name="connsiteY7" fmla="*/ 3865367 h 6874276"/>
              <a:gd name="connsiteX8" fmla="*/ 6567571 w 6707335"/>
              <a:gd name="connsiteY8" fmla="*/ 5493496 h 6874276"/>
              <a:gd name="connsiteX9" fmla="*/ 6299148 w 6707335"/>
              <a:gd name="connsiteY9" fmla="*/ 6823044 h 6874276"/>
              <a:gd name="connsiteX10" fmla="*/ 6274468 w 6707335"/>
              <a:gd name="connsiteY10" fmla="*/ 6874276 h 6874276"/>
              <a:gd name="connsiteX11" fmla="*/ 0 w 6707335"/>
              <a:gd name="connsiteY11" fmla="*/ 6874276 h 6874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07335" h="6874276">
                <a:moveTo>
                  <a:pt x="0" y="0"/>
                </a:moveTo>
                <a:lnTo>
                  <a:pt x="6707335" y="14477"/>
                </a:lnTo>
                <a:lnTo>
                  <a:pt x="6578507" y="156224"/>
                </a:lnTo>
                <a:cubicBezTo>
                  <a:pt x="6091236" y="746660"/>
                  <a:pt x="5798525" y="1503612"/>
                  <a:pt x="5798525" y="2328931"/>
                </a:cubicBezTo>
                <a:cubicBezTo>
                  <a:pt x="5798525" y="2800542"/>
                  <a:pt x="5894104" y="3249829"/>
                  <a:pt x="6066949" y="3658479"/>
                </a:cubicBezTo>
                <a:lnTo>
                  <a:pt x="6095259" y="3717248"/>
                </a:lnTo>
                <a:lnTo>
                  <a:pt x="6112765" y="3795331"/>
                </a:lnTo>
                <a:lnTo>
                  <a:pt x="6155314" y="3865367"/>
                </a:lnTo>
                <a:cubicBezTo>
                  <a:pt x="6418229" y="4349350"/>
                  <a:pt x="6567571" y="4903983"/>
                  <a:pt x="6567571" y="5493496"/>
                </a:cubicBezTo>
                <a:cubicBezTo>
                  <a:pt x="6567571" y="5965107"/>
                  <a:pt x="6471992" y="6414394"/>
                  <a:pt x="6299148" y="6823044"/>
                </a:cubicBezTo>
                <a:lnTo>
                  <a:pt x="6274468" y="6874276"/>
                </a:lnTo>
                <a:lnTo>
                  <a:pt x="0" y="6874276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C8A0C0C4-E198-4D3D-998A-360B63B0531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94AB8450-44AE-492A-B8C6-A8BDDF2A17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  <p:sp>
        <p:nvSpPr>
          <p:cNvPr id="6" name="Рисунок 73">
            <a:extLst>
              <a:ext uri="{FF2B5EF4-FFF2-40B4-BE49-F238E27FC236}">
                <a16:creationId xmlns:a16="http://schemas.microsoft.com/office/drawing/2014/main" xmlns="" id="{70087263-42A7-4590-BAC8-05B3B56A913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07141" y="1590030"/>
            <a:ext cx="4616130" cy="2553708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>
                <a:latin typeface="Roboto" panose="02000000000000000000" pitchFamily="2" charset="0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7765207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Галерея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94C18974-68CF-43C8-AC46-B3CE1D1780E2}"/>
              </a:ext>
            </a:extLst>
          </p:cNvPr>
          <p:cNvSpPr/>
          <p:nvPr userDrawn="1"/>
        </p:nvSpPr>
        <p:spPr>
          <a:xfrm>
            <a:off x="9125712" y="3614928"/>
            <a:ext cx="2628000" cy="2727960"/>
          </a:xfrm>
          <a:prstGeom prst="roundRect">
            <a:avLst>
              <a:gd name="adj" fmla="val 6783"/>
            </a:avLst>
          </a:prstGeom>
          <a:gradFill flip="none" rotWithShape="1">
            <a:gsLst>
              <a:gs pos="0">
                <a:srgbClr val="005692"/>
              </a:gs>
              <a:gs pos="100000">
                <a:srgbClr val="004574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F10F7F6D-05E8-41A2-A4A2-92357AF42D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31446" y="3614928"/>
            <a:ext cx="2628000" cy="2727325"/>
          </a:xfrm>
          <a:prstGeom prst="roundRect">
            <a:avLst>
              <a:gd name="adj" fmla="val 3980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5" name="Рисунок 5">
            <a:extLst>
              <a:ext uri="{FF2B5EF4-FFF2-40B4-BE49-F238E27FC236}">
                <a16:creationId xmlns:a16="http://schemas.microsoft.com/office/drawing/2014/main" xmlns="" id="{99A39C22-99AF-4101-B345-F936ED493F7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337179" y="3614928"/>
            <a:ext cx="2628000" cy="2727325"/>
          </a:xfrm>
          <a:prstGeom prst="roundRect">
            <a:avLst>
              <a:gd name="adj" fmla="val 3980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6" name="Рисунок 5">
            <a:extLst>
              <a:ext uri="{FF2B5EF4-FFF2-40B4-BE49-F238E27FC236}">
                <a16:creationId xmlns:a16="http://schemas.microsoft.com/office/drawing/2014/main" xmlns="" id="{EDEB8194-090F-44F6-9AA8-DA50AD6CC59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42912" y="3614928"/>
            <a:ext cx="2628000" cy="2727325"/>
          </a:xfrm>
          <a:prstGeom prst="roundRect">
            <a:avLst>
              <a:gd name="adj" fmla="val 3980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7" name="Рисунок 5">
            <a:extLst>
              <a:ext uri="{FF2B5EF4-FFF2-40B4-BE49-F238E27FC236}">
                <a16:creationId xmlns:a16="http://schemas.microsoft.com/office/drawing/2014/main" xmlns="" id="{21EF48B9-B338-400D-8E0A-3EDBA0932D0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42912" y="512763"/>
            <a:ext cx="5788533" cy="2916237"/>
          </a:xfrm>
          <a:prstGeom prst="roundRect">
            <a:avLst>
              <a:gd name="adj" fmla="val 3980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2" name="Text Box 3">
            <a:extLst>
              <a:ext uri="{FF2B5EF4-FFF2-40B4-BE49-F238E27FC236}">
                <a16:creationId xmlns:a16="http://schemas.microsoft.com/office/drawing/2014/main" xmlns="" id="{8BC6F1F8-B0C0-46CC-A927-6A259A708918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ACA7617E-44CC-4EE0-8BE0-5CC75B0687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42089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Галерея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Text Box 3">
            <a:extLst>
              <a:ext uri="{FF2B5EF4-FFF2-40B4-BE49-F238E27FC236}">
                <a16:creationId xmlns:a16="http://schemas.microsoft.com/office/drawing/2014/main" xmlns="" id="{8BC6F1F8-B0C0-46CC-A927-6A259A708918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ACA7617E-44CC-4EE0-8BE0-5CC75B0687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  <p:sp>
        <p:nvSpPr>
          <p:cNvPr id="20" name="Рисунок 19">
            <a:extLst>
              <a:ext uri="{FF2B5EF4-FFF2-40B4-BE49-F238E27FC236}">
                <a16:creationId xmlns:a16="http://schemas.microsoft.com/office/drawing/2014/main" xmlns="" id="{F10F7F6D-05E8-41A2-A4A2-92357AF42D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34527" y="3085212"/>
            <a:ext cx="3230879" cy="2246959"/>
          </a:xfrm>
          <a:custGeom>
            <a:avLst/>
            <a:gdLst>
              <a:gd name="connsiteX0" fmla="*/ 96295 w 3230879"/>
              <a:gd name="connsiteY0" fmla="*/ 0 h 2273173"/>
              <a:gd name="connsiteX1" fmla="*/ 3134584 w 3230879"/>
              <a:gd name="connsiteY1" fmla="*/ 0 h 2273173"/>
              <a:gd name="connsiteX2" fmla="*/ 3230879 w 3230879"/>
              <a:gd name="connsiteY2" fmla="*/ 96295 h 2273173"/>
              <a:gd name="connsiteX3" fmla="*/ 3230879 w 3230879"/>
              <a:gd name="connsiteY3" fmla="*/ 2273173 h 2273173"/>
              <a:gd name="connsiteX4" fmla="*/ 0 w 3230879"/>
              <a:gd name="connsiteY4" fmla="*/ 2273173 h 2273173"/>
              <a:gd name="connsiteX5" fmla="*/ 0 w 3230879"/>
              <a:gd name="connsiteY5" fmla="*/ 96295 h 2273173"/>
              <a:gd name="connsiteX6" fmla="*/ 96295 w 3230879"/>
              <a:gd name="connsiteY6" fmla="*/ 0 h 2273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0879" h="2273173">
                <a:moveTo>
                  <a:pt x="96295" y="0"/>
                </a:moveTo>
                <a:lnTo>
                  <a:pt x="3134584" y="0"/>
                </a:lnTo>
                <a:cubicBezTo>
                  <a:pt x="3187766" y="0"/>
                  <a:pt x="3230879" y="43113"/>
                  <a:pt x="3230879" y="96295"/>
                </a:cubicBezTo>
                <a:lnTo>
                  <a:pt x="3230879" y="2273173"/>
                </a:lnTo>
                <a:lnTo>
                  <a:pt x="0" y="2273173"/>
                </a:lnTo>
                <a:lnTo>
                  <a:pt x="0" y="96295"/>
                </a:lnTo>
                <a:cubicBezTo>
                  <a:pt x="0" y="43113"/>
                  <a:pt x="43113" y="0"/>
                  <a:pt x="96295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19" name="Полилиния 18"/>
          <p:cNvSpPr/>
          <p:nvPr userDrawn="1"/>
        </p:nvSpPr>
        <p:spPr>
          <a:xfrm>
            <a:off x="8034527" y="5332171"/>
            <a:ext cx="3230879" cy="1004568"/>
          </a:xfrm>
          <a:custGeom>
            <a:avLst/>
            <a:gdLst>
              <a:gd name="connsiteX0" fmla="*/ 0 w 3230879"/>
              <a:gd name="connsiteY0" fmla="*/ 0 h 1004568"/>
              <a:gd name="connsiteX1" fmla="*/ 3230879 w 3230879"/>
              <a:gd name="connsiteY1" fmla="*/ 0 h 1004568"/>
              <a:gd name="connsiteX2" fmla="*/ 3230879 w 3230879"/>
              <a:gd name="connsiteY2" fmla="*/ 924691 h 1004568"/>
              <a:gd name="connsiteX3" fmla="*/ 3151002 w 3230879"/>
              <a:gd name="connsiteY3" fmla="*/ 1004568 h 1004568"/>
              <a:gd name="connsiteX4" fmla="*/ 79877 w 3230879"/>
              <a:gd name="connsiteY4" fmla="*/ 1004568 h 1004568"/>
              <a:gd name="connsiteX5" fmla="*/ 0 w 3230879"/>
              <a:gd name="connsiteY5" fmla="*/ 924691 h 100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30879" h="1004568">
                <a:moveTo>
                  <a:pt x="0" y="0"/>
                </a:moveTo>
                <a:lnTo>
                  <a:pt x="3230879" y="0"/>
                </a:lnTo>
                <a:lnTo>
                  <a:pt x="3230879" y="924691"/>
                </a:lnTo>
                <a:cubicBezTo>
                  <a:pt x="3230879" y="968806"/>
                  <a:pt x="3195117" y="1004568"/>
                  <a:pt x="3151002" y="1004568"/>
                </a:cubicBezTo>
                <a:lnTo>
                  <a:pt x="79877" y="1004568"/>
                </a:lnTo>
                <a:cubicBezTo>
                  <a:pt x="35762" y="1004568"/>
                  <a:pt x="0" y="968806"/>
                  <a:pt x="0" y="924691"/>
                </a:cubicBezTo>
                <a:close/>
              </a:path>
            </a:pathLst>
          </a:custGeom>
          <a:gradFill flip="none" rotWithShape="1">
            <a:gsLst>
              <a:gs pos="0">
                <a:srgbClr val="005692"/>
              </a:gs>
              <a:gs pos="100000">
                <a:srgbClr val="004574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1" name="Рисунок 20">
            <a:extLst>
              <a:ext uri="{FF2B5EF4-FFF2-40B4-BE49-F238E27FC236}">
                <a16:creationId xmlns:a16="http://schemas.microsoft.com/office/drawing/2014/main" xmlns="" id="{F10F7F6D-05E8-41A2-A4A2-92357AF42D8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480560" y="3085212"/>
            <a:ext cx="3230879" cy="2246959"/>
          </a:xfrm>
          <a:custGeom>
            <a:avLst/>
            <a:gdLst>
              <a:gd name="connsiteX0" fmla="*/ 96295 w 3230879"/>
              <a:gd name="connsiteY0" fmla="*/ 0 h 2273173"/>
              <a:gd name="connsiteX1" fmla="*/ 3134584 w 3230879"/>
              <a:gd name="connsiteY1" fmla="*/ 0 h 2273173"/>
              <a:gd name="connsiteX2" fmla="*/ 3230879 w 3230879"/>
              <a:gd name="connsiteY2" fmla="*/ 96295 h 2273173"/>
              <a:gd name="connsiteX3" fmla="*/ 3230879 w 3230879"/>
              <a:gd name="connsiteY3" fmla="*/ 2273173 h 2273173"/>
              <a:gd name="connsiteX4" fmla="*/ 0 w 3230879"/>
              <a:gd name="connsiteY4" fmla="*/ 2273173 h 2273173"/>
              <a:gd name="connsiteX5" fmla="*/ 0 w 3230879"/>
              <a:gd name="connsiteY5" fmla="*/ 96295 h 2273173"/>
              <a:gd name="connsiteX6" fmla="*/ 96295 w 3230879"/>
              <a:gd name="connsiteY6" fmla="*/ 0 h 2273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0879" h="2273173">
                <a:moveTo>
                  <a:pt x="96295" y="0"/>
                </a:moveTo>
                <a:lnTo>
                  <a:pt x="3134584" y="0"/>
                </a:lnTo>
                <a:cubicBezTo>
                  <a:pt x="3187766" y="0"/>
                  <a:pt x="3230879" y="43113"/>
                  <a:pt x="3230879" y="96295"/>
                </a:cubicBezTo>
                <a:lnTo>
                  <a:pt x="3230879" y="2273173"/>
                </a:lnTo>
                <a:lnTo>
                  <a:pt x="0" y="2273173"/>
                </a:lnTo>
                <a:lnTo>
                  <a:pt x="0" y="96295"/>
                </a:lnTo>
                <a:cubicBezTo>
                  <a:pt x="0" y="43113"/>
                  <a:pt x="43113" y="0"/>
                  <a:pt x="96295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2" name="Полилиния 21"/>
          <p:cNvSpPr/>
          <p:nvPr userDrawn="1"/>
        </p:nvSpPr>
        <p:spPr>
          <a:xfrm>
            <a:off x="4480560" y="5332171"/>
            <a:ext cx="3230879" cy="1004568"/>
          </a:xfrm>
          <a:custGeom>
            <a:avLst/>
            <a:gdLst>
              <a:gd name="connsiteX0" fmla="*/ 0 w 3230879"/>
              <a:gd name="connsiteY0" fmla="*/ 0 h 1004568"/>
              <a:gd name="connsiteX1" fmla="*/ 3230879 w 3230879"/>
              <a:gd name="connsiteY1" fmla="*/ 0 h 1004568"/>
              <a:gd name="connsiteX2" fmla="*/ 3230879 w 3230879"/>
              <a:gd name="connsiteY2" fmla="*/ 924691 h 1004568"/>
              <a:gd name="connsiteX3" fmla="*/ 3151002 w 3230879"/>
              <a:gd name="connsiteY3" fmla="*/ 1004568 h 1004568"/>
              <a:gd name="connsiteX4" fmla="*/ 79877 w 3230879"/>
              <a:gd name="connsiteY4" fmla="*/ 1004568 h 1004568"/>
              <a:gd name="connsiteX5" fmla="*/ 0 w 3230879"/>
              <a:gd name="connsiteY5" fmla="*/ 924691 h 100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30879" h="1004568">
                <a:moveTo>
                  <a:pt x="0" y="0"/>
                </a:moveTo>
                <a:lnTo>
                  <a:pt x="3230879" y="0"/>
                </a:lnTo>
                <a:lnTo>
                  <a:pt x="3230879" y="924691"/>
                </a:lnTo>
                <a:cubicBezTo>
                  <a:pt x="3230879" y="968806"/>
                  <a:pt x="3195117" y="1004568"/>
                  <a:pt x="3151002" y="1004568"/>
                </a:cubicBezTo>
                <a:lnTo>
                  <a:pt x="79877" y="1004568"/>
                </a:lnTo>
                <a:cubicBezTo>
                  <a:pt x="35762" y="1004568"/>
                  <a:pt x="0" y="968806"/>
                  <a:pt x="0" y="924691"/>
                </a:cubicBezTo>
                <a:close/>
              </a:path>
            </a:pathLst>
          </a:custGeom>
          <a:gradFill flip="none" rotWithShape="1">
            <a:gsLst>
              <a:gs pos="0">
                <a:srgbClr val="005692"/>
              </a:gs>
              <a:gs pos="100000">
                <a:srgbClr val="004574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3" name="Рисунок 22">
            <a:extLst>
              <a:ext uri="{FF2B5EF4-FFF2-40B4-BE49-F238E27FC236}">
                <a16:creationId xmlns:a16="http://schemas.microsoft.com/office/drawing/2014/main" xmlns="" id="{F10F7F6D-05E8-41A2-A4A2-92357AF42D8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6593" y="3085212"/>
            <a:ext cx="3230879" cy="2246959"/>
          </a:xfrm>
          <a:custGeom>
            <a:avLst/>
            <a:gdLst>
              <a:gd name="connsiteX0" fmla="*/ 96295 w 3230879"/>
              <a:gd name="connsiteY0" fmla="*/ 0 h 2273173"/>
              <a:gd name="connsiteX1" fmla="*/ 3134584 w 3230879"/>
              <a:gd name="connsiteY1" fmla="*/ 0 h 2273173"/>
              <a:gd name="connsiteX2" fmla="*/ 3230879 w 3230879"/>
              <a:gd name="connsiteY2" fmla="*/ 96295 h 2273173"/>
              <a:gd name="connsiteX3" fmla="*/ 3230879 w 3230879"/>
              <a:gd name="connsiteY3" fmla="*/ 2273173 h 2273173"/>
              <a:gd name="connsiteX4" fmla="*/ 0 w 3230879"/>
              <a:gd name="connsiteY4" fmla="*/ 2273173 h 2273173"/>
              <a:gd name="connsiteX5" fmla="*/ 0 w 3230879"/>
              <a:gd name="connsiteY5" fmla="*/ 96295 h 2273173"/>
              <a:gd name="connsiteX6" fmla="*/ 96295 w 3230879"/>
              <a:gd name="connsiteY6" fmla="*/ 0 h 2273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0879" h="2273173">
                <a:moveTo>
                  <a:pt x="96295" y="0"/>
                </a:moveTo>
                <a:lnTo>
                  <a:pt x="3134584" y="0"/>
                </a:lnTo>
                <a:cubicBezTo>
                  <a:pt x="3187766" y="0"/>
                  <a:pt x="3230879" y="43113"/>
                  <a:pt x="3230879" y="96295"/>
                </a:cubicBezTo>
                <a:lnTo>
                  <a:pt x="3230879" y="2273173"/>
                </a:lnTo>
                <a:lnTo>
                  <a:pt x="0" y="2273173"/>
                </a:lnTo>
                <a:lnTo>
                  <a:pt x="0" y="96295"/>
                </a:lnTo>
                <a:cubicBezTo>
                  <a:pt x="0" y="43113"/>
                  <a:pt x="43113" y="0"/>
                  <a:pt x="96295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4" name="Полилиния 23"/>
          <p:cNvSpPr/>
          <p:nvPr userDrawn="1"/>
        </p:nvSpPr>
        <p:spPr>
          <a:xfrm>
            <a:off x="926593" y="5332171"/>
            <a:ext cx="3230879" cy="1004568"/>
          </a:xfrm>
          <a:custGeom>
            <a:avLst/>
            <a:gdLst>
              <a:gd name="connsiteX0" fmla="*/ 0 w 3230879"/>
              <a:gd name="connsiteY0" fmla="*/ 0 h 1004568"/>
              <a:gd name="connsiteX1" fmla="*/ 3230879 w 3230879"/>
              <a:gd name="connsiteY1" fmla="*/ 0 h 1004568"/>
              <a:gd name="connsiteX2" fmla="*/ 3230879 w 3230879"/>
              <a:gd name="connsiteY2" fmla="*/ 924691 h 1004568"/>
              <a:gd name="connsiteX3" fmla="*/ 3151002 w 3230879"/>
              <a:gd name="connsiteY3" fmla="*/ 1004568 h 1004568"/>
              <a:gd name="connsiteX4" fmla="*/ 79877 w 3230879"/>
              <a:gd name="connsiteY4" fmla="*/ 1004568 h 1004568"/>
              <a:gd name="connsiteX5" fmla="*/ 0 w 3230879"/>
              <a:gd name="connsiteY5" fmla="*/ 924691 h 100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30879" h="1004568">
                <a:moveTo>
                  <a:pt x="0" y="0"/>
                </a:moveTo>
                <a:lnTo>
                  <a:pt x="3230879" y="0"/>
                </a:lnTo>
                <a:lnTo>
                  <a:pt x="3230879" y="924691"/>
                </a:lnTo>
                <a:cubicBezTo>
                  <a:pt x="3230879" y="968806"/>
                  <a:pt x="3195117" y="1004568"/>
                  <a:pt x="3151002" y="1004568"/>
                </a:cubicBezTo>
                <a:lnTo>
                  <a:pt x="79877" y="1004568"/>
                </a:lnTo>
                <a:cubicBezTo>
                  <a:pt x="35762" y="1004568"/>
                  <a:pt x="0" y="968806"/>
                  <a:pt x="0" y="92469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006451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Text Box 3">
            <a:extLst>
              <a:ext uri="{FF2B5EF4-FFF2-40B4-BE49-F238E27FC236}">
                <a16:creationId xmlns:a16="http://schemas.microsoft.com/office/drawing/2014/main" xmlns="" id="{EE2D9EB2-D179-477C-92D5-7E30DE1CCE2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8BDA21B-3FC5-4E3E-9D8E-C59F68D211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38E7A246-F565-4144-8272-D9126F5B212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123488" y="0"/>
            <a:ext cx="2041525" cy="2041525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1" name="Рисунок 5">
            <a:extLst>
              <a:ext uri="{FF2B5EF4-FFF2-40B4-BE49-F238E27FC236}">
                <a16:creationId xmlns:a16="http://schemas.microsoft.com/office/drawing/2014/main" xmlns="" id="{CE5DAD81-E4E3-462A-B04E-10778DEF2FD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940675" y="0"/>
            <a:ext cx="2041525" cy="2041525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5" name="Рисунок 5">
            <a:extLst>
              <a:ext uri="{FF2B5EF4-FFF2-40B4-BE49-F238E27FC236}">
                <a16:creationId xmlns:a16="http://schemas.microsoft.com/office/drawing/2014/main" xmlns="" id="{6BD86EAC-E5C0-4D27-B18B-F96CF38A445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123488" y="2176692"/>
            <a:ext cx="2041525" cy="2041525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20" name="Рисунок 19">
            <a:extLst>
              <a:ext uri="{FF2B5EF4-FFF2-40B4-BE49-F238E27FC236}">
                <a16:creationId xmlns:a16="http://schemas.microsoft.com/office/drawing/2014/main" xmlns="" id="{F3ABE343-E26F-424D-910F-229A6909BD9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757862" y="0"/>
            <a:ext cx="2041525" cy="2041525"/>
          </a:xfrm>
          <a:custGeom>
            <a:avLst/>
            <a:gdLst>
              <a:gd name="connsiteX0" fmla="*/ 0 w 2041525"/>
              <a:gd name="connsiteY0" fmla="*/ 0 h 2041525"/>
              <a:gd name="connsiteX1" fmla="*/ 2041525 w 2041525"/>
              <a:gd name="connsiteY1" fmla="*/ 0 h 2041525"/>
              <a:gd name="connsiteX2" fmla="*/ 2041525 w 2041525"/>
              <a:gd name="connsiteY2" fmla="*/ 2041525 h 2041525"/>
              <a:gd name="connsiteX3" fmla="*/ 426720 w 2041525"/>
              <a:gd name="connsiteY3" fmla="*/ 2041525 h 2041525"/>
              <a:gd name="connsiteX4" fmla="*/ 0 w 2041525"/>
              <a:gd name="connsiteY4" fmla="*/ 1614805 h 204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1525" h="2041525">
                <a:moveTo>
                  <a:pt x="0" y="0"/>
                </a:moveTo>
                <a:lnTo>
                  <a:pt x="2041525" y="0"/>
                </a:lnTo>
                <a:lnTo>
                  <a:pt x="2041525" y="2041525"/>
                </a:lnTo>
                <a:lnTo>
                  <a:pt x="426720" y="2041525"/>
                </a:lnTo>
                <a:cubicBezTo>
                  <a:pt x="191049" y="2041525"/>
                  <a:pt x="0" y="1850476"/>
                  <a:pt x="0" y="1614805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1" name="Рисунок 20">
            <a:extLst>
              <a:ext uri="{FF2B5EF4-FFF2-40B4-BE49-F238E27FC236}">
                <a16:creationId xmlns:a16="http://schemas.microsoft.com/office/drawing/2014/main" xmlns="" id="{CA37C0D6-FF89-43B8-A8E5-5B1900BD442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940675" y="2178402"/>
            <a:ext cx="2041525" cy="2041525"/>
          </a:xfrm>
          <a:custGeom>
            <a:avLst/>
            <a:gdLst>
              <a:gd name="connsiteX0" fmla="*/ 0 w 2041525"/>
              <a:gd name="connsiteY0" fmla="*/ 0 h 2041525"/>
              <a:gd name="connsiteX1" fmla="*/ 2041525 w 2041525"/>
              <a:gd name="connsiteY1" fmla="*/ 0 h 2041525"/>
              <a:gd name="connsiteX2" fmla="*/ 2041525 w 2041525"/>
              <a:gd name="connsiteY2" fmla="*/ 2041525 h 2041525"/>
              <a:gd name="connsiteX3" fmla="*/ 426720 w 2041525"/>
              <a:gd name="connsiteY3" fmla="*/ 2041525 h 2041525"/>
              <a:gd name="connsiteX4" fmla="*/ 0 w 2041525"/>
              <a:gd name="connsiteY4" fmla="*/ 1614805 h 204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1525" h="2041525">
                <a:moveTo>
                  <a:pt x="0" y="0"/>
                </a:moveTo>
                <a:lnTo>
                  <a:pt x="2041525" y="0"/>
                </a:lnTo>
                <a:lnTo>
                  <a:pt x="2041525" y="2041525"/>
                </a:lnTo>
                <a:lnTo>
                  <a:pt x="426720" y="2041525"/>
                </a:lnTo>
                <a:cubicBezTo>
                  <a:pt x="191049" y="2041525"/>
                  <a:pt x="0" y="1850476"/>
                  <a:pt x="0" y="1614805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2" name="Рисунок 21">
            <a:extLst>
              <a:ext uri="{FF2B5EF4-FFF2-40B4-BE49-F238E27FC236}">
                <a16:creationId xmlns:a16="http://schemas.microsoft.com/office/drawing/2014/main" xmlns="" id="{6C9A685E-B5D1-4527-ABEA-4D1EB2D7D56F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150475" y="4357917"/>
            <a:ext cx="2041525" cy="2041525"/>
          </a:xfrm>
          <a:custGeom>
            <a:avLst/>
            <a:gdLst>
              <a:gd name="connsiteX0" fmla="*/ 0 w 2041525"/>
              <a:gd name="connsiteY0" fmla="*/ 0 h 2041525"/>
              <a:gd name="connsiteX1" fmla="*/ 2041525 w 2041525"/>
              <a:gd name="connsiteY1" fmla="*/ 0 h 2041525"/>
              <a:gd name="connsiteX2" fmla="*/ 2041525 w 2041525"/>
              <a:gd name="connsiteY2" fmla="*/ 2041525 h 2041525"/>
              <a:gd name="connsiteX3" fmla="*/ 426720 w 2041525"/>
              <a:gd name="connsiteY3" fmla="*/ 2041525 h 2041525"/>
              <a:gd name="connsiteX4" fmla="*/ 0 w 2041525"/>
              <a:gd name="connsiteY4" fmla="*/ 1614805 h 204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1525" h="2041525">
                <a:moveTo>
                  <a:pt x="0" y="0"/>
                </a:moveTo>
                <a:lnTo>
                  <a:pt x="2041525" y="0"/>
                </a:lnTo>
                <a:lnTo>
                  <a:pt x="2041525" y="2041525"/>
                </a:lnTo>
                <a:lnTo>
                  <a:pt x="426720" y="2041525"/>
                </a:lnTo>
                <a:cubicBezTo>
                  <a:pt x="191049" y="2041525"/>
                  <a:pt x="0" y="1850476"/>
                  <a:pt x="0" y="1614805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3965287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759B20A0-C04B-4086-B67B-0860843A3237}"/>
              </a:ext>
            </a:extLst>
          </p:cNvPr>
          <p:cNvSpPr/>
          <p:nvPr userDrawn="1"/>
        </p:nvSpPr>
        <p:spPr>
          <a:xfrm>
            <a:off x="6073020" y="0"/>
            <a:ext cx="615724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xmlns="" id="{E8543EC9-DFD7-4E9A-B39C-3A1F83B258D5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18612AEB-E225-4081-AEC6-F9AB3C14ED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  <p:sp>
        <p:nvSpPr>
          <p:cNvPr id="10" name="Рисунок 9">
            <a:extLst>
              <a:ext uri="{FF2B5EF4-FFF2-40B4-BE49-F238E27FC236}">
                <a16:creationId xmlns:a16="http://schemas.microsoft.com/office/drawing/2014/main" xmlns="" id="{33FB82E8-10F2-4BDC-89F5-4608CB7B194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Рисунок 9">
            <a:extLst>
              <a:ext uri="{FF2B5EF4-FFF2-40B4-BE49-F238E27FC236}">
                <a16:creationId xmlns:a16="http://schemas.microsoft.com/office/drawing/2014/main" xmlns="" id="{25575770-04EB-4C9E-9E03-7CCDD130829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027206" y="0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Рисунок 9">
            <a:extLst>
              <a:ext uri="{FF2B5EF4-FFF2-40B4-BE49-F238E27FC236}">
                <a16:creationId xmlns:a16="http://schemas.microsoft.com/office/drawing/2014/main" xmlns="" id="{51186202-9E1F-4BE1-83C8-D1B564C5C0E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050256" y="0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17" name="Рисунок 9">
            <a:extLst>
              <a:ext uri="{FF2B5EF4-FFF2-40B4-BE49-F238E27FC236}">
                <a16:creationId xmlns:a16="http://schemas.microsoft.com/office/drawing/2014/main" xmlns="" id="{DD880369-7A21-4130-943F-068E8247105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2286001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18" name="Рисунок 9">
            <a:extLst>
              <a:ext uri="{FF2B5EF4-FFF2-40B4-BE49-F238E27FC236}">
                <a16:creationId xmlns:a16="http://schemas.microsoft.com/office/drawing/2014/main" xmlns="" id="{548BE7CF-7193-4437-B04C-3818DF8A5D4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027206" y="2286001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19" name="Рисунок 9">
            <a:extLst>
              <a:ext uri="{FF2B5EF4-FFF2-40B4-BE49-F238E27FC236}">
                <a16:creationId xmlns:a16="http://schemas.microsoft.com/office/drawing/2014/main" xmlns="" id="{BDB11676-A5F4-45D1-9B5C-4C2F3715EC5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050256" y="2286001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20" name="Рисунок 9">
            <a:extLst>
              <a:ext uri="{FF2B5EF4-FFF2-40B4-BE49-F238E27FC236}">
                <a16:creationId xmlns:a16="http://schemas.microsoft.com/office/drawing/2014/main" xmlns="" id="{8244E6D7-EEC7-4651-820C-2350CDF286F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0" y="4572000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21" name="Рисунок 9">
            <a:extLst>
              <a:ext uri="{FF2B5EF4-FFF2-40B4-BE49-F238E27FC236}">
                <a16:creationId xmlns:a16="http://schemas.microsoft.com/office/drawing/2014/main" xmlns="" id="{E236AD6E-67E2-4E83-AEC1-034995524A97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2027206" y="4572000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22" name="Рисунок 9">
            <a:extLst>
              <a:ext uri="{FF2B5EF4-FFF2-40B4-BE49-F238E27FC236}">
                <a16:creationId xmlns:a16="http://schemas.microsoft.com/office/drawing/2014/main" xmlns="" id="{1950174A-AEEA-43C2-9FE7-AF551044A732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050256" y="4572000"/>
            <a:ext cx="2022764" cy="22860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2888745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>
                <a:solidFill>
                  <a:prstClr val="white">
                    <a:lumMod val="50000"/>
                  </a:prstClr>
                </a:solidFill>
              </a:rPr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xmlns="" id="{8BC6F1F8-B0C0-46CC-A927-6A259A708918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CA7617E-44CC-4EE0-8BE0-5CC75B0687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FCD4DC53-7AF6-4D98-9AAE-BC48CB21CCAE}"/>
              </a:ext>
            </a:extLst>
          </p:cNvPr>
          <p:cNvSpPr/>
          <p:nvPr userDrawn="1"/>
        </p:nvSpPr>
        <p:spPr>
          <a:xfrm>
            <a:off x="0" y="0"/>
            <a:ext cx="3706586" cy="6858000"/>
          </a:xfrm>
          <a:prstGeom prst="rect">
            <a:avLst/>
          </a:prstGeom>
          <a:gradFill flip="none" rotWithShape="1">
            <a:gsLst>
              <a:gs pos="0">
                <a:srgbClr val="005692"/>
              </a:gs>
              <a:gs pos="100000">
                <a:srgbClr val="004574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sz="quarter" idx="13"/>
          </p:nvPr>
        </p:nvSpPr>
        <p:spPr>
          <a:xfrm>
            <a:off x="433388" y="1920875"/>
            <a:ext cx="2833687" cy="2700338"/>
          </a:xfrm>
          <a:prstGeom prst="roundRect">
            <a:avLst>
              <a:gd name="adj" fmla="val 4025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635000" sx="102000" sy="102000" algn="ctr" rotWithShape="0">
              <a:schemeClr val="bg1">
                <a:alpha val="30000"/>
              </a:scheme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4" name="Рисунок 2"/>
          <p:cNvSpPr>
            <a:spLocks noGrp="1"/>
          </p:cNvSpPr>
          <p:nvPr>
            <p:ph type="pic" sz="quarter" idx="14"/>
          </p:nvPr>
        </p:nvSpPr>
        <p:spPr>
          <a:xfrm>
            <a:off x="4008346" y="2158602"/>
            <a:ext cx="1638000" cy="1638000"/>
          </a:xfrm>
          <a:prstGeom prst="roundRect">
            <a:avLst>
              <a:gd name="adj" fmla="val 6589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5" name="Рисунок 2"/>
          <p:cNvSpPr>
            <a:spLocks noGrp="1"/>
          </p:cNvSpPr>
          <p:nvPr>
            <p:ph type="pic" sz="quarter" idx="15"/>
          </p:nvPr>
        </p:nvSpPr>
        <p:spPr>
          <a:xfrm>
            <a:off x="7942661" y="2158602"/>
            <a:ext cx="1638000" cy="1638000"/>
          </a:xfrm>
          <a:prstGeom prst="roundRect">
            <a:avLst>
              <a:gd name="adj" fmla="val 6589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6" name="Рисунок 2"/>
          <p:cNvSpPr>
            <a:spLocks noGrp="1"/>
          </p:cNvSpPr>
          <p:nvPr>
            <p:ph type="pic" sz="quarter" idx="16"/>
          </p:nvPr>
        </p:nvSpPr>
        <p:spPr>
          <a:xfrm>
            <a:off x="7942661" y="4287573"/>
            <a:ext cx="1638000" cy="1638000"/>
          </a:xfrm>
          <a:prstGeom prst="roundRect">
            <a:avLst>
              <a:gd name="adj" fmla="val 6589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7" name="Рисунок 2"/>
          <p:cNvSpPr>
            <a:spLocks noGrp="1"/>
          </p:cNvSpPr>
          <p:nvPr>
            <p:ph type="pic" sz="quarter" idx="17"/>
          </p:nvPr>
        </p:nvSpPr>
        <p:spPr>
          <a:xfrm>
            <a:off x="4008345" y="4287573"/>
            <a:ext cx="1638000" cy="1638000"/>
          </a:xfrm>
          <a:prstGeom prst="roundRect">
            <a:avLst>
              <a:gd name="adj" fmla="val 6589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9638991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 с лого НИ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862885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17" name="Прямоугольник 16"/>
          <p:cNvSpPr/>
          <p:nvPr userDrawn="1"/>
        </p:nvSpPr>
        <p:spPr>
          <a:xfrm>
            <a:off x="0" y="0"/>
            <a:ext cx="4068000" cy="74677"/>
          </a:xfrm>
          <a:prstGeom prst="rect">
            <a:avLst/>
          </a:prstGeom>
          <a:solidFill>
            <a:srgbClr val="15A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8" name="Прямоугольник 17"/>
          <p:cNvSpPr/>
          <p:nvPr userDrawn="1"/>
        </p:nvSpPr>
        <p:spPr>
          <a:xfrm>
            <a:off x="8163420" y="0"/>
            <a:ext cx="4032000" cy="74677"/>
          </a:xfrm>
          <a:prstGeom prst="rect">
            <a:avLst/>
          </a:prstGeom>
          <a:solidFill>
            <a:srgbClr val="0056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9" name="Прямоугольник 18"/>
          <p:cNvSpPr/>
          <p:nvPr userDrawn="1"/>
        </p:nvSpPr>
        <p:spPr>
          <a:xfrm>
            <a:off x="4070280" y="0"/>
            <a:ext cx="4104000" cy="74677"/>
          </a:xfrm>
          <a:prstGeom prst="rect">
            <a:avLst/>
          </a:prstGeom>
          <a:solidFill>
            <a:srgbClr val="007D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0" name="Прямоугольник 19"/>
          <p:cNvSpPr/>
          <p:nvPr userDrawn="1"/>
        </p:nvSpPr>
        <p:spPr>
          <a:xfrm>
            <a:off x="5154931" y="1986095"/>
            <a:ext cx="1430654" cy="74677"/>
          </a:xfrm>
          <a:prstGeom prst="rect">
            <a:avLst/>
          </a:prstGeom>
          <a:solidFill>
            <a:srgbClr val="15A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1" name="Прямоугольник 20"/>
          <p:cNvSpPr/>
          <p:nvPr userDrawn="1"/>
        </p:nvSpPr>
        <p:spPr>
          <a:xfrm>
            <a:off x="0" y="2060772"/>
            <a:ext cx="12192000" cy="3171628"/>
          </a:xfrm>
          <a:prstGeom prst="rect">
            <a:avLst/>
          </a:prstGeom>
          <a:solidFill>
            <a:srgbClr val="EF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2" name="Прямоугольник 21"/>
          <p:cNvSpPr/>
          <p:nvPr userDrawn="1"/>
        </p:nvSpPr>
        <p:spPr>
          <a:xfrm>
            <a:off x="6583680" y="1986095"/>
            <a:ext cx="1430654" cy="74677"/>
          </a:xfrm>
          <a:prstGeom prst="rect">
            <a:avLst/>
          </a:prstGeom>
          <a:solidFill>
            <a:srgbClr val="0056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3" name="Прямоугольник 22"/>
          <p:cNvSpPr/>
          <p:nvPr userDrawn="1"/>
        </p:nvSpPr>
        <p:spPr>
          <a:xfrm>
            <a:off x="8014334" y="1986095"/>
            <a:ext cx="1430654" cy="74677"/>
          </a:xfrm>
          <a:prstGeom prst="rect">
            <a:avLst/>
          </a:prstGeom>
          <a:solidFill>
            <a:srgbClr val="007D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5" name="Овал 24"/>
          <p:cNvSpPr/>
          <p:nvPr userDrawn="1"/>
        </p:nvSpPr>
        <p:spPr>
          <a:xfrm>
            <a:off x="949817" y="1970290"/>
            <a:ext cx="3382670" cy="3382670"/>
          </a:xfrm>
          <a:prstGeom prst="ellipse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6" name="Дуга 25"/>
          <p:cNvSpPr>
            <a:spLocks noChangeAspect="1"/>
          </p:cNvSpPr>
          <p:nvPr userDrawn="1"/>
        </p:nvSpPr>
        <p:spPr>
          <a:xfrm>
            <a:off x="879052" y="1893670"/>
            <a:ext cx="3510000" cy="3509754"/>
          </a:xfrm>
          <a:prstGeom prst="arc">
            <a:avLst>
              <a:gd name="adj1" fmla="val 25894"/>
              <a:gd name="adj2" fmla="val 16168431"/>
            </a:avLst>
          </a:prstGeom>
          <a:ln w="127000">
            <a:solidFill>
              <a:srgbClr val="007D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27" name="Дуга 26"/>
          <p:cNvSpPr>
            <a:spLocks noChangeAspect="1"/>
          </p:cNvSpPr>
          <p:nvPr userDrawn="1"/>
        </p:nvSpPr>
        <p:spPr>
          <a:xfrm>
            <a:off x="1094073" y="2112060"/>
            <a:ext cx="2966101" cy="3059380"/>
          </a:xfrm>
          <a:prstGeom prst="arc">
            <a:avLst>
              <a:gd name="adj1" fmla="val 7399288"/>
              <a:gd name="adj2" fmla="val 16284786"/>
            </a:avLst>
          </a:prstGeom>
          <a:ln w="304800">
            <a:solidFill>
              <a:srgbClr val="15A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Овал 27"/>
          <p:cNvSpPr/>
          <p:nvPr userDrawn="1"/>
        </p:nvSpPr>
        <p:spPr>
          <a:xfrm>
            <a:off x="1325663" y="2346136"/>
            <a:ext cx="2630978" cy="263097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9" name="Овал 28"/>
          <p:cNvSpPr/>
          <p:nvPr userDrawn="1"/>
        </p:nvSpPr>
        <p:spPr>
          <a:xfrm>
            <a:off x="1424239" y="2477895"/>
            <a:ext cx="2368076" cy="2368076"/>
          </a:xfrm>
          <a:prstGeom prst="ellipse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0" name="Овал 29"/>
          <p:cNvSpPr/>
          <p:nvPr userDrawn="1"/>
        </p:nvSpPr>
        <p:spPr>
          <a:xfrm>
            <a:off x="1537411" y="2591067"/>
            <a:ext cx="2141732" cy="2141732"/>
          </a:xfrm>
          <a:prstGeom prst="ellipse">
            <a:avLst/>
          </a:prstGeom>
          <a:solidFill>
            <a:srgbClr val="15A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1" name="Полилиния 30"/>
          <p:cNvSpPr/>
          <p:nvPr userDrawn="1"/>
        </p:nvSpPr>
        <p:spPr>
          <a:xfrm>
            <a:off x="1538823" y="3675933"/>
            <a:ext cx="2138909" cy="1056866"/>
          </a:xfrm>
          <a:custGeom>
            <a:avLst/>
            <a:gdLst>
              <a:gd name="connsiteX0" fmla="*/ 0 w 2138909"/>
              <a:gd name="connsiteY0" fmla="*/ 0 h 1056866"/>
              <a:gd name="connsiteX1" fmla="*/ 2138909 w 2138909"/>
              <a:gd name="connsiteY1" fmla="*/ 0 h 1056866"/>
              <a:gd name="connsiteX2" fmla="*/ 2118564 w 2138909"/>
              <a:gd name="connsiteY2" fmla="*/ 201817 h 1056866"/>
              <a:gd name="connsiteX3" fmla="*/ 1069454 w 2138909"/>
              <a:gd name="connsiteY3" fmla="*/ 1056866 h 1056866"/>
              <a:gd name="connsiteX4" fmla="*/ 20345 w 2138909"/>
              <a:gd name="connsiteY4" fmla="*/ 201817 h 1056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8909" h="1056866">
                <a:moveTo>
                  <a:pt x="0" y="0"/>
                </a:moveTo>
                <a:lnTo>
                  <a:pt x="2138909" y="0"/>
                </a:lnTo>
                <a:lnTo>
                  <a:pt x="2118564" y="201817"/>
                </a:lnTo>
                <a:cubicBezTo>
                  <a:pt x="2018710" y="689793"/>
                  <a:pt x="1586949" y="1056866"/>
                  <a:pt x="1069454" y="1056866"/>
                </a:cubicBezTo>
                <a:cubicBezTo>
                  <a:pt x="551959" y="1056866"/>
                  <a:pt x="120199" y="689793"/>
                  <a:pt x="20345" y="201817"/>
                </a:cubicBezTo>
                <a:close/>
              </a:path>
            </a:pathLst>
          </a:custGeom>
          <a:solidFill>
            <a:srgbClr val="007D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32" name="Picture 2" descr="Омская область  : Бесплатная карта, бесплатная карта, свободная карта, Бесплатная базовая карта&#10; : контур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81353" y="2709580"/>
            <a:ext cx="1378483" cy="1939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Рисунок 32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6301" y="3344865"/>
            <a:ext cx="668586" cy="668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417880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4" name="Прямоугольник 3"/>
          <p:cNvSpPr/>
          <p:nvPr userDrawn="1"/>
        </p:nvSpPr>
        <p:spPr>
          <a:xfrm>
            <a:off x="2407920" y="1737360"/>
            <a:ext cx="9784080" cy="3840480"/>
          </a:xfrm>
          <a:prstGeom prst="rect">
            <a:avLst/>
          </a:prstGeom>
          <a:solidFill>
            <a:srgbClr val="EF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6" name="Picture 2" descr="Омская область  : Бесплатная карта, бесплатная карта, свободная карта, Бесплатная базовая карта&#10; : контур"/>
          <p:cNvPicPr>
            <a:picLocks noChangeAspect="1" noChangeArrowheads="1"/>
          </p:cNvPicPr>
          <p:nvPr userDrawn="1"/>
        </p:nvPicPr>
        <p:blipFill>
          <a:blip r:embed="rId3">
            <a:duotone>
              <a:prstClr val="black"/>
              <a:srgbClr val="0678AA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4312" y="243000"/>
            <a:ext cx="4529647" cy="63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Овал 7"/>
          <p:cNvSpPr/>
          <p:nvPr/>
        </p:nvSpPr>
        <p:spPr>
          <a:xfrm>
            <a:off x="1361630" y="2305050"/>
            <a:ext cx="2247904" cy="224790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Овал 10"/>
          <p:cNvSpPr>
            <a:spLocks noChangeAspect="1"/>
          </p:cNvSpPr>
          <p:nvPr/>
        </p:nvSpPr>
        <p:spPr>
          <a:xfrm>
            <a:off x="1416318" y="2359738"/>
            <a:ext cx="2138528" cy="2138526"/>
          </a:xfrm>
          <a:prstGeom prst="ellipse">
            <a:avLst/>
          </a:prstGeom>
          <a:solidFill>
            <a:srgbClr val="067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0810" y="2394230"/>
            <a:ext cx="2069543" cy="2069541"/>
          </a:xfrm>
          <a:prstGeom prst="rect">
            <a:avLst/>
          </a:prstGeom>
        </p:spPr>
      </p:pic>
      <p:sp>
        <p:nvSpPr>
          <p:cNvPr id="14" name="Прямоугольник 13"/>
          <p:cNvSpPr/>
          <p:nvPr userDrawn="1"/>
        </p:nvSpPr>
        <p:spPr>
          <a:xfrm>
            <a:off x="5162513" y="1664969"/>
            <a:ext cx="1430654" cy="74677"/>
          </a:xfrm>
          <a:prstGeom prst="rect">
            <a:avLst/>
          </a:prstGeom>
          <a:solidFill>
            <a:srgbClr val="A7DA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6591262" y="1664969"/>
            <a:ext cx="1430654" cy="74677"/>
          </a:xfrm>
          <a:prstGeom prst="rect">
            <a:avLst/>
          </a:prstGeom>
          <a:solidFill>
            <a:srgbClr val="1F8B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8021916" y="1664969"/>
            <a:ext cx="1430654" cy="74677"/>
          </a:xfrm>
          <a:prstGeom prst="rect">
            <a:avLst/>
          </a:prstGeom>
          <a:solidFill>
            <a:srgbClr val="03B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3058202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3">
    <p:bg>
      <p:bgPr>
        <a:gradFill flip="none" rotWithShape="1">
          <a:gsLst>
            <a:gs pos="0">
              <a:srgbClr val="004575"/>
            </a:gs>
            <a:gs pos="100000">
              <a:srgbClr val="005692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Grp="1"/>
          </p:cNvSpPr>
          <p:nvPr userDrawn="1">
            <p:ph type="sldNum" sz="quarter" idx="21"/>
          </p:nvPr>
        </p:nvSpPr>
        <p:spPr>
          <a:xfrm>
            <a:off x="11272838" y="6248400"/>
            <a:ext cx="447675" cy="241300"/>
          </a:xfrm>
        </p:spPr>
        <p:txBody>
          <a:bodyPr/>
          <a:lstStyle>
            <a:lvl1pPr>
              <a:defRPr b="0" i="0">
                <a:solidFill>
                  <a:schemeClr val="tx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>
              <a:defRPr/>
            </a:pPr>
            <a:fld id="{58CD580B-ED4F-1148-B48B-24C3761D60A0}" type="slidenum">
              <a:rPr lang="x-none" altLang="x-none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x-none" altLang="x-none" dirty="0">
              <a:solidFill>
                <a:prstClr val="black"/>
              </a:solidFill>
            </a:endParaRPr>
          </a:p>
        </p:txBody>
      </p:sp>
      <p:sp>
        <p:nvSpPr>
          <p:cNvPr id="19" name="Прямоугольник 18"/>
          <p:cNvSpPr/>
          <p:nvPr userDrawn="1"/>
        </p:nvSpPr>
        <p:spPr>
          <a:xfrm>
            <a:off x="4165102" y="1664969"/>
            <a:ext cx="1430654" cy="74677"/>
          </a:xfrm>
          <a:prstGeom prst="rect">
            <a:avLst/>
          </a:prstGeom>
          <a:solidFill>
            <a:srgbClr val="BC2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1" name="Прямоугольник 20"/>
          <p:cNvSpPr/>
          <p:nvPr userDrawn="1"/>
        </p:nvSpPr>
        <p:spPr>
          <a:xfrm>
            <a:off x="2301240" y="1737360"/>
            <a:ext cx="9890760" cy="3840480"/>
          </a:xfrm>
          <a:prstGeom prst="rect">
            <a:avLst/>
          </a:prstGeom>
          <a:solidFill>
            <a:srgbClr val="EF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2" name="Прямоугольник 21"/>
          <p:cNvSpPr/>
          <p:nvPr userDrawn="1"/>
        </p:nvSpPr>
        <p:spPr>
          <a:xfrm>
            <a:off x="5593851" y="1664969"/>
            <a:ext cx="1430654" cy="7467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3" name="Прямоугольник 22"/>
          <p:cNvSpPr/>
          <p:nvPr userDrawn="1"/>
        </p:nvSpPr>
        <p:spPr>
          <a:xfrm>
            <a:off x="7024505" y="1664969"/>
            <a:ext cx="1430654" cy="74677"/>
          </a:xfrm>
          <a:prstGeom prst="rect">
            <a:avLst/>
          </a:prstGeom>
          <a:solidFill>
            <a:srgbClr val="00B3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26" name="Picture 2" descr="Омская область  : Бесплатная карта, бесплатная карта, свободная карта, Бесплатная базовая карта&#10; : контур">
            <a:extLst>
              <a:ext uri="{FF2B5EF4-FFF2-40B4-BE49-F238E27FC236}">
                <a16:creationId xmlns:a16="http://schemas.microsoft.com/office/drawing/2014/main" xmlns="" id="{F1AFF914-5E62-42A9-83DE-173452C674B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4312" y="243000"/>
            <a:ext cx="4529647" cy="6372000"/>
          </a:xfrm>
          <a:prstGeom prst="rect">
            <a:avLst/>
          </a:prstGeom>
          <a:noFill/>
          <a:effectLst>
            <a:outerShdw blurRad="254000" dist="63500" sx="105000" sy="105000" algn="l" rotWithShape="0">
              <a:prstClr val="black">
                <a:alpha val="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Группа 26">
            <a:extLst>
              <a:ext uri="{FF2B5EF4-FFF2-40B4-BE49-F238E27FC236}">
                <a16:creationId xmlns:a16="http://schemas.microsoft.com/office/drawing/2014/main" xmlns="" id="{724DF718-8295-4C00-83EE-02C7D1BF0304}"/>
              </a:ext>
            </a:extLst>
          </p:cNvPr>
          <p:cNvGrpSpPr/>
          <p:nvPr userDrawn="1"/>
        </p:nvGrpSpPr>
        <p:grpSpPr>
          <a:xfrm>
            <a:off x="1416318" y="2359737"/>
            <a:ext cx="2138528" cy="2138526"/>
            <a:chOff x="1659141" y="2148818"/>
            <a:chExt cx="2232001" cy="2232001"/>
          </a:xfrm>
        </p:grpSpPr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xmlns="" id="{4CABAEAA-EEE4-41AD-9EAC-D2E7E3BF56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59141" y="2148818"/>
              <a:ext cx="2232001" cy="2232001"/>
            </a:xfrm>
            <a:prstGeom prst="ellipse">
              <a:avLst/>
            </a:prstGeom>
            <a:solidFill>
              <a:srgbClr val="0678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xmlns="" id="{2FC9082D-9DAB-4C56-A18A-1325C95CFAB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77141" y="2166818"/>
              <a:ext cx="2196001" cy="2196001"/>
            </a:xfrm>
            <a:prstGeom prst="ellipse">
              <a:avLst/>
            </a:prstGeom>
            <a:solidFill>
              <a:srgbClr val="0056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xmlns="" id="{D5DF689A-9343-4F46-B87F-72CF165F6DC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95141" y="2184818"/>
              <a:ext cx="2160000" cy="2160000"/>
            </a:xfrm>
            <a:prstGeom prst="rect">
              <a:avLst/>
            </a:prstGeom>
          </p:spPr>
        </p:pic>
      </p:grpSp>
      <p:sp>
        <p:nvSpPr>
          <p:cNvPr id="12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910879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2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4179571" y="1664969"/>
            <a:ext cx="1430654" cy="74677"/>
          </a:xfrm>
          <a:prstGeom prst="rect">
            <a:avLst/>
          </a:prstGeom>
          <a:solidFill>
            <a:srgbClr val="BC2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 userDrawn="1"/>
        </p:nvSpPr>
        <p:spPr>
          <a:xfrm>
            <a:off x="2687444" y="1737360"/>
            <a:ext cx="9504556" cy="3840480"/>
          </a:xfrm>
          <a:prstGeom prst="rect">
            <a:avLst/>
          </a:prstGeom>
          <a:solidFill>
            <a:schemeClr val="bg2">
              <a:lumMod val="2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5608320" y="1664969"/>
            <a:ext cx="1430654" cy="74677"/>
          </a:xfrm>
          <a:prstGeom prst="rect">
            <a:avLst/>
          </a:prstGeom>
          <a:solidFill>
            <a:srgbClr val="305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7038974" y="1664969"/>
            <a:ext cx="1430654" cy="74677"/>
          </a:xfrm>
          <a:prstGeom prst="rect">
            <a:avLst/>
          </a:prstGeom>
          <a:solidFill>
            <a:srgbClr val="00B3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1" name="Picture 2" descr="Омская область  : Бесплатная карта, бесплатная карта, свободная карта, Бесплатная базовая карта&#10; : контур">
            <a:extLst>
              <a:ext uri="{FF2B5EF4-FFF2-40B4-BE49-F238E27FC236}">
                <a16:creationId xmlns:a16="http://schemas.microsoft.com/office/drawing/2014/main" xmlns="" id="{62D9F92A-8B79-48AF-8FA0-AE72E6FBDA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4312" y="243000"/>
            <a:ext cx="4529647" cy="63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Группа 11">
            <a:extLst>
              <a:ext uri="{FF2B5EF4-FFF2-40B4-BE49-F238E27FC236}">
                <a16:creationId xmlns:a16="http://schemas.microsoft.com/office/drawing/2014/main" xmlns="" id="{ABB84806-AAD9-473F-AD83-2D3DC1B41AAB}"/>
              </a:ext>
            </a:extLst>
          </p:cNvPr>
          <p:cNvGrpSpPr/>
          <p:nvPr userDrawn="1"/>
        </p:nvGrpSpPr>
        <p:grpSpPr>
          <a:xfrm>
            <a:off x="1416318" y="2359737"/>
            <a:ext cx="2138528" cy="2138526"/>
            <a:chOff x="1659141" y="2148818"/>
            <a:chExt cx="2232001" cy="2232001"/>
          </a:xfrm>
        </p:grpSpPr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xmlns="" id="{30435FAC-1B64-4D91-A167-65291DF86D2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59141" y="2148818"/>
              <a:ext cx="2232001" cy="2232001"/>
            </a:xfrm>
            <a:prstGeom prst="ellipse">
              <a:avLst/>
            </a:prstGeom>
            <a:solidFill>
              <a:srgbClr val="0678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xmlns="" id="{D6A25C05-E78E-4872-88BF-93972AF211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77141" y="2166818"/>
              <a:ext cx="2196001" cy="2196001"/>
            </a:xfrm>
            <a:prstGeom prst="ellipse">
              <a:avLst/>
            </a:prstGeom>
            <a:solidFill>
              <a:srgbClr val="0056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xmlns="" id="{C0296B91-DBF4-49AB-A7A0-8E980120CE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95141" y="2184818"/>
              <a:ext cx="2160000" cy="2160000"/>
            </a:xfrm>
            <a:prstGeom prst="rect">
              <a:avLst/>
            </a:prstGeom>
          </p:spPr>
        </p:pic>
      </p:grpSp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319357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4" name="Рисунок 3">
            <a:extLst>
              <a:ext uri="{FF2B5EF4-FFF2-40B4-BE49-F238E27FC236}">
                <a16:creationId xmlns:a16="http://schemas.microsoft.com/office/drawing/2014/main" xmlns="" id="{7731D644-B8BD-4548-808D-C4112238536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15101" y="540217"/>
            <a:ext cx="11076899" cy="5854692"/>
          </a:xfrm>
          <a:custGeom>
            <a:avLst/>
            <a:gdLst>
              <a:gd name="connsiteX0" fmla="*/ 5524302 w 21602599"/>
              <a:gd name="connsiteY0" fmla="*/ 0 h 11048604"/>
              <a:gd name="connsiteX1" fmla="*/ 21602599 w 21602599"/>
              <a:gd name="connsiteY1" fmla="*/ 0 h 11048604"/>
              <a:gd name="connsiteX2" fmla="*/ 21602599 w 21602599"/>
              <a:gd name="connsiteY2" fmla="*/ 11048604 h 11048604"/>
              <a:gd name="connsiteX3" fmla="*/ 5524302 w 21602599"/>
              <a:gd name="connsiteY3" fmla="*/ 11048604 h 11048604"/>
              <a:gd name="connsiteX4" fmla="*/ 0 w 21602599"/>
              <a:gd name="connsiteY4" fmla="*/ 5524302 h 11048604"/>
              <a:gd name="connsiteX5" fmla="*/ 5524302 w 21602599"/>
              <a:gd name="connsiteY5" fmla="*/ 0 h 11048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602599" h="11048604">
                <a:moveTo>
                  <a:pt x="5524302" y="0"/>
                </a:moveTo>
                <a:lnTo>
                  <a:pt x="21602599" y="0"/>
                </a:lnTo>
                <a:lnTo>
                  <a:pt x="21602599" y="11048604"/>
                </a:lnTo>
                <a:lnTo>
                  <a:pt x="5524302" y="11048604"/>
                </a:lnTo>
                <a:cubicBezTo>
                  <a:pt x="2473313" y="11048604"/>
                  <a:pt x="0" y="8575290"/>
                  <a:pt x="0" y="5524302"/>
                </a:cubicBezTo>
                <a:cubicBezTo>
                  <a:pt x="0" y="2473314"/>
                  <a:pt x="2473313" y="0"/>
                  <a:pt x="5524302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</p:sp>
    </p:spTree>
    <p:extLst>
      <p:ext uri="{BB962C8B-B14F-4D97-AF65-F5344CB8AC3E}">
        <p14:creationId xmlns:p14="http://schemas.microsoft.com/office/powerpoint/2010/main" val="4278661535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B1DAA063-5C80-4339-8909-445E0ECEC474}"/>
              </a:ext>
            </a:extLst>
          </p:cNvPr>
          <p:cNvSpPr/>
          <p:nvPr userDrawn="1"/>
        </p:nvSpPr>
        <p:spPr>
          <a:xfrm>
            <a:off x="0" y="0"/>
            <a:ext cx="8319032" cy="6858000"/>
          </a:xfrm>
          <a:prstGeom prst="rect">
            <a:avLst/>
          </a:prstGeom>
          <a:gradFill flip="none" rotWithShape="1">
            <a:gsLst>
              <a:gs pos="0">
                <a:srgbClr val="005692"/>
              </a:gs>
              <a:gs pos="100000">
                <a:srgbClr val="004574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Text Box 3">
            <a:extLst>
              <a:ext uri="{FF2B5EF4-FFF2-40B4-BE49-F238E27FC236}">
                <a16:creationId xmlns:a16="http://schemas.microsoft.com/office/drawing/2014/main" xmlns="" id="{EE2D9EB2-D179-477C-92D5-7E30DE1CCE2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8BDA21B-3FC5-4E3E-9D8E-C59F68D211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3F5BC6F9-98D6-4446-AD0C-9E8AB98B6E48}"/>
              </a:ext>
            </a:extLst>
          </p:cNvPr>
          <p:cNvSpPr/>
          <p:nvPr userDrawn="1"/>
        </p:nvSpPr>
        <p:spPr>
          <a:xfrm>
            <a:off x="5137332" y="306530"/>
            <a:ext cx="6244942" cy="6244940"/>
          </a:xfrm>
          <a:prstGeom prst="ellipse">
            <a:avLst/>
          </a:prstGeom>
          <a:noFill/>
          <a:ln w="635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xmlns="" id="{89B8343B-C35D-4FDA-8720-8B14BA6766CF}"/>
              </a:ext>
            </a:extLst>
          </p:cNvPr>
          <p:cNvSpPr/>
          <p:nvPr userDrawn="1"/>
        </p:nvSpPr>
        <p:spPr>
          <a:xfrm>
            <a:off x="9233433" y="289736"/>
            <a:ext cx="1234440" cy="12344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xmlns="" id="{6451F62D-6B8F-4B2B-9FC9-CC73C2BA3419}"/>
              </a:ext>
            </a:extLst>
          </p:cNvPr>
          <p:cNvSpPr/>
          <p:nvPr userDrawn="1"/>
        </p:nvSpPr>
        <p:spPr>
          <a:xfrm>
            <a:off x="9233433" y="5317030"/>
            <a:ext cx="1234440" cy="12344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Рисунок 10">
            <a:extLst>
              <a:ext uri="{FF2B5EF4-FFF2-40B4-BE49-F238E27FC236}">
                <a16:creationId xmlns:a16="http://schemas.microsoft.com/office/drawing/2014/main" xmlns="" id="{45EE1167-94B6-4956-BFEA-BF8C95CF96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467873" y="1674720"/>
            <a:ext cx="1234800" cy="12348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5" name="Рисунок 10">
            <a:extLst>
              <a:ext uri="{FF2B5EF4-FFF2-40B4-BE49-F238E27FC236}">
                <a16:creationId xmlns:a16="http://schemas.microsoft.com/office/drawing/2014/main" xmlns="" id="{955ACA6A-884C-4C4A-9BFE-769D1F11830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467873" y="3948857"/>
            <a:ext cx="1234800" cy="12348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xmlns="" id="{FFC03F5A-3EF9-4150-8AC0-CFB7DA6FE48F}"/>
              </a:ext>
            </a:extLst>
          </p:cNvPr>
          <p:cNvSpPr/>
          <p:nvPr userDrawn="1"/>
        </p:nvSpPr>
        <p:spPr>
          <a:xfrm>
            <a:off x="6139714" y="1271763"/>
            <a:ext cx="4297680" cy="4297680"/>
          </a:xfrm>
          <a:prstGeom prst="ellipse">
            <a:avLst/>
          </a:prstGeom>
          <a:solidFill>
            <a:srgbClr val="25A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8" name="Рисунок 17">
            <a:extLst>
              <a:ext uri="{FF2B5EF4-FFF2-40B4-BE49-F238E27FC236}">
                <a16:creationId xmlns:a16="http://schemas.microsoft.com/office/drawing/2014/main" xmlns="" id="{DE32825C-D3AF-4B34-9F4A-D8076007509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93500" y="1425549"/>
            <a:ext cx="3990108" cy="3990108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257299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D725D08D-17B3-4894-AC7A-5EF41CF5B08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890000"/>
            <a:ext cx="4104000" cy="2484000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0" name="Рисунок 8">
            <a:extLst>
              <a:ext uri="{FF2B5EF4-FFF2-40B4-BE49-F238E27FC236}">
                <a16:creationId xmlns:a16="http://schemas.microsoft.com/office/drawing/2014/main" xmlns="" id="{1982CA0B-6DCE-4516-A8B5-FA523E95DF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152080" y="1890000"/>
            <a:ext cx="4039920" cy="2484000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1" name="Рисунок 8">
            <a:extLst>
              <a:ext uri="{FF2B5EF4-FFF2-40B4-BE49-F238E27FC236}">
                <a16:creationId xmlns:a16="http://schemas.microsoft.com/office/drawing/2014/main" xmlns="" id="{0297FEB8-2060-424F-9965-CF09291937E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04000" y="4374000"/>
            <a:ext cx="4048080" cy="2484000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C9985AF-33DA-47A8-8439-E590E0C69143}"/>
              </a:ext>
            </a:extLst>
          </p:cNvPr>
          <p:cNvSpPr/>
          <p:nvPr userDrawn="1"/>
        </p:nvSpPr>
        <p:spPr>
          <a:xfrm>
            <a:off x="0" y="4374000"/>
            <a:ext cx="4104000" cy="248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F7ECC9A2-B0DD-4016-BD40-19E0FDF07E3D}"/>
              </a:ext>
            </a:extLst>
          </p:cNvPr>
          <p:cNvSpPr/>
          <p:nvPr userDrawn="1"/>
        </p:nvSpPr>
        <p:spPr>
          <a:xfrm>
            <a:off x="8152080" y="4374000"/>
            <a:ext cx="4039920" cy="248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DA125B91-BE35-459E-98F9-E6183353ED25}"/>
              </a:ext>
            </a:extLst>
          </p:cNvPr>
          <p:cNvSpPr/>
          <p:nvPr userDrawn="1"/>
        </p:nvSpPr>
        <p:spPr>
          <a:xfrm>
            <a:off x="4104000" y="1890000"/>
            <a:ext cx="4048080" cy="248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Text Box 3">
            <a:extLst>
              <a:ext uri="{FF2B5EF4-FFF2-40B4-BE49-F238E27FC236}">
                <a16:creationId xmlns:a16="http://schemas.microsoft.com/office/drawing/2014/main" xmlns="" id="{C8A0C0C4-E198-4D3D-998A-360B63B0531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94AB8450-44AE-492A-B8C6-A8BDDF2A17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377084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Контент 4, темный фон">
    <p:bg>
      <p:bgPr>
        <a:gradFill flip="none" rotWithShape="1">
          <a:gsLst>
            <a:gs pos="0">
              <a:srgbClr val="004575"/>
            </a:gs>
            <a:gs pos="100000">
              <a:srgbClr val="005692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Grp="1"/>
          </p:cNvSpPr>
          <p:nvPr userDrawn="1">
            <p:ph type="sldNum" sz="quarter" idx="21"/>
          </p:nvPr>
        </p:nvSpPr>
        <p:spPr>
          <a:xfrm>
            <a:off x="11272838" y="6248400"/>
            <a:ext cx="447675" cy="241300"/>
          </a:xfrm>
        </p:spPr>
        <p:txBody>
          <a:bodyPr/>
          <a:lstStyle>
            <a:lvl1pPr>
              <a:defRPr b="0" i="0">
                <a:solidFill>
                  <a:schemeClr val="tx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>
              <a:defRPr/>
            </a:pPr>
            <a:fld id="{58CD580B-ED4F-1148-B48B-24C3761D60A0}" type="slidenum">
              <a:rPr lang="x-none" altLang="x-none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x-none" altLang="x-none" dirty="0">
              <a:solidFill>
                <a:prstClr val="black"/>
              </a:solidFill>
            </a:endParaRPr>
          </a:p>
        </p:txBody>
      </p:sp>
      <p:sp>
        <p:nvSpPr>
          <p:cNvPr id="16" name="Полилиния 15">
            <a:extLst>
              <a:ext uri="{FF2B5EF4-FFF2-40B4-BE49-F238E27FC236}">
                <a16:creationId xmlns:a16="http://schemas.microsoft.com/office/drawing/2014/main" xmlns="" id="{9A98CA79-BB25-4370-8C14-919AE440F1EC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0"/>
            <a:ext cx="6265264" cy="6669000"/>
          </a:xfrm>
          <a:custGeom>
            <a:avLst/>
            <a:gdLst>
              <a:gd name="connsiteX0" fmla="*/ 1775641 w 6265264"/>
              <a:gd name="connsiteY0" fmla="*/ 0 h 6669000"/>
              <a:gd name="connsiteX1" fmla="*/ 3909381 w 6265264"/>
              <a:gd name="connsiteY1" fmla="*/ 0 h 6669000"/>
              <a:gd name="connsiteX2" fmla="*/ 4176483 w 6265264"/>
              <a:gd name="connsiteY2" fmla="*/ 97761 h 6669000"/>
              <a:gd name="connsiteX3" fmla="*/ 6265264 w 6265264"/>
              <a:gd name="connsiteY3" fmla="*/ 3249000 h 6669000"/>
              <a:gd name="connsiteX4" fmla="*/ 2845264 w 6265264"/>
              <a:gd name="connsiteY4" fmla="*/ 6669000 h 6669000"/>
              <a:gd name="connsiteX5" fmla="*/ 9346 w 6265264"/>
              <a:gd name="connsiteY5" fmla="*/ 5161155 h 6669000"/>
              <a:gd name="connsiteX6" fmla="*/ 0 w 6265264"/>
              <a:gd name="connsiteY6" fmla="*/ 5145770 h 6669000"/>
              <a:gd name="connsiteX7" fmla="*/ 0 w 6265264"/>
              <a:gd name="connsiteY7" fmla="*/ 1352230 h 6669000"/>
              <a:gd name="connsiteX8" fmla="*/ 9346 w 6265264"/>
              <a:gd name="connsiteY8" fmla="*/ 1336846 h 6669000"/>
              <a:gd name="connsiteX9" fmla="*/ 1591236 w 6265264"/>
              <a:gd name="connsiteY9" fmla="*/ 66223 h 666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265264" h="6669000">
                <a:moveTo>
                  <a:pt x="1775641" y="0"/>
                </a:moveTo>
                <a:lnTo>
                  <a:pt x="3909381" y="0"/>
                </a:lnTo>
                <a:lnTo>
                  <a:pt x="4176483" y="97761"/>
                </a:lnTo>
                <a:cubicBezTo>
                  <a:pt x="5403972" y="616945"/>
                  <a:pt x="6265264" y="1832390"/>
                  <a:pt x="6265264" y="3249000"/>
                </a:cubicBezTo>
                <a:cubicBezTo>
                  <a:pt x="6265264" y="5137814"/>
                  <a:pt x="4734078" y="6669000"/>
                  <a:pt x="2845264" y="6669000"/>
                </a:cubicBezTo>
                <a:cubicBezTo>
                  <a:pt x="1664756" y="6669000"/>
                  <a:pt x="623945" y="6070881"/>
                  <a:pt x="9346" y="5161155"/>
                </a:cubicBezTo>
                <a:lnTo>
                  <a:pt x="0" y="5145770"/>
                </a:lnTo>
                <a:lnTo>
                  <a:pt x="0" y="1352230"/>
                </a:lnTo>
                <a:lnTo>
                  <a:pt x="9346" y="1336846"/>
                </a:lnTo>
                <a:cubicBezTo>
                  <a:pt x="393470" y="768267"/>
                  <a:pt x="944084" y="321410"/>
                  <a:pt x="1591236" y="66223"/>
                </a:cubicBezTo>
                <a:close/>
              </a:path>
            </a:pathLst>
          </a:custGeom>
          <a:solidFill>
            <a:schemeClr val="accent2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4" name="Полилиния 13">
            <a:extLst>
              <a:ext uri="{FF2B5EF4-FFF2-40B4-BE49-F238E27FC236}">
                <a16:creationId xmlns:a16="http://schemas.microsoft.com/office/drawing/2014/main" xmlns="" id="{94CA2EC5-F597-48B4-ADBB-B692DCB3B66D}"/>
              </a:ext>
            </a:extLst>
          </p:cNvPr>
          <p:cNvSpPr/>
          <p:nvPr userDrawn="1"/>
        </p:nvSpPr>
        <p:spPr>
          <a:xfrm>
            <a:off x="0" y="279000"/>
            <a:ext cx="5815264" cy="5940000"/>
          </a:xfrm>
          <a:custGeom>
            <a:avLst/>
            <a:gdLst>
              <a:gd name="connsiteX0" fmla="*/ 2845264 w 5815264"/>
              <a:gd name="connsiteY0" fmla="*/ 0 h 5940000"/>
              <a:gd name="connsiteX1" fmla="*/ 5815264 w 5815264"/>
              <a:gd name="connsiteY1" fmla="*/ 2970000 h 5940000"/>
              <a:gd name="connsiteX2" fmla="*/ 2845264 w 5815264"/>
              <a:gd name="connsiteY2" fmla="*/ 5940000 h 5940000"/>
              <a:gd name="connsiteX3" fmla="*/ 8789 w 5815264"/>
              <a:gd name="connsiteY3" fmla="*/ 3853187 h 5940000"/>
              <a:gd name="connsiteX4" fmla="*/ 0 w 5815264"/>
              <a:gd name="connsiteY4" fmla="*/ 3819005 h 5940000"/>
              <a:gd name="connsiteX5" fmla="*/ 0 w 5815264"/>
              <a:gd name="connsiteY5" fmla="*/ 2120996 h 5940000"/>
              <a:gd name="connsiteX6" fmla="*/ 8789 w 5815264"/>
              <a:gd name="connsiteY6" fmla="*/ 2086813 h 5940000"/>
              <a:gd name="connsiteX7" fmla="*/ 2845264 w 5815264"/>
              <a:gd name="connsiteY7" fmla="*/ 0 h 59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15264" h="5940000">
                <a:moveTo>
                  <a:pt x="2845264" y="0"/>
                </a:moveTo>
                <a:cubicBezTo>
                  <a:pt x="4485550" y="0"/>
                  <a:pt x="5815264" y="1329714"/>
                  <a:pt x="5815264" y="2970000"/>
                </a:cubicBezTo>
                <a:cubicBezTo>
                  <a:pt x="5815264" y="4610286"/>
                  <a:pt x="4485550" y="5940000"/>
                  <a:pt x="2845264" y="5940000"/>
                </a:cubicBezTo>
                <a:cubicBezTo>
                  <a:pt x="1512532" y="5940000"/>
                  <a:pt x="384825" y="5062181"/>
                  <a:pt x="8789" y="3853187"/>
                </a:cubicBezTo>
                <a:lnTo>
                  <a:pt x="0" y="3819005"/>
                </a:lnTo>
                <a:lnTo>
                  <a:pt x="0" y="2120996"/>
                </a:lnTo>
                <a:lnTo>
                  <a:pt x="8789" y="2086813"/>
                </a:lnTo>
                <a:cubicBezTo>
                  <a:pt x="384825" y="877819"/>
                  <a:pt x="1512532" y="0"/>
                  <a:pt x="2845264" y="0"/>
                </a:cubicBezTo>
                <a:close/>
              </a:path>
            </a:pathLst>
          </a:custGeom>
          <a:solidFill>
            <a:schemeClr val="accent2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xmlns="" id="{2AEE7250-4E7E-476D-B759-997B4672E4A6}"/>
              </a:ext>
            </a:extLst>
          </p:cNvPr>
          <p:cNvSpPr/>
          <p:nvPr userDrawn="1"/>
        </p:nvSpPr>
        <p:spPr>
          <a:xfrm>
            <a:off x="415264" y="819000"/>
            <a:ext cx="4860000" cy="4860000"/>
          </a:xfrm>
          <a:prstGeom prst="ellipse">
            <a:avLst/>
          </a:prstGeom>
          <a:solidFill>
            <a:schemeClr val="accent2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9" name="Полилиния 18">
            <a:extLst>
              <a:ext uri="{FF2B5EF4-FFF2-40B4-BE49-F238E27FC236}">
                <a16:creationId xmlns:a16="http://schemas.microsoft.com/office/drawing/2014/main" xmlns="" id="{ACC1E3BB-2251-48EA-9690-A533A61B8966}"/>
              </a:ext>
            </a:extLst>
          </p:cNvPr>
          <p:cNvSpPr/>
          <p:nvPr userDrawn="1"/>
        </p:nvSpPr>
        <p:spPr>
          <a:xfrm>
            <a:off x="1545009" y="0"/>
            <a:ext cx="2600513" cy="893740"/>
          </a:xfrm>
          <a:custGeom>
            <a:avLst/>
            <a:gdLst>
              <a:gd name="connsiteX0" fmla="*/ 0 w 2600513"/>
              <a:gd name="connsiteY0" fmla="*/ 0 h 893740"/>
              <a:gd name="connsiteX1" fmla="*/ 2600513 w 2600513"/>
              <a:gd name="connsiteY1" fmla="*/ 0 h 893740"/>
              <a:gd name="connsiteX2" fmla="*/ 2597208 w 2600513"/>
              <a:gd name="connsiteY2" fmla="*/ 11127 h 893740"/>
              <a:gd name="connsiteX3" fmla="*/ 1300256 w 2600513"/>
              <a:gd name="connsiteY3" fmla="*/ 893740 h 893740"/>
              <a:gd name="connsiteX4" fmla="*/ 3305 w 2600513"/>
              <a:gd name="connsiteY4" fmla="*/ 11127 h 893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00513" h="893740">
                <a:moveTo>
                  <a:pt x="0" y="0"/>
                </a:moveTo>
                <a:lnTo>
                  <a:pt x="2600513" y="0"/>
                </a:lnTo>
                <a:lnTo>
                  <a:pt x="2597208" y="11127"/>
                </a:lnTo>
                <a:cubicBezTo>
                  <a:pt x="2393395" y="527996"/>
                  <a:pt x="1889538" y="893740"/>
                  <a:pt x="1300256" y="893740"/>
                </a:cubicBezTo>
                <a:cubicBezTo>
                  <a:pt x="710974" y="893740"/>
                  <a:pt x="207117" y="527996"/>
                  <a:pt x="3305" y="11127"/>
                </a:cubicBez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955264" y="1359000"/>
            <a:ext cx="3780000" cy="3780000"/>
          </a:xfrm>
          <a:prstGeom prst="ellipse">
            <a:avLst/>
          </a:prstGeom>
          <a:pattFill prst="pct5"/>
        </p:spPr>
        <p:txBody>
          <a:bodyPr/>
          <a:lstStyle/>
          <a:p>
            <a:pPr lvl="0"/>
            <a:endParaRPr lang="en-US" noProof="0" dirty="0">
              <a:sym typeface="Poppins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563CD596-C6A0-4A46-B758-FB12EBCD70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25" name="Полилиния: фигура 39">
            <a:extLst>
              <a:ext uri="{FF2B5EF4-FFF2-40B4-BE49-F238E27FC236}">
                <a16:creationId xmlns:a16="http://schemas.microsoft.com/office/drawing/2014/main" xmlns="" id="{39E179B8-C889-4BDC-8AD7-FB6554B49E11}"/>
              </a:ext>
            </a:extLst>
          </p:cNvPr>
          <p:cNvSpPr/>
          <p:nvPr userDrawn="1"/>
        </p:nvSpPr>
        <p:spPr>
          <a:xfrm>
            <a:off x="1469187" y="5619332"/>
            <a:ext cx="2752155" cy="1219618"/>
          </a:xfrm>
          <a:custGeom>
            <a:avLst/>
            <a:gdLst>
              <a:gd name="connsiteX0" fmla="*/ 1376077 w 2752155"/>
              <a:gd name="connsiteY0" fmla="*/ 0 h 1219618"/>
              <a:gd name="connsiteX1" fmla="*/ 2741382 w 2752155"/>
              <a:gd name="connsiteY1" fmla="*/ 1112756 h 1219618"/>
              <a:gd name="connsiteX2" fmla="*/ 2752155 w 2752155"/>
              <a:gd name="connsiteY2" fmla="*/ 1219618 h 1219618"/>
              <a:gd name="connsiteX3" fmla="*/ 0 w 2752155"/>
              <a:gd name="connsiteY3" fmla="*/ 1219618 h 1219618"/>
              <a:gd name="connsiteX4" fmla="*/ 10773 w 2752155"/>
              <a:gd name="connsiteY4" fmla="*/ 1112756 h 1219618"/>
              <a:gd name="connsiteX5" fmla="*/ 1376077 w 2752155"/>
              <a:gd name="connsiteY5" fmla="*/ 0 h 1219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52155" h="1219618">
                <a:moveTo>
                  <a:pt x="1376077" y="0"/>
                </a:moveTo>
                <a:cubicBezTo>
                  <a:pt x="2049542" y="0"/>
                  <a:pt x="2611432" y="477707"/>
                  <a:pt x="2741382" y="1112756"/>
                </a:cubicBezTo>
                <a:lnTo>
                  <a:pt x="2752155" y="1219618"/>
                </a:lnTo>
                <a:lnTo>
                  <a:pt x="0" y="1219618"/>
                </a:lnTo>
                <a:lnTo>
                  <a:pt x="10773" y="1112756"/>
                </a:lnTo>
                <a:cubicBezTo>
                  <a:pt x="140722" y="477707"/>
                  <a:pt x="702612" y="0"/>
                  <a:pt x="1376077" y="0"/>
                </a:cubicBez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7" name="Text Box 3">
            <a:extLst>
              <a:ext uri="{FF2B5EF4-FFF2-40B4-BE49-F238E27FC236}">
                <a16:creationId xmlns:a16="http://schemas.microsoft.com/office/drawing/2014/main" xmlns="" id="{1A2D4BEC-4F5C-42FB-8B63-37056E63AD92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568803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/>
          </p:cNvSpPr>
          <p:nvPr userDrawn="1">
            <p:ph type="sldNum" sz="quarter" idx="10"/>
          </p:nvPr>
        </p:nvSpPr>
        <p:spPr>
          <a:xfrm>
            <a:off x="11272838" y="6248400"/>
            <a:ext cx="447675" cy="241300"/>
          </a:xfrm>
        </p:spPr>
        <p:txBody>
          <a:bodyPr/>
          <a:lstStyle>
            <a:lvl1pPr>
              <a:defRPr b="0" i="0">
                <a:solidFill>
                  <a:schemeClr val="accent5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>
              <a:defRPr/>
            </a:pPr>
            <a:fld id="{47C205F5-B05A-2C4F-8652-025C43E558A2}" type="slidenum">
              <a:rPr lang="x-none" altLang="x-none" smtClean="0">
                <a:solidFill>
                  <a:srgbClr val="FFC000"/>
                </a:solidFill>
              </a:rPr>
              <a:pPr>
                <a:defRPr/>
              </a:pPr>
              <a:t>‹#›</a:t>
            </a:fld>
            <a:endParaRPr lang="x-none" altLang="x-none" dirty="0">
              <a:solidFill>
                <a:srgbClr val="FFC000"/>
              </a:solidFill>
            </a:endParaRPr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xmlns="" id="{95604692-1682-411E-9349-D64F4F4F3F90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BECE234-1618-47AC-9DC7-936B1382B5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11" name="Рисунок 10">
            <a:extLst>
              <a:ext uri="{FF2B5EF4-FFF2-40B4-BE49-F238E27FC236}">
                <a16:creationId xmlns:a16="http://schemas.microsoft.com/office/drawing/2014/main" xmlns="" id="{A02FD36A-78F9-4A2E-9C19-9E331123C04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914399"/>
            <a:ext cx="4968876" cy="4982845"/>
          </a:xfrm>
          <a:custGeom>
            <a:avLst/>
            <a:gdLst>
              <a:gd name="connsiteX0" fmla="*/ 0 w 4968876"/>
              <a:gd name="connsiteY0" fmla="*/ 0 h 4982845"/>
              <a:gd name="connsiteX1" fmla="*/ 4680917 w 4968876"/>
              <a:gd name="connsiteY1" fmla="*/ 0 h 4982845"/>
              <a:gd name="connsiteX2" fmla="*/ 4968876 w 4968876"/>
              <a:gd name="connsiteY2" fmla="*/ 287959 h 4982845"/>
              <a:gd name="connsiteX3" fmla="*/ 4968876 w 4968876"/>
              <a:gd name="connsiteY3" fmla="*/ 4694886 h 4982845"/>
              <a:gd name="connsiteX4" fmla="*/ 4680917 w 4968876"/>
              <a:gd name="connsiteY4" fmla="*/ 4982845 h 4982845"/>
              <a:gd name="connsiteX5" fmla="*/ 0 w 4968876"/>
              <a:gd name="connsiteY5" fmla="*/ 4982845 h 4982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68876" h="4982845">
                <a:moveTo>
                  <a:pt x="0" y="0"/>
                </a:moveTo>
                <a:lnTo>
                  <a:pt x="4680917" y="0"/>
                </a:lnTo>
                <a:cubicBezTo>
                  <a:pt x="4839952" y="0"/>
                  <a:pt x="4968876" y="128924"/>
                  <a:pt x="4968876" y="287959"/>
                </a:cubicBezTo>
                <a:lnTo>
                  <a:pt x="4968876" y="4694886"/>
                </a:lnTo>
                <a:cubicBezTo>
                  <a:pt x="4968876" y="4853921"/>
                  <a:pt x="4839952" y="4982845"/>
                  <a:pt x="4680917" y="4982845"/>
                </a:cubicBezTo>
                <a:lnTo>
                  <a:pt x="0" y="4982845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27465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/>
          </p:cNvSpPr>
          <p:nvPr userDrawn="1">
            <p:ph type="sldNum" sz="quarter" idx="10"/>
          </p:nvPr>
        </p:nvSpPr>
        <p:spPr>
          <a:xfrm>
            <a:off x="11272838" y="6248400"/>
            <a:ext cx="447675" cy="241300"/>
          </a:xfrm>
        </p:spPr>
        <p:txBody>
          <a:bodyPr/>
          <a:lstStyle>
            <a:lvl1pPr>
              <a:defRPr b="0" i="0">
                <a:solidFill>
                  <a:schemeClr val="accent5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>
              <a:defRPr/>
            </a:pPr>
            <a:fld id="{47C205F5-B05A-2C4F-8652-025C43E558A2}" type="slidenum">
              <a:rPr lang="x-none" altLang="x-none" smtClean="0">
                <a:solidFill>
                  <a:srgbClr val="FFC000"/>
                </a:solidFill>
              </a:rPr>
              <a:pPr>
                <a:defRPr/>
              </a:pPr>
              <a:t>‹#›</a:t>
            </a:fld>
            <a:endParaRPr lang="x-none" altLang="x-none" dirty="0">
              <a:solidFill>
                <a:srgbClr val="FFC000"/>
              </a:solidFill>
            </a:endParaRPr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xmlns="" id="{95604692-1682-411E-9349-D64F4F4F3F90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BECE234-1618-47AC-9DC7-936B1382B5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xmlns="" id="{60275476-7F5C-4032-BC1D-224520EE22E6}"/>
              </a:ext>
            </a:extLst>
          </p:cNvPr>
          <p:cNvSpPr/>
          <p:nvPr userDrawn="1"/>
        </p:nvSpPr>
        <p:spPr>
          <a:xfrm rot="20063129">
            <a:off x="7734588" y="-776739"/>
            <a:ext cx="5332677" cy="6417007"/>
          </a:xfrm>
          <a:custGeom>
            <a:avLst/>
            <a:gdLst>
              <a:gd name="connsiteX0" fmla="*/ 1599019 w 5332677"/>
              <a:gd name="connsiteY0" fmla="*/ 0 h 6417007"/>
              <a:gd name="connsiteX1" fmla="*/ 5332677 w 5332677"/>
              <a:gd name="connsiteY1" fmla="*/ 1790034 h 6417007"/>
              <a:gd name="connsiteX2" fmla="*/ 3114361 w 5332677"/>
              <a:gd name="connsiteY2" fmla="*/ 6417007 h 6417007"/>
              <a:gd name="connsiteX3" fmla="*/ 2821878 w 5332677"/>
              <a:gd name="connsiteY3" fmla="*/ 6321807 h 6417007"/>
              <a:gd name="connsiteX4" fmla="*/ 0 w 5332677"/>
              <a:gd name="connsiteY4" fmla="*/ 2842032 h 6417007"/>
              <a:gd name="connsiteX5" fmla="*/ 1452267 w 5332677"/>
              <a:gd name="connsiteY5" fmla="*/ 107088 h 641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32677" h="6417007">
                <a:moveTo>
                  <a:pt x="1599019" y="0"/>
                </a:moveTo>
                <a:lnTo>
                  <a:pt x="5332677" y="1790034"/>
                </a:lnTo>
                <a:lnTo>
                  <a:pt x="3114361" y="6417007"/>
                </a:lnTo>
                <a:lnTo>
                  <a:pt x="2821878" y="6321807"/>
                </a:lnTo>
                <a:cubicBezTo>
                  <a:pt x="1157149" y="5719839"/>
                  <a:pt x="1" y="4388139"/>
                  <a:pt x="0" y="2842032"/>
                </a:cubicBezTo>
                <a:cubicBezTo>
                  <a:pt x="0" y="1770064"/>
                  <a:pt x="556255" y="801165"/>
                  <a:pt x="1452267" y="107088"/>
                </a:cubicBezTo>
                <a:close/>
              </a:path>
            </a:pathLst>
          </a:custGeom>
          <a:solidFill>
            <a:srgbClr val="57BB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97234078-62EA-4F01-89F7-DCEBD24C07D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609545" y="1455420"/>
            <a:ext cx="4320000" cy="43200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8855931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/>
          </p:cNvSpPr>
          <p:nvPr userDrawn="1">
            <p:ph type="sldNum" sz="quarter" idx="10"/>
          </p:nvPr>
        </p:nvSpPr>
        <p:spPr>
          <a:xfrm>
            <a:off x="11272838" y="6248400"/>
            <a:ext cx="447675" cy="241300"/>
          </a:xfrm>
        </p:spPr>
        <p:txBody>
          <a:bodyPr/>
          <a:lstStyle>
            <a:lvl1pPr>
              <a:defRPr b="0" i="0">
                <a:solidFill>
                  <a:schemeClr val="accent5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>
              <a:defRPr/>
            </a:pPr>
            <a:fld id="{47C205F5-B05A-2C4F-8652-025C43E558A2}" type="slidenum">
              <a:rPr lang="x-none" altLang="x-none" smtClean="0">
                <a:solidFill>
                  <a:srgbClr val="FFC000"/>
                </a:solidFill>
              </a:rPr>
              <a:pPr>
                <a:defRPr/>
              </a:pPr>
              <a:t>‹#›</a:t>
            </a:fld>
            <a:endParaRPr lang="x-none" altLang="x-none" dirty="0">
              <a:solidFill>
                <a:srgbClr val="FFC000"/>
              </a:solidFill>
            </a:endParaRPr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xmlns="" id="{95604692-1682-411E-9349-D64F4F4F3F90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BECE234-1618-47AC-9DC7-936B1382B5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97234078-62EA-4F01-89F7-DCEBD24C07D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68170" y="954965"/>
            <a:ext cx="4619870" cy="461987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19063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>
                <a:solidFill>
                  <a:prstClr val="white">
                    <a:lumMod val="50000"/>
                  </a:prstClr>
                </a:solidFill>
              </a:rPr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xmlns="" id="{86C9CB3B-63B3-445E-8189-0AE7DD1B73E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7039" y="6167120"/>
            <a:ext cx="184508" cy="184508"/>
          </a:xfrm>
          <a:prstGeom prst="rect">
            <a:avLst/>
          </a:prstGeom>
        </p:spPr>
      </p:pic>
      <p:sp>
        <p:nvSpPr>
          <p:cNvPr id="35" name="Рисунок 2">
            <a:extLst>
              <a:ext uri="{FF2B5EF4-FFF2-40B4-BE49-F238E27FC236}">
                <a16:creationId xmlns:a16="http://schemas.microsoft.com/office/drawing/2014/main" xmlns="" id="{7093EDD3-4480-4049-A82A-D4049AC31133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408498" y="3785870"/>
            <a:ext cx="1620000" cy="16200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/>
          <a:lstStyle>
            <a:lvl1pPr>
              <a:defRPr>
                <a:latin typeface="Roboto" panose="02000000000000000000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xmlns="" id="{FC1E6A4A-E2C0-4D63-BE71-37308DE75629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4015484" y="2078276"/>
            <a:ext cx="1620000" cy="16200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/>
          <a:lstStyle>
            <a:lvl1pPr>
              <a:defRPr>
                <a:latin typeface="Roboto" panose="02000000000000000000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37" name="Рисунок 2">
            <a:extLst>
              <a:ext uri="{FF2B5EF4-FFF2-40B4-BE49-F238E27FC236}">
                <a16:creationId xmlns:a16="http://schemas.microsoft.com/office/drawing/2014/main" xmlns="" id="{94FFDAA4-2EF4-4DE6-9E1D-73216D165172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6622469" y="370681"/>
            <a:ext cx="1620000" cy="16200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/>
          <a:lstStyle>
            <a:lvl1pPr>
              <a:defRPr>
                <a:latin typeface="Roboto" panose="02000000000000000000" pitchFamily="2" charset="0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2670325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26" name="Полилиния 25"/>
          <p:cNvSpPr/>
          <p:nvPr userDrawn="1"/>
        </p:nvSpPr>
        <p:spPr>
          <a:xfrm>
            <a:off x="7171624" y="1135856"/>
            <a:ext cx="4577464" cy="4586288"/>
          </a:xfrm>
          <a:custGeom>
            <a:avLst/>
            <a:gdLst>
              <a:gd name="connsiteX0" fmla="*/ 3617992 w 4225052"/>
              <a:gd name="connsiteY0" fmla="*/ 3019076 h 4233196"/>
              <a:gd name="connsiteX1" fmla="*/ 4225052 w 4225052"/>
              <a:gd name="connsiteY1" fmla="*/ 3626136 h 4233196"/>
              <a:gd name="connsiteX2" fmla="*/ 3617992 w 4225052"/>
              <a:gd name="connsiteY2" fmla="*/ 4233196 h 4233196"/>
              <a:gd name="connsiteX3" fmla="*/ 3010932 w 4225052"/>
              <a:gd name="connsiteY3" fmla="*/ 3626136 h 4233196"/>
              <a:gd name="connsiteX4" fmla="*/ 3617992 w 4225052"/>
              <a:gd name="connsiteY4" fmla="*/ 3019076 h 4233196"/>
              <a:gd name="connsiteX5" fmla="*/ 2112526 w 4225052"/>
              <a:gd name="connsiteY5" fmla="*/ 3019076 h 4233196"/>
              <a:gd name="connsiteX6" fmla="*/ 2719586 w 4225052"/>
              <a:gd name="connsiteY6" fmla="*/ 3626136 h 4233196"/>
              <a:gd name="connsiteX7" fmla="*/ 2112526 w 4225052"/>
              <a:gd name="connsiteY7" fmla="*/ 4233196 h 4233196"/>
              <a:gd name="connsiteX8" fmla="*/ 1505466 w 4225052"/>
              <a:gd name="connsiteY8" fmla="*/ 3626136 h 4233196"/>
              <a:gd name="connsiteX9" fmla="*/ 2112526 w 4225052"/>
              <a:gd name="connsiteY9" fmla="*/ 3019076 h 4233196"/>
              <a:gd name="connsiteX10" fmla="*/ 607060 w 4225052"/>
              <a:gd name="connsiteY10" fmla="*/ 3019076 h 4233196"/>
              <a:gd name="connsiteX11" fmla="*/ 1214120 w 4225052"/>
              <a:gd name="connsiteY11" fmla="*/ 3626136 h 4233196"/>
              <a:gd name="connsiteX12" fmla="*/ 607060 w 4225052"/>
              <a:gd name="connsiteY12" fmla="*/ 4233196 h 4233196"/>
              <a:gd name="connsiteX13" fmla="*/ 0 w 4225052"/>
              <a:gd name="connsiteY13" fmla="*/ 3626136 h 4233196"/>
              <a:gd name="connsiteX14" fmla="*/ 607060 w 4225052"/>
              <a:gd name="connsiteY14" fmla="*/ 3019076 h 4233196"/>
              <a:gd name="connsiteX15" fmla="*/ 3617992 w 4225052"/>
              <a:gd name="connsiteY15" fmla="*/ 1509538 h 4233196"/>
              <a:gd name="connsiteX16" fmla="*/ 4225052 w 4225052"/>
              <a:gd name="connsiteY16" fmla="*/ 2116598 h 4233196"/>
              <a:gd name="connsiteX17" fmla="*/ 3617992 w 4225052"/>
              <a:gd name="connsiteY17" fmla="*/ 2723658 h 4233196"/>
              <a:gd name="connsiteX18" fmla="*/ 3010932 w 4225052"/>
              <a:gd name="connsiteY18" fmla="*/ 2116598 h 4233196"/>
              <a:gd name="connsiteX19" fmla="*/ 3617992 w 4225052"/>
              <a:gd name="connsiteY19" fmla="*/ 1509538 h 4233196"/>
              <a:gd name="connsiteX20" fmla="*/ 2112526 w 4225052"/>
              <a:gd name="connsiteY20" fmla="*/ 1509538 h 4233196"/>
              <a:gd name="connsiteX21" fmla="*/ 2719586 w 4225052"/>
              <a:gd name="connsiteY21" fmla="*/ 2116598 h 4233196"/>
              <a:gd name="connsiteX22" fmla="*/ 2112526 w 4225052"/>
              <a:gd name="connsiteY22" fmla="*/ 2723658 h 4233196"/>
              <a:gd name="connsiteX23" fmla="*/ 1505466 w 4225052"/>
              <a:gd name="connsiteY23" fmla="*/ 2116598 h 4233196"/>
              <a:gd name="connsiteX24" fmla="*/ 2112526 w 4225052"/>
              <a:gd name="connsiteY24" fmla="*/ 1509538 h 4233196"/>
              <a:gd name="connsiteX25" fmla="*/ 607060 w 4225052"/>
              <a:gd name="connsiteY25" fmla="*/ 1509538 h 4233196"/>
              <a:gd name="connsiteX26" fmla="*/ 1214120 w 4225052"/>
              <a:gd name="connsiteY26" fmla="*/ 2116598 h 4233196"/>
              <a:gd name="connsiteX27" fmla="*/ 607060 w 4225052"/>
              <a:gd name="connsiteY27" fmla="*/ 2723658 h 4233196"/>
              <a:gd name="connsiteX28" fmla="*/ 0 w 4225052"/>
              <a:gd name="connsiteY28" fmla="*/ 2116598 h 4233196"/>
              <a:gd name="connsiteX29" fmla="*/ 607060 w 4225052"/>
              <a:gd name="connsiteY29" fmla="*/ 1509538 h 4233196"/>
              <a:gd name="connsiteX30" fmla="*/ 3617992 w 4225052"/>
              <a:gd name="connsiteY30" fmla="*/ 0 h 4233196"/>
              <a:gd name="connsiteX31" fmla="*/ 4225052 w 4225052"/>
              <a:gd name="connsiteY31" fmla="*/ 607060 h 4233196"/>
              <a:gd name="connsiteX32" fmla="*/ 3617992 w 4225052"/>
              <a:gd name="connsiteY32" fmla="*/ 1214120 h 4233196"/>
              <a:gd name="connsiteX33" fmla="*/ 3010932 w 4225052"/>
              <a:gd name="connsiteY33" fmla="*/ 607060 h 4233196"/>
              <a:gd name="connsiteX34" fmla="*/ 3617992 w 4225052"/>
              <a:gd name="connsiteY34" fmla="*/ 0 h 4233196"/>
              <a:gd name="connsiteX35" fmla="*/ 2112526 w 4225052"/>
              <a:gd name="connsiteY35" fmla="*/ 0 h 4233196"/>
              <a:gd name="connsiteX36" fmla="*/ 2719586 w 4225052"/>
              <a:gd name="connsiteY36" fmla="*/ 607060 h 4233196"/>
              <a:gd name="connsiteX37" fmla="*/ 2112526 w 4225052"/>
              <a:gd name="connsiteY37" fmla="*/ 1214120 h 4233196"/>
              <a:gd name="connsiteX38" fmla="*/ 1505466 w 4225052"/>
              <a:gd name="connsiteY38" fmla="*/ 607060 h 4233196"/>
              <a:gd name="connsiteX39" fmla="*/ 2112526 w 4225052"/>
              <a:gd name="connsiteY39" fmla="*/ 0 h 4233196"/>
              <a:gd name="connsiteX40" fmla="*/ 607060 w 4225052"/>
              <a:gd name="connsiteY40" fmla="*/ 0 h 4233196"/>
              <a:gd name="connsiteX41" fmla="*/ 1214120 w 4225052"/>
              <a:gd name="connsiteY41" fmla="*/ 607060 h 4233196"/>
              <a:gd name="connsiteX42" fmla="*/ 607060 w 4225052"/>
              <a:gd name="connsiteY42" fmla="*/ 1214120 h 4233196"/>
              <a:gd name="connsiteX43" fmla="*/ 1 w 4225052"/>
              <a:gd name="connsiteY43" fmla="*/ 607060 h 4233196"/>
              <a:gd name="connsiteX44" fmla="*/ 607060 w 4225052"/>
              <a:gd name="connsiteY44" fmla="*/ 0 h 4233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4225052" h="4233196">
                <a:moveTo>
                  <a:pt x="3617992" y="3019076"/>
                </a:moveTo>
                <a:cubicBezTo>
                  <a:pt x="3953262" y="3019076"/>
                  <a:pt x="4225052" y="3290866"/>
                  <a:pt x="4225052" y="3626136"/>
                </a:cubicBezTo>
                <a:cubicBezTo>
                  <a:pt x="4225052" y="3961406"/>
                  <a:pt x="3953262" y="4233196"/>
                  <a:pt x="3617992" y="4233196"/>
                </a:cubicBezTo>
                <a:cubicBezTo>
                  <a:pt x="3282722" y="4233196"/>
                  <a:pt x="3010932" y="3961406"/>
                  <a:pt x="3010932" y="3626136"/>
                </a:cubicBezTo>
                <a:cubicBezTo>
                  <a:pt x="3010932" y="3290866"/>
                  <a:pt x="3282722" y="3019076"/>
                  <a:pt x="3617992" y="3019076"/>
                </a:cubicBezTo>
                <a:close/>
                <a:moveTo>
                  <a:pt x="2112526" y="3019076"/>
                </a:moveTo>
                <a:cubicBezTo>
                  <a:pt x="2447796" y="3019076"/>
                  <a:pt x="2719586" y="3290866"/>
                  <a:pt x="2719586" y="3626136"/>
                </a:cubicBezTo>
                <a:cubicBezTo>
                  <a:pt x="2719586" y="3961406"/>
                  <a:pt x="2447796" y="4233196"/>
                  <a:pt x="2112526" y="4233196"/>
                </a:cubicBezTo>
                <a:cubicBezTo>
                  <a:pt x="1777256" y="4233196"/>
                  <a:pt x="1505466" y="3961406"/>
                  <a:pt x="1505466" y="3626136"/>
                </a:cubicBezTo>
                <a:cubicBezTo>
                  <a:pt x="1505466" y="3290866"/>
                  <a:pt x="1777256" y="3019076"/>
                  <a:pt x="2112526" y="3019076"/>
                </a:cubicBezTo>
                <a:close/>
                <a:moveTo>
                  <a:pt x="607060" y="3019076"/>
                </a:moveTo>
                <a:cubicBezTo>
                  <a:pt x="942330" y="3019076"/>
                  <a:pt x="1214120" y="3290866"/>
                  <a:pt x="1214120" y="3626136"/>
                </a:cubicBezTo>
                <a:cubicBezTo>
                  <a:pt x="1214120" y="3961406"/>
                  <a:pt x="942330" y="4233196"/>
                  <a:pt x="607060" y="4233196"/>
                </a:cubicBezTo>
                <a:cubicBezTo>
                  <a:pt x="271790" y="4233196"/>
                  <a:pt x="0" y="3961406"/>
                  <a:pt x="0" y="3626136"/>
                </a:cubicBezTo>
                <a:cubicBezTo>
                  <a:pt x="0" y="3290866"/>
                  <a:pt x="271790" y="3019076"/>
                  <a:pt x="607060" y="3019076"/>
                </a:cubicBezTo>
                <a:close/>
                <a:moveTo>
                  <a:pt x="3617992" y="1509538"/>
                </a:moveTo>
                <a:cubicBezTo>
                  <a:pt x="3953262" y="1509538"/>
                  <a:pt x="4225052" y="1781328"/>
                  <a:pt x="4225052" y="2116598"/>
                </a:cubicBezTo>
                <a:cubicBezTo>
                  <a:pt x="4225052" y="2451868"/>
                  <a:pt x="3953262" y="2723658"/>
                  <a:pt x="3617992" y="2723658"/>
                </a:cubicBezTo>
                <a:cubicBezTo>
                  <a:pt x="3282722" y="2723658"/>
                  <a:pt x="3010932" y="2451868"/>
                  <a:pt x="3010932" y="2116598"/>
                </a:cubicBezTo>
                <a:cubicBezTo>
                  <a:pt x="3010932" y="1781328"/>
                  <a:pt x="3282722" y="1509538"/>
                  <a:pt x="3617992" y="1509538"/>
                </a:cubicBezTo>
                <a:close/>
                <a:moveTo>
                  <a:pt x="2112526" y="1509538"/>
                </a:moveTo>
                <a:cubicBezTo>
                  <a:pt x="2447796" y="1509538"/>
                  <a:pt x="2719586" y="1781328"/>
                  <a:pt x="2719586" y="2116598"/>
                </a:cubicBezTo>
                <a:cubicBezTo>
                  <a:pt x="2719586" y="2451868"/>
                  <a:pt x="2447796" y="2723658"/>
                  <a:pt x="2112526" y="2723658"/>
                </a:cubicBezTo>
                <a:cubicBezTo>
                  <a:pt x="1777256" y="2723658"/>
                  <a:pt x="1505466" y="2451868"/>
                  <a:pt x="1505466" y="2116598"/>
                </a:cubicBezTo>
                <a:cubicBezTo>
                  <a:pt x="1505466" y="1781328"/>
                  <a:pt x="1777256" y="1509538"/>
                  <a:pt x="2112526" y="1509538"/>
                </a:cubicBezTo>
                <a:close/>
                <a:moveTo>
                  <a:pt x="607060" y="1509538"/>
                </a:moveTo>
                <a:cubicBezTo>
                  <a:pt x="942330" y="1509538"/>
                  <a:pt x="1214120" y="1781328"/>
                  <a:pt x="1214120" y="2116598"/>
                </a:cubicBezTo>
                <a:cubicBezTo>
                  <a:pt x="1214120" y="2451868"/>
                  <a:pt x="942330" y="2723658"/>
                  <a:pt x="607060" y="2723658"/>
                </a:cubicBezTo>
                <a:cubicBezTo>
                  <a:pt x="271790" y="2723658"/>
                  <a:pt x="0" y="2451868"/>
                  <a:pt x="0" y="2116598"/>
                </a:cubicBezTo>
                <a:cubicBezTo>
                  <a:pt x="0" y="1781328"/>
                  <a:pt x="271790" y="1509538"/>
                  <a:pt x="607060" y="1509538"/>
                </a:cubicBezTo>
                <a:close/>
                <a:moveTo>
                  <a:pt x="3617992" y="0"/>
                </a:moveTo>
                <a:cubicBezTo>
                  <a:pt x="3953262" y="0"/>
                  <a:pt x="4225052" y="271790"/>
                  <a:pt x="4225052" y="607060"/>
                </a:cubicBezTo>
                <a:cubicBezTo>
                  <a:pt x="4225052" y="942330"/>
                  <a:pt x="3953262" y="1214120"/>
                  <a:pt x="3617992" y="1214120"/>
                </a:cubicBezTo>
                <a:cubicBezTo>
                  <a:pt x="3282722" y="1214120"/>
                  <a:pt x="3010932" y="942330"/>
                  <a:pt x="3010932" y="607060"/>
                </a:cubicBezTo>
                <a:cubicBezTo>
                  <a:pt x="3010932" y="271790"/>
                  <a:pt x="3282722" y="0"/>
                  <a:pt x="3617992" y="0"/>
                </a:cubicBezTo>
                <a:close/>
                <a:moveTo>
                  <a:pt x="2112526" y="0"/>
                </a:moveTo>
                <a:cubicBezTo>
                  <a:pt x="2447796" y="0"/>
                  <a:pt x="2719586" y="271790"/>
                  <a:pt x="2719586" y="607060"/>
                </a:cubicBezTo>
                <a:cubicBezTo>
                  <a:pt x="2719586" y="942330"/>
                  <a:pt x="2447796" y="1214120"/>
                  <a:pt x="2112526" y="1214120"/>
                </a:cubicBezTo>
                <a:cubicBezTo>
                  <a:pt x="1777256" y="1214120"/>
                  <a:pt x="1505466" y="942330"/>
                  <a:pt x="1505466" y="607060"/>
                </a:cubicBezTo>
                <a:cubicBezTo>
                  <a:pt x="1505466" y="271790"/>
                  <a:pt x="1777256" y="0"/>
                  <a:pt x="2112526" y="0"/>
                </a:cubicBezTo>
                <a:close/>
                <a:moveTo>
                  <a:pt x="607060" y="0"/>
                </a:moveTo>
                <a:cubicBezTo>
                  <a:pt x="942330" y="0"/>
                  <a:pt x="1214120" y="271790"/>
                  <a:pt x="1214120" y="607060"/>
                </a:cubicBezTo>
                <a:cubicBezTo>
                  <a:pt x="1214120" y="942330"/>
                  <a:pt x="942330" y="1214120"/>
                  <a:pt x="607060" y="1214120"/>
                </a:cubicBezTo>
                <a:cubicBezTo>
                  <a:pt x="271790" y="1214120"/>
                  <a:pt x="1" y="942330"/>
                  <a:pt x="1" y="607060"/>
                </a:cubicBezTo>
                <a:cubicBezTo>
                  <a:pt x="1" y="271790"/>
                  <a:pt x="271790" y="0"/>
                  <a:pt x="607060" y="0"/>
                </a:cubicBezTo>
                <a:close/>
              </a:path>
            </a:pathLst>
          </a:custGeom>
          <a:gradFill flip="none" rotWithShape="1">
            <a:gsLst>
              <a:gs pos="100000">
                <a:schemeClr val="accent3"/>
              </a:gs>
              <a:gs pos="19000">
                <a:schemeClr val="accent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Рисунок 5"/>
          <p:cNvSpPr>
            <a:spLocks noGrp="1" noChangeAspect="1"/>
          </p:cNvSpPr>
          <p:nvPr>
            <p:ph type="pic" sz="quarter" idx="10"/>
          </p:nvPr>
        </p:nvSpPr>
        <p:spPr>
          <a:xfrm>
            <a:off x="8802544" y="2771803"/>
            <a:ext cx="1314394" cy="1314394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27" name="Рисунок 5"/>
          <p:cNvSpPr>
            <a:spLocks noGrp="1" noChangeAspect="1"/>
          </p:cNvSpPr>
          <p:nvPr>
            <p:ph type="pic" sz="quarter" idx="11"/>
          </p:nvPr>
        </p:nvSpPr>
        <p:spPr>
          <a:xfrm>
            <a:off x="10433464" y="1135856"/>
            <a:ext cx="1314394" cy="1314394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28" name="Рисунок 5"/>
          <p:cNvSpPr>
            <a:spLocks noGrp="1" noChangeAspect="1"/>
          </p:cNvSpPr>
          <p:nvPr>
            <p:ph type="pic" sz="quarter" idx="12"/>
          </p:nvPr>
        </p:nvSpPr>
        <p:spPr>
          <a:xfrm>
            <a:off x="7171624" y="2771803"/>
            <a:ext cx="1314394" cy="1314394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29" name="Рисунок 5"/>
          <p:cNvSpPr>
            <a:spLocks noGrp="1" noChangeAspect="1"/>
          </p:cNvSpPr>
          <p:nvPr>
            <p:ph type="pic" sz="quarter" idx="13"/>
          </p:nvPr>
        </p:nvSpPr>
        <p:spPr>
          <a:xfrm>
            <a:off x="8806079" y="4421019"/>
            <a:ext cx="1314394" cy="1314394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30" name="Рисунок 5"/>
          <p:cNvSpPr>
            <a:spLocks noGrp="1" noChangeAspect="1"/>
          </p:cNvSpPr>
          <p:nvPr>
            <p:ph type="pic" sz="quarter" idx="14"/>
          </p:nvPr>
        </p:nvSpPr>
        <p:spPr>
          <a:xfrm>
            <a:off x="10433464" y="2771803"/>
            <a:ext cx="1314394" cy="1314394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6761589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217988" cy="68580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xmlns="" id="{C8A0C0C4-E198-4D3D-998A-360B63B0531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4AB8450-44AE-492A-B8C6-A8BDDF2A17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464659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ент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F6D4AE39-A1D4-48EB-8AA9-0B0254FEBC3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F74748B-8E48-4885-A58B-AE050278C7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19" name="Рисунок 18"/>
          <p:cNvSpPr>
            <a:spLocks noGrp="1"/>
          </p:cNvSpPr>
          <p:nvPr>
            <p:ph type="pic" sz="quarter" idx="10"/>
          </p:nvPr>
        </p:nvSpPr>
        <p:spPr>
          <a:xfrm>
            <a:off x="5673624" y="0"/>
            <a:ext cx="6518376" cy="6858000"/>
          </a:xfrm>
          <a:custGeom>
            <a:avLst/>
            <a:gdLst>
              <a:gd name="connsiteX0" fmla="*/ 800100 w 6518376"/>
              <a:gd name="connsiteY0" fmla="*/ 5257800 h 6858000"/>
              <a:gd name="connsiteX1" fmla="*/ 6518376 w 6518376"/>
              <a:gd name="connsiteY1" fmla="*/ 5257800 h 6858000"/>
              <a:gd name="connsiteX2" fmla="*/ 6518376 w 6518376"/>
              <a:gd name="connsiteY2" fmla="*/ 6858000 h 6858000"/>
              <a:gd name="connsiteX3" fmla="*/ 800100 w 6518376"/>
              <a:gd name="connsiteY3" fmla="*/ 6858000 h 6858000"/>
              <a:gd name="connsiteX4" fmla="*/ 0 w 6518376"/>
              <a:gd name="connsiteY4" fmla="*/ 6057900 h 6858000"/>
              <a:gd name="connsiteX5" fmla="*/ 800100 w 6518376"/>
              <a:gd name="connsiteY5" fmla="*/ 5257800 h 6858000"/>
              <a:gd name="connsiteX6" fmla="*/ 3490278 w 6518376"/>
              <a:gd name="connsiteY6" fmla="*/ 3505200 h 6858000"/>
              <a:gd name="connsiteX7" fmla="*/ 6518376 w 6518376"/>
              <a:gd name="connsiteY7" fmla="*/ 3505200 h 6858000"/>
              <a:gd name="connsiteX8" fmla="*/ 6518376 w 6518376"/>
              <a:gd name="connsiteY8" fmla="*/ 5105400 h 6858000"/>
              <a:gd name="connsiteX9" fmla="*/ 3490278 w 6518376"/>
              <a:gd name="connsiteY9" fmla="*/ 5105400 h 6858000"/>
              <a:gd name="connsiteX10" fmla="*/ 2690178 w 6518376"/>
              <a:gd name="connsiteY10" fmla="*/ 4305300 h 6858000"/>
              <a:gd name="connsiteX11" fmla="*/ 3490278 w 6518376"/>
              <a:gd name="connsiteY11" fmla="*/ 3505200 h 6858000"/>
              <a:gd name="connsiteX12" fmla="*/ 1646238 w 6518376"/>
              <a:gd name="connsiteY12" fmla="*/ 1752600 h 6858000"/>
              <a:gd name="connsiteX13" fmla="*/ 6518376 w 6518376"/>
              <a:gd name="connsiteY13" fmla="*/ 1752600 h 6858000"/>
              <a:gd name="connsiteX14" fmla="*/ 6518376 w 6518376"/>
              <a:gd name="connsiteY14" fmla="*/ 3352800 h 6858000"/>
              <a:gd name="connsiteX15" fmla="*/ 1646238 w 6518376"/>
              <a:gd name="connsiteY15" fmla="*/ 3352800 h 6858000"/>
              <a:gd name="connsiteX16" fmla="*/ 846138 w 6518376"/>
              <a:gd name="connsiteY16" fmla="*/ 2552700 h 6858000"/>
              <a:gd name="connsiteX17" fmla="*/ 1646238 w 6518376"/>
              <a:gd name="connsiteY17" fmla="*/ 1752600 h 6858000"/>
              <a:gd name="connsiteX18" fmla="*/ 2728278 w 6518376"/>
              <a:gd name="connsiteY18" fmla="*/ 0 h 6858000"/>
              <a:gd name="connsiteX19" fmla="*/ 6518376 w 6518376"/>
              <a:gd name="connsiteY19" fmla="*/ 0 h 6858000"/>
              <a:gd name="connsiteX20" fmla="*/ 6518376 w 6518376"/>
              <a:gd name="connsiteY20" fmla="*/ 1600200 h 6858000"/>
              <a:gd name="connsiteX21" fmla="*/ 2728278 w 6518376"/>
              <a:gd name="connsiteY21" fmla="*/ 1600200 h 6858000"/>
              <a:gd name="connsiteX22" fmla="*/ 1928178 w 6518376"/>
              <a:gd name="connsiteY22" fmla="*/ 800100 h 6858000"/>
              <a:gd name="connsiteX23" fmla="*/ 2728278 w 6518376"/>
              <a:gd name="connsiteY2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518376" h="6858000">
                <a:moveTo>
                  <a:pt x="800100" y="5257800"/>
                </a:moveTo>
                <a:lnTo>
                  <a:pt x="6518376" y="5257800"/>
                </a:lnTo>
                <a:lnTo>
                  <a:pt x="6518376" y="6858000"/>
                </a:lnTo>
                <a:lnTo>
                  <a:pt x="800100" y="6858000"/>
                </a:lnTo>
                <a:cubicBezTo>
                  <a:pt x="358217" y="6858000"/>
                  <a:pt x="0" y="6499783"/>
                  <a:pt x="0" y="6057900"/>
                </a:cubicBezTo>
                <a:cubicBezTo>
                  <a:pt x="0" y="5616017"/>
                  <a:pt x="358217" y="5257800"/>
                  <a:pt x="800100" y="5257800"/>
                </a:cubicBezTo>
                <a:close/>
                <a:moveTo>
                  <a:pt x="3490278" y="3505200"/>
                </a:moveTo>
                <a:lnTo>
                  <a:pt x="6518376" y="3505200"/>
                </a:lnTo>
                <a:lnTo>
                  <a:pt x="6518376" y="5105400"/>
                </a:lnTo>
                <a:lnTo>
                  <a:pt x="3490278" y="5105400"/>
                </a:lnTo>
                <a:cubicBezTo>
                  <a:pt x="3048395" y="5105400"/>
                  <a:pt x="2690178" y="4747183"/>
                  <a:pt x="2690178" y="4305300"/>
                </a:cubicBezTo>
                <a:cubicBezTo>
                  <a:pt x="2690178" y="3863417"/>
                  <a:pt x="3048395" y="3505200"/>
                  <a:pt x="3490278" y="3505200"/>
                </a:cubicBezTo>
                <a:close/>
                <a:moveTo>
                  <a:pt x="1646238" y="1752600"/>
                </a:moveTo>
                <a:lnTo>
                  <a:pt x="6518376" y="1752600"/>
                </a:lnTo>
                <a:lnTo>
                  <a:pt x="6518376" y="3352800"/>
                </a:lnTo>
                <a:lnTo>
                  <a:pt x="1646238" y="3352800"/>
                </a:lnTo>
                <a:cubicBezTo>
                  <a:pt x="1204355" y="3352800"/>
                  <a:pt x="846138" y="2994583"/>
                  <a:pt x="846138" y="2552700"/>
                </a:cubicBezTo>
                <a:cubicBezTo>
                  <a:pt x="846138" y="2110817"/>
                  <a:pt x="1204355" y="1752600"/>
                  <a:pt x="1646238" y="1752600"/>
                </a:cubicBezTo>
                <a:close/>
                <a:moveTo>
                  <a:pt x="2728278" y="0"/>
                </a:moveTo>
                <a:lnTo>
                  <a:pt x="6518376" y="0"/>
                </a:lnTo>
                <a:lnTo>
                  <a:pt x="6518376" y="1600200"/>
                </a:lnTo>
                <a:lnTo>
                  <a:pt x="2728278" y="1600200"/>
                </a:lnTo>
                <a:cubicBezTo>
                  <a:pt x="2286395" y="1600200"/>
                  <a:pt x="1928178" y="1241983"/>
                  <a:pt x="1928178" y="800100"/>
                </a:cubicBezTo>
                <a:cubicBezTo>
                  <a:pt x="1928178" y="358217"/>
                  <a:pt x="2286395" y="0"/>
                  <a:pt x="2728278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5566885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окап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>
                <a:solidFill>
                  <a:prstClr val="white">
                    <a:lumMod val="50000"/>
                  </a:prstClr>
                </a:solidFill>
              </a:rPr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6" name="Рисунок 73">
            <a:extLst>
              <a:ext uri="{FF2B5EF4-FFF2-40B4-BE49-F238E27FC236}">
                <a16:creationId xmlns:a16="http://schemas.microsoft.com/office/drawing/2014/main" xmlns="" id="{70087263-42A7-4590-BAC8-05B3B56A913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1228122">
            <a:off x="1607193" y="1477197"/>
            <a:ext cx="2297672" cy="4094807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>
                <a:latin typeface="Roboto" panose="02000000000000000000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8" name="Freeform 51">
            <a:extLst>
              <a:ext uri="{FF2B5EF4-FFF2-40B4-BE49-F238E27FC236}">
                <a16:creationId xmlns:a16="http://schemas.microsoft.com/office/drawing/2014/main" xmlns="" id="{1C60D7E3-19D1-426C-97B5-A8B26C12E8C0}"/>
              </a:ext>
            </a:extLst>
          </p:cNvPr>
          <p:cNvSpPr/>
          <p:nvPr userDrawn="1"/>
        </p:nvSpPr>
        <p:spPr>
          <a:xfrm rot="10800000">
            <a:off x="4285307" y="0"/>
            <a:ext cx="7906692" cy="6942856"/>
          </a:xfrm>
          <a:custGeom>
            <a:avLst/>
            <a:gdLst>
              <a:gd name="connsiteX0" fmla="*/ 0 w 6707335"/>
              <a:gd name="connsiteY0" fmla="*/ 0 h 6874276"/>
              <a:gd name="connsiteX1" fmla="*/ 6707335 w 6707335"/>
              <a:gd name="connsiteY1" fmla="*/ 14477 h 6874276"/>
              <a:gd name="connsiteX2" fmla="*/ 6578507 w 6707335"/>
              <a:gd name="connsiteY2" fmla="*/ 156224 h 6874276"/>
              <a:gd name="connsiteX3" fmla="*/ 5798525 w 6707335"/>
              <a:gd name="connsiteY3" fmla="*/ 2328931 h 6874276"/>
              <a:gd name="connsiteX4" fmla="*/ 6066949 w 6707335"/>
              <a:gd name="connsiteY4" fmla="*/ 3658479 h 6874276"/>
              <a:gd name="connsiteX5" fmla="*/ 6095259 w 6707335"/>
              <a:gd name="connsiteY5" fmla="*/ 3717248 h 6874276"/>
              <a:gd name="connsiteX6" fmla="*/ 6112765 w 6707335"/>
              <a:gd name="connsiteY6" fmla="*/ 3795331 h 6874276"/>
              <a:gd name="connsiteX7" fmla="*/ 6155314 w 6707335"/>
              <a:gd name="connsiteY7" fmla="*/ 3865367 h 6874276"/>
              <a:gd name="connsiteX8" fmla="*/ 6567571 w 6707335"/>
              <a:gd name="connsiteY8" fmla="*/ 5493496 h 6874276"/>
              <a:gd name="connsiteX9" fmla="*/ 6299148 w 6707335"/>
              <a:gd name="connsiteY9" fmla="*/ 6823044 h 6874276"/>
              <a:gd name="connsiteX10" fmla="*/ 6274468 w 6707335"/>
              <a:gd name="connsiteY10" fmla="*/ 6874276 h 6874276"/>
              <a:gd name="connsiteX11" fmla="*/ 0 w 6707335"/>
              <a:gd name="connsiteY11" fmla="*/ 6874276 h 6874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07335" h="6874276">
                <a:moveTo>
                  <a:pt x="0" y="0"/>
                </a:moveTo>
                <a:lnTo>
                  <a:pt x="6707335" y="14477"/>
                </a:lnTo>
                <a:lnTo>
                  <a:pt x="6578507" y="156224"/>
                </a:lnTo>
                <a:cubicBezTo>
                  <a:pt x="6091236" y="746660"/>
                  <a:pt x="5798525" y="1503612"/>
                  <a:pt x="5798525" y="2328931"/>
                </a:cubicBezTo>
                <a:cubicBezTo>
                  <a:pt x="5798525" y="2800542"/>
                  <a:pt x="5894104" y="3249829"/>
                  <a:pt x="6066949" y="3658479"/>
                </a:cubicBezTo>
                <a:lnTo>
                  <a:pt x="6095259" y="3717248"/>
                </a:lnTo>
                <a:lnTo>
                  <a:pt x="6112765" y="3795331"/>
                </a:lnTo>
                <a:lnTo>
                  <a:pt x="6155314" y="3865367"/>
                </a:lnTo>
                <a:cubicBezTo>
                  <a:pt x="6418229" y="4349350"/>
                  <a:pt x="6567571" y="4903983"/>
                  <a:pt x="6567571" y="5493496"/>
                </a:cubicBezTo>
                <a:cubicBezTo>
                  <a:pt x="6567571" y="5965107"/>
                  <a:pt x="6471992" y="6414394"/>
                  <a:pt x="6299148" y="6823044"/>
                </a:cubicBezTo>
                <a:lnTo>
                  <a:pt x="6274468" y="6874276"/>
                </a:lnTo>
                <a:lnTo>
                  <a:pt x="0" y="6874276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C8A0C0C4-E198-4D3D-998A-360B63B0531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94AB8450-44AE-492A-B8C6-A8BDDF2A17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004984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окап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>
                <a:solidFill>
                  <a:prstClr val="white">
                    <a:lumMod val="50000"/>
                  </a:prstClr>
                </a:solidFill>
              </a:rPr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8" name="Freeform 51">
            <a:extLst>
              <a:ext uri="{FF2B5EF4-FFF2-40B4-BE49-F238E27FC236}">
                <a16:creationId xmlns:a16="http://schemas.microsoft.com/office/drawing/2014/main" xmlns="" id="{1C60D7E3-19D1-426C-97B5-A8B26C12E8C0}"/>
              </a:ext>
            </a:extLst>
          </p:cNvPr>
          <p:cNvSpPr/>
          <p:nvPr userDrawn="1"/>
        </p:nvSpPr>
        <p:spPr>
          <a:xfrm rot="10800000">
            <a:off x="4285307" y="0"/>
            <a:ext cx="7906692" cy="6942856"/>
          </a:xfrm>
          <a:custGeom>
            <a:avLst/>
            <a:gdLst>
              <a:gd name="connsiteX0" fmla="*/ 0 w 6707335"/>
              <a:gd name="connsiteY0" fmla="*/ 0 h 6874276"/>
              <a:gd name="connsiteX1" fmla="*/ 6707335 w 6707335"/>
              <a:gd name="connsiteY1" fmla="*/ 14477 h 6874276"/>
              <a:gd name="connsiteX2" fmla="*/ 6578507 w 6707335"/>
              <a:gd name="connsiteY2" fmla="*/ 156224 h 6874276"/>
              <a:gd name="connsiteX3" fmla="*/ 5798525 w 6707335"/>
              <a:gd name="connsiteY3" fmla="*/ 2328931 h 6874276"/>
              <a:gd name="connsiteX4" fmla="*/ 6066949 w 6707335"/>
              <a:gd name="connsiteY4" fmla="*/ 3658479 h 6874276"/>
              <a:gd name="connsiteX5" fmla="*/ 6095259 w 6707335"/>
              <a:gd name="connsiteY5" fmla="*/ 3717248 h 6874276"/>
              <a:gd name="connsiteX6" fmla="*/ 6112765 w 6707335"/>
              <a:gd name="connsiteY6" fmla="*/ 3795331 h 6874276"/>
              <a:gd name="connsiteX7" fmla="*/ 6155314 w 6707335"/>
              <a:gd name="connsiteY7" fmla="*/ 3865367 h 6874276"/>
              <a:gd name="connsiteX8" fmla="*/ 6567571 w 6707335"/>
              <a:gd name="connsiteY8" fmla="*/ 5493496 h 6874276"/>
              <a:gd name="connsiteX9" fmla="*/ 6299148 w 6707335"/>
              <a:gd name="connsiteY9" fmla="*/ 6823044 h 6874276"/>
              <a:gd name="connsiteX10" fmla="*/ 6274468 w 6707335"/>
              <a:gd name="connsiteY10" fmla="*/ 6874276 h 6874276"/>
              <a:gd name="connsiteX11" fmla="*/ 0 w 6707335"/>
              <a:gd name="connsiteY11" fmla="*/ 6874276 h 6874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07335" h="6874276">
                <a:moveTo>
                  <a:pt x="0" y="0"/>
                </a:moveTo>
                <a:lnTo>
                  <a:pt x="6707335" y="14477"/>
                </a:lnTo>
                <a:lnTo>
                  <a:pt x="6578507" y="156224"/>
                </a:lnTo>
                <a:cubicBezTo>
                  <a:pt x="6091236" y="746660"/>
                  <a:pt x="5798525" y="1503612"/>
                  <a:pt x="5798525" y="2328931"/>
                </a:cubicBezTo>
                <a:cubicBezTo>
                  <a:pt x="5798525" y="2800542"/>
                  <a:pt x="5894104" y="3249829"/>
                  <a:pt x="6066949" y="3658479"/>
                </a:cubicBezTo>
                <a:lnTo>
                  <a:pt x="6095259" y="3717248"/>
                </a:lnTo>
                <a:lnTo>
                  <a:pt x="6112765" y="3795331"/>
                </a:lnTo>
                <a:lnTo>
                  <a:pt x="6155314" y="3865367"/>
                </a:lnTo>
                <a:cubicBezTo>
                  <a:pt x="6418229" y="4349350"/>
                  <a:pt x="6567571" y="4903983"/>
                  <a:pt x="6567571" y="5493496"/>
                </a:cubicBezTo>
                <a:cubicBezTo>
                  <a:pt x="6567571" y="5965107"/>
                  <a:pt x="6471992" y="6414394"/>
                  <a:pt x="6299148" y="6823044"/>
                </a:cubicBezTo>
                <a:lnTo>
                  <a:pt x="6274468" y="6874276"/>
                </a:lnTo>
                <a:lnTo>
                  <a:pt x="0" y="6874276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C8A0C0C4-E198-4D3D-998A-360B63B0531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94AB8450-44AE-492A-B8C6-A8BDDF2A17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  <p:sp>
        <p:nvSpPr>
          <p:cNvPr id="6" name="Рисунок 73">
            <a:extLst>
              <a:ext uri="{FF2B5EF4-FFF2-40B4-BE49-F238E27FC236}">
                <a16:creationId xmlns:a16="http://schemas.microsoft.com/office/drawing/2014/main" xmlns="" id="{70087263-42A7-4590-BAC8-05B3B56A913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07141" y="1590030"/>
            <a:ext cx="4616130" cy="2553708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>
                <a:latin typeface="Roboto" panose="02000000000000000000" pitchFamily="2" charset="0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2551706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Галерея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94C18974-68CF-43C8-AC46-B3CE1D1780E2}"/>
              </a:ext>
            </a:extLst>
          </p:cNvPr>
          <p:cNvSpPr/>
          <p:nvPr userDrawn="1"/>
        </p:nvSpPr>
        <p:spPr>
          <a:xfrm>
            <a:off x="9125712" y="3614928"/>
            <a:ext cx="2628000" cy="2727960"/>
          </a:xfrm>
          <a:prstGeom prst="roundRect">
            <a:avLst>
              <a:gd name="adj" fmla="val 6783"/>
            </a:avLst>
          </a:prstGeom>
          <a:gradFill flip="none" rotWithShape="1">
            <a:gsLst>
              <a:gs pos="0">
                <a:srgbClr val="005692"/>
              </a:gs>
              <a:gs pos="100000">
                <a:srgbClr val="004574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F10F7F6D-05E8-41A2-A4A2-92357AF42D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31446" y="3614928"/>
            <a:ext cx="2628000" cy="2727325"/>
          </a:xfrm>
          <a:prstGeom prst="roundRect">
            <a:avLst>
              <a:gd name="adj" fmla="val 3980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5" name="Рисунок 5">
            <a:extLst>
              <a:ext uri="{FF2B5EF4-FFF2-40B4-BE49-F238E27FC236}">
                <a16:creationId xmlns:a16="http://schemas.microsoft.com/office/drawing/2014/main" xmlns="" id="{99A39C22-99AF-4101-B345-F936ED493F7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337179" y="3614928"/>
            <a:ext cx="2628000" cy="2727325"/>
          </a:xfrm>
          <a:prstGeom prst="roundRect">
            <a:avLst>
              <a:gd name="adj" fmla="val 3980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6" name="Рисунок 5">
            <a:extLst>
              <a:ext uri="{FF2B5EF4-FFF2-40B4-BE49-F238E27FC236}">
                <a16:creationId xmlns:a16="http://schemas.microsoft.com/office/drawing/2014/main" xmlns="" id="{EDEB8194-090F-44F6-9AA8-DA50AD6CC59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42912" y="3614928"/>
            <a:ext cx="2628000" cy="2727325"/>
          </a:xfrm>
          <a:prstGeom prst="roundRect">
            <a:avLst>
              <a:gd name="adj" fmla="val 3980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7" name="Рисунок 5">
            <a:extLst>
              <a:ext uri="{FF2B5EF4-FFF2-40B4-BE49-F238E27FC236}">
                <a16:creationId xmlns:a16="http://schemas.microsoft.com/office/drawing/2014/main" xmlns="" id="{21EF48B9-B338-400D-8E0A-3EDBA0932D0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42912" y="512763"/>
            <a:ext cx="5788533" cy="2916237"/>
          </a:xfrm>
          <a:prstGeom prst="roundRect">
            <a:avLst>
              <a:gd name="adj" fmla="val 3980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2" name="Text Box 3">
            <a:extLst>
              <a:ext uri="{FF2B5EF4-FFF2-40B4-BE49-F238E27FC236}">
                <a16:creationId xmlns:a16="http://schemas.microsoft.com/office/drawing/2014/main" xmlns="" id="{8BC6F1F8-B0C0-46CC-A927-6A259A708918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ACA7617E-44CC-4EE0-8BE0-5CC75B0687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623319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Галерея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Text Box 3">
            <a:extLst>
              <a:ext uri="{FF2B5EF4-FFF2-40B4-BE49-F238E27FC236}">
                <a16:creationId xmlns:a16="http://schemas.microsoft.com/office/drawing/2014/main" xmlns="" id="{8BC6F1F8-B0C0-46CC-A927-6A259A708918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ACA7617E-44CC-4EE0-8BE0-5CC75B0687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  <p:sp>
        <p:nvSpPr>
          <p:cNvPr id="20" name="Рисунок 19">
            <a:extLst>
              <a:ext uri="{FF2B5EF4-FFF2-40B4-BE49-F238E27FC236}">
                <a16:creationId xmlns:a16="http://schemas.microsoft.com/office/drawing/2014/main" xmlns="" id="{F10F7F6D-05E8-41A2-A4A2-92357AF42D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34527" y="3085212"/>
            <a:ext cx="3230879" cy="2246959"/>
          </a:xfrm>
          <a:custGeom>
            <a:avLst/>
            <a:gdLst>
              <a:gd name="connsiteX0" fmla="*/ 96295 w 3230879"/>
              <a:gd name="connsiteY0" fmla="*/ 0 h 2273173"/>
              <a:gd name="connsiteX1" fmla="*/ 3134584 w 3230879"/>
              <a:gd name="connsiteY1" fmla="*/ 0 h 2273173"/>
              <a:gd name="connsiteX2" fmla="*/ 3230879 w 3230879"/>
              <a:gd name="connsiteY2" fmla="*/ 96295 h 2273173"/>
              <a:gd name="connsiteX3" fmla="*/ 3230879 w 3230879"/>
              <a:gd name="connsiteY3" fmla="*/ 2273173 h 2273173"/>
              <a:gd name="connsiteX4" fmla="*/ 0 w 3230879"/>
              <a:gd name="connsiteY4" fmla="*/ 2273173 h 2273173"/>
              <a:gd name="connsiteX5" fmla="*/ 0 w 3230879"/>
              <a:gd name="connsiteY5" fmla="*/ 96295 h 2273173"/>
              <a:gd name="connsiteX6" fmla="*/ 96295 w 3230879"/>
              <a:gd name="connsiteY6" fmla="*/ 0 h 2273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0879" h="2273173">
                <a:moveTo>
                  <a:pt x="96295" y="0"/>
                </a:moveTo>
                <a:lnTo>
                  <a:pt x="3134584" y="0"/>
                </a:lnTo>
                <a:cubicBezTo>
                  <a:pt x="3187766" y="0"/>
                  <a:pt x="3230879" y="43113"/>
                  <a:pt x="3230879" y="96295"/>
                </a:cubicBezTo>
                <a:lnTo>
                  <a:pt x="3230879" y="2273173"/>
                </a:lnTo>
                <a:lnTo>
                  <a:pt x="0" y="2273173"/>
                </a:lnTo>
                <a:lnTo>
                  <a:pt x="0" y="96295"/>
                </a:lnTo>
                <a:cubicBezTo>
                  <a:pt x="0" y="43113"/>
                  <a:pt x="43113" y="0"/>
                  <a:pt x="96295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19" name="Полилиния 18"/>
          <p:cNvSpPr/>
          <p:nvPr userDrawn="1"/>
        </p:nvSpPr>
        <p:spPr>
          <a:xfrm>
            <a:off x="8034527" y="5332171"/>
            <a:ext cx="3230879" cy="1004568"/>
          </a:xfrm>
          <a:custGeom>
            <a:avLst/>
            <a:gdLst>
              <a:gd name="connsiteX0" fmla="*/ 0 w 3230879"/>
              <a:gd name="connsiteY0" fmla="*/ 0 h 1004568"/>
              <a:gd name="connsiteX1" fmla="*/ 3230879 w 3230879"/>
              <a:gd name="connsiteY1" fmla="*/ 0 h 1004568"/>
              <a:gd name="connsiteX2" fmla="*/ 3230879 w 3230879"/>
              <a:gd name="connsiteY2" fmla="*/ 924691 h 1004568"/>
              <a:gd name="connsiteX3" fmla="*/ 3151002 w 3230879"/>
              <a:gd name="connsiteY3" fmla="*/ 1004568 h 1004568"/>
              <a:gd name="connsiteX4" fmla="*/ 79877 w 3230879"/>
              <a:gd name="connsiteY4" fmla="*/ 1004568 h 1004568"/>
              <a:gd name="connsiteX5" fmla="*/ 0 w 3230879"/>
              <a:gd name="connsiteY5" fmla="*/ 924691 h 100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30879" h="1004568">
                <a:moveTo>
                  <a:pt x="0" y="0"/>
                </a:moveTo>
                <a:lnTo>
                  <a:pt x="3230879" y="0"/>
                </a:lnTo>
                <a:lnTo>
                  <a:pt x="3230879" y="924691"/>
                </a:lnTo>
                <a:cubicBezTo>
                  <a:pt x="3230879" y="968806"/>
                  <a:pt x="3195117" y="1004568"/>
                  <a:pt x="3151002" y="1004568"/>
                </a:cubicBezTo>
                <a:lnTo>
                  <a:pt x="79877" y="1004568"/>
                </a:lnTo>
                <a:cubicBezTo>
                  <a:pt x="35762" y="1004568"/>
                  <a:pt x="0" y="968806"/>
                  <a:pt x="0" y="924691"/>
                </a:cubicBezTo>
                <a:close/>
              </a:path>
            </a:pathLst>
          </a:custGeom>
          <a:gradFill flip="none" rotWithShape="1">
            <a:gsLst>
              <a:gs pos="0">
                <a:srgbClr val="005692"/>
              </a:gs>
              <a:gs pos="100000">
                <a:srgbClr val="004574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1" name="Рисунок 20">
            <a:extLst>
              <a:ext uri="{FF2B5EF4-FFF2-40B4-BE49-F238E27FC236}">
                <a16:creationId xmlns:a16="http://schemas.microsoft.com/office/drawing/2014/main" xmlns="" id="{F10F7F6D-05E8-41A2-A4A2-92357AF42D8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480560" y="3085212"/>
            <a:ext cx="3230879" cy="2246959"/>
          </a:xfrm>
          <a:custGeom>
            <a:avLst/>
            <a:gdLst>
              <a:gd name="connsiteX0" fmla="*/ 96295 w 3230879"/>
              <a:gd name="connsiteY0" fmla="*/ 0 h 2273173"/>
              <a:gd name="connsiteX1" fmla="*/ 3134584 w 3230879"/>
              <a:gd name="connsiteY1" fmla="*/ 0 h 2273173"/>
              <a:gd name="connsiteX2" fmla="*/ 3230879 w 3230879"/>
              <a:gd name="connsiteY2" fmla="*/ 96295 h 2273173"/>
              <a:gd name="connsiteX3" fmla="*/ 3230879 w 3230879"/>
              <a:gd name="connsiteY3" fmla="*/ 2273173 h 2273173"/>
              <a:gd name="connsiteX4" fmla="*/ 0 w 3230879"/>
              <a:gd name="connsiteY4" fmla="*/ 2273173 h 2273173"/>
              <a:gd name="connsiteX5" fmla="*/ 0 w 3230879"/>
              <a:gd name="connsiteY5" fmla="*/ 96295 h 2273173"/>
              <a:gd name="connsiteX6" fmla="*/ 96295 w 3230879"/>
              <a:gd name="connsiteY6" fmla="*/ 0 h 2273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0879" h="2273173">
                <a:moveTo>
                  <a:pt x="96295" y="0"/>
                </a:moveTo>
                <a:lnTo>
                  <a:pt x="3134584" y="0"/>
                </a:lnTo>
                <a:cubicBezTo>
                  <a:pt x="3187766" y="0"/>
                  <a:pt x="3230879" y="43113"/>
                  <a:pt x="3230879" y="96295"/>
                </a:cubicBezTo>
                <a:lnTo>
                  <a:pt x="3230879" y="2273173"/>
                </a:lnTo>
                <a:lnTo>
                  <a:pt x="0" y="2273173"/>
                </a:lnTo>
                <a:lnTo>
                  <a:pt x="0" y="96295"/>
                </a:lnTo>
                <a:cubicBezTo>
                  <a:pt x="0" y="43113"/>
                  <a:pt x="43113" y="0"/>
                  <a:pt x="96295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2" name="Полилиния 21"/>
          <p:cNvSpPr/>
          <p:nvPr userDrawn="1"/>
        </p:nvSpPr>
        <p:spPr>
          <a:xfrm>
            <a:off x="4480560" y="5332171"/>
            <a:ext cx="3230879" cy="1004568"/>
          </a:xfrm>
          <a:custGeom>
            <a:avLst/>
            <a:gdLst>
              <a:gd name="connsiteX0" fmla="*/ 0 w 3230879"/>
              <a:gd name="connsiteY0" fmla="*/ 0 h 1004568"/>
              <a:gd name="connsiteX1" fmla="*/ 3230879 w 3230879"/>
              <a:gd name="connsiteY1" fmla="*/ 0 h 1004568"/>
              <a:gd name="connsiteX2" fmla="*/ 3230879 w 3230879"/>
              <a:gd name="connsiteY2" fmla="*/ 924691 h 1004568"/>
              <a:gd name="connsiteX3" fmla="*/ 3151002 w 3230879"/>
              <a:gd name="connsiteY3" fmla="*/ 1004568 h 1004568"/>
              <a:gd name="connsiteX4" fmla="*/ 79877 w 3230879"/>
              <a:gd name="connsiteY4" fmla="*/ 1004568 h 1004568"/>
              <a:gd name="connsiteX5" fmla="*/ 0 w 3230879"/>
              <a:gd name="connsiteY5" fmla="*/ 924691 h 100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30879" h="1004568">
                <a:moveTo>
                  <a:pt x="0" y="0"/>
                </a:moveTo>
                <a:lnTo>
                  <a:pt x="3230879" y="0"/>
                </a:lnTo>
                <a:lnTo>
                  <a:pt x="3230879" y="924691"/>
                </a:lnTo>
                <a:cubicBezTo>
                  <a:pt x="3230879" y="968806"/>
                  <a:pt x="3195117" y="1004568"/>
                  <a:pt x="3151002" y="1004568"/>
                </a:cubicBezTo>
                <a:lnTo>
                  <a:pt x="79877" y="1004568"/>
                </a:lnTo>
                <a:cubicBezTo>
                  <a:pt x="35762" y="1004568"/>
                  <a:pt x="0" y="968806"/>
                  <a:pt x="0" y="924691"/>
                </a:cubicBezTo>
                <a:close/>
              </a:path>
            </a:pathLst>
          </a:custGeom>
          <a:gradFill flip="none" rotWithShape="1">
            <a:gsLst>
              <a:gs pos="0">
                <a:srgbClr val="005692"/>
              </a:gs>
              <a:gs pos="100000">
                <a:srgbClr val="004574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3" name="Рисунок 22">
            <a:extLst>
              <a:ext uri="{FF2B5EF4-FFF2-40B4-BE49-F238E27FC236}">
                <a16:creationId xmlns:a16="http://schemas.microsoft.com/office/drawing/2014/main" xmlns="" id="{F10F7F6D-05E8-41A2-A4A2-92357AF42D8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6593" y="3085212"/>
            <a:ext cx="3230879" cy="2246959"/>
          </a:xfrm>
          <a:custGeom>
            <a:avLst/>
            <a:gdLst>
              <a:gd name="connsiteX0" fmla="*/ 96295 w 3230879"/>
              <a:gd name="connsiteY0" fmla="*/ 0 h 2273173"/>
              <a:gd name="connsiteX1" fmla="*/ 3134584 w 3230879"/>
              <a:gd name="connsiteY1" fmla="*/ 0 h 2273173"/>
              <a:gd name="connsiteX2" fmla="*/ 3230879 w 3230879"/>
              <a:gd name="connsiteY2" fmla="*/ 96295 h 2273173"/>
              <a:gd name="connsiteX3" fmla="*/ 3230879 w 3230879"/>
              <a:gd name="connsiteY3" fmla="*/ 2273173 h 2273173"/>
              <a:gd name="connsiteX4" fmla="*/ 0 w 3230879"/>
              <a:gd name="connsiteY4" fmla="*/ 2273173 h 2273173"/>
              <a:gd name="connsiteX5" fmla="*/ 0 w 3230879"/>
              <a:gd name="connsiteY5" fmla="*/ 96295 h 2273173"/>
              <a:gd name="connsiteX6" fmla="*/ 96295 w 3230879"/>
              <a:gd name="connsiteY6" fmla="*/ 0 h 2273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0879" h="2273173">
                <a:moveTo>
                  <a:pt x="96295" y="0"/>
                </a:moveTo>
                <a:lnTo>
                  <a:pt x="3134584" y="0"/>
                </a:lnTo>
                <a:cubicBezTo>
                  <a:pt x="3187766" y="0"/>
                  <a:pt x="3230879" y="43113"/>
                  <a:pt x="3230879" y="96295"/>
                </a:cubicBezTo>
                <a:lnTo>
                  <a:pt x="3230879" y="2273173"/>
                </a:lnTo>
                <a:lnTo>
                  <a:pt x="0" y="2273173"/>
                </a:lnTo>
                <a:lnTo>
                  <a:pt x="0" y="96295"/>
                </a:lnTo>
                <a:cubicBezTo>
                  <a:pt x="0" y="43113"/>
                  <a:pt x="43113" y="0"/>
                  <a:pt x="96295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4" name="Полилиния 23"/>
          <p:cNvSpPr/>
          <p:nvPr userDrawn="1"/>
        </p:nvSpPr>
        <p:spPr>
          <a:xfrm>
            <a:off x="926593" y="5332171"/>
            <a:ext cx="3230879" cy="1004568"/>
          </a:xfrm>
          <a:custGeom>
            <a:avLst/>
            <a:gdLst>
              <a:gd name="connsiteX0" fmla="*/ 0 w 3230879"/>
              <a:gd name="connsiteY0" fmla="*/ 0 h 1004568"/>
              <a:gd name="connsiteX1" fmla="*/ 3230879 w 3230879"/>
              <a:gd name="connsiteY1" fmla="*/ 0 h 1004568"/>
              <a:gd name="connsiteX2" fmla="*/ 3230879 w 3230879"/>
              <a:gd name="connsiteY2" fmla="*/ 924691 h 1004568"/>
              <a:gd name="connsiteX3" fmla="*/ 3151002 w 3230879"/>
              <a:gd name="connsiteY3" fmla="*/ 1004568 h 1004568"/>
              <a:gd name="connsiteX4" fmla="*/ 79877 w 3230879"/>
              <a:gd name="connsiteY4" fmla="*/ 1004568 h 1004568"/>
              <a:gd name="connsiteX5" fmla="*/ 0 w 3230879"/>
              <a:gd name="connsiteY5" fmla="*/ 924691 h 100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30879" h="1004568">
                <a:moveTo>
                  <a:pt x="0" y="0"/>
                </a:moveTo>
                <a:lnTo>
                  <a:pt x="3230879" y="0"/>
                </a:lnTo>
                <a:lnTo>
                  <a:pt x="3230879" y="924691"/>
                </a:lnTo>
                <a:cubicBezTo>
                  <a:pt x="3230879" y="968806"/>
                  <a:pt x="3195117" y="1004568"/>
                  <a:pt x="3151002" y="1004568"/>
                </a:cubicBezTo>
                <a:lnTo>
                  <a:pt x="79877" y="1004568"/>
                </a:lnTo>
                <a:cubicBezTo>
                  <a:pt x="35762" y="1004568"/>
                  <a:pt x="0" y="968806"/>
                  <a:pt x="0" y="92469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5572992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Text Box 3">
            <a:extLst>
              <a:ext uri="{FF2B5EF4-FFF2-40B4-BE49-F238E27FC236}">
                <a16:creationId xmlns:a16="http://schemas.microsoft.com/office/drawing/2014/main" xmlns="" id="{EE2D9EB2-D179-477C-92D5-7E30DE1CCE2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34795" y="6144260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8BDA21B-3FC5-4E3E-9D8E-C59F68D211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7" y="6167120"/>
            <a:ext cx="184508" cy="184508"/>
          </a:xfrm>
          <a:prstGeom prst="rect">
            <a:avLst/>
          </a:prstGeom>
        </p:spPr>
      </p:pic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38E7A246-F565-4144-8272-D9126F5B212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123488" y="0"/>
            <a:ext cx="2041525" cy="2041525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1" name="Рисунок 5">
            <a:extLst>
              <a:ext uri="{FF2B5EF4-FFF2-40B4-BE49-F238E27FC236}">
                <a16:creationId xmlns:a16="http://schemas.microsoft.com/office/drawing/2014/main" xmlns="" id="{CE5DAD81-E4E3-462A-B04E-10778DEF2FD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940675" y="0"/>
            <a:ext cx="2041525" cy="2041525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15" name="Рисунок 5">
            <a:extLst>
              <a:ext uri="{FF2B5EF4-FFF2-40B4-BE49-F238E27FC236}">
                <a16:creationId xmlns:a16="http://schemas.microsoft.com/office/drawing/2014/main" xmlns="" id="{6BD86EAC-E5C0-4D27-B18B-F96CF38A445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123488" y="2176692"/>
            <a:ext cx="2041525" cy="2041525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20" name="Рисунок 19">
            <a:extLst>
              <a:ext uri="{FF2B5EF4-FFF2-40B4-BE49-F238E27FC236}">
                <a16:creationId xmlns:a16="http://schemas.microsoft.com/office/drawing/2014/main" xmlns="" id="{F3ABE343-E26F-424D-910F-229A6909BD9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757862" y="0"/>
            <a:ext cx="2041525" cy="2041525"/>
          </a:xfrm>
          <a:custGeom>
            <a:avLst/>
            <a:gdLst>
              <a:gd name="connsiteX0" fmla="*/ 0 w 2041525"/>
              <a:gd name="connsiteY0" fmla="*/ 0 h 2041525"/>
              <a:gd name="connsiteX1" fmla="*/ 2041525 w 2041525"/>
              <a:gd name="connsiteY1" fmla="*/ 0 h 2041525"/>
              <a:gd name="connsiteX2" fmla="*/ 2041525 w 2041525"/>
              <a:gd name="connsiteY2" fmla="*/ 2041525 h 2041525"/>
              <a:gd name="connsiteX3" fmla="*/ 426720 w 2041525"/>
              <a:gd name="connsiteY3" fmla="*/ 2041525 h 2041525"/>
              <a:gd name="connsiteX4" fmla="*/ 0 w 2041525"/>
              <a:gd name="connsiteY4" fmla="*/ 1614805 h 204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1525" h="2041525">
                <a:moveTo>
                  <a:pt x="0" y="0"/>
                </a:moveTo>
                <a:lnTo>
                  <a:pt x="2041525" y="0"/>
                </a:lnTo>
                <a:lnTo>
                  <a:pt x="2041525" y="2041525"/>
                </a:lnTo>
                <a:lnTo>
                  <a:pt x="426720" y="2041525"/>
                </a:lnTo>
                <a:cubicBezTo>
                  <a:pt x="191049" y="2041525"/>
                  <a:pt x="0" y="1850476"/>
                  <a:pt x="0" y="1614805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1" name="Рисунок 20">
            <a:extLst>
              <a:ext uri="{FF2B5EF4-FFF2-40B4-BE49-F238E27FC236}">
                <a16:creationId xmlns:a16="http://schemas.microsoft.com/office/drawing/2014/main" xmlns="" id="{CA37C0D6-FF89-43B8-A8E5-5B1900BD442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940675" y="2178402"/>
            <a:ext cx="2041525" cy="2041525"/>
          </a:xfrm>
          <a:custGeom>
            <a:avLst/>
            <a:gdLst>
              <a:gd name="connsiteX0" fmla="*/ 0 w 2041525"/>
              <a:gd name="connsiteY0" fmla="*/ 0 h 2041525"/>
              <a:gd name="connsiteX1" fmla="*/ 2041525 w 2041525"/>
              <a:gd name="connsiteY1" fmla="*/ 0 h 2041525"/>
              <a:gd name="connsiteX2" fmla="*/ 2041525 w 2041525"/>
              <a:gd name="connsiteY2" fmla="*/ 2041525 h 2041525"/>
              <a:gd name="connsiteX3" fmla="*/ 426720 w 2041525"/>
              <a:gd name="connsiteY3" fmla="*/ 2041525 h 2041525"/>
              <a:gd name="connsiteX4" fmla="*/ 0 w 2041525"/>
              <a:gd name="connsiteY4" fmla="*/ 1614805 h 204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1525" h="2041525">
                <a:moveTo>
                  <a:pt x="0" y="0"/>
                </a:moveTo>
                <a:lnTo>
                  <a:pt x="2041525" y="0"/>
                </a:lnTo>
                <a:lnTo>
                  <a:pt x="2041525" y="2041525"/>
                </a:lnTo>
                <a:lnTo>
                  <a:pt x="426720" y="2041525"/>
                </a:lnTo>
                <a:cubicBezTo>
                  <a:pt x="191049" y="2041525"/>
                  <a:pt x="0" y="1850476"/>
                  <a:pt x="0" y="1614805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2" name="Рисунок 21">
            <a:extLst>
              <a:ext uri="{FF2B5EF4-FFF2-40B4-BE49-F238E27FC236}">
                <a16:creationId xmlns:a16="http://schemas.microsoft.com/office/drawing/2014/main" xmlns="" id="{6C9A685E-B5D1-4527-ABEA-4D1EB2D7D56F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150475" y="4357917"/>
            <a:ext cx="2041525" cy="2041525"/>
          </a:xfrm>
          <a:custGeom>
            <a:avLst/>
            <a:gdLst>
              <a:gd name="connsiteX0" fmla="*/ 0 w 2041525"/>
              <a:gd name="connsiteY0" fmla="*/ 0 h 2041525"/>
              <a:gd name="connsiteX1" fmla="*/ 2041525 w 2041525"/>
              <a:gd name="connsiteY1" fmla="*/ 0 h 2041525"/>
              <a:gd name="connsiteX2" fmla="*/ 2041525 w 2041525"/>
              <a:gd name="connsiteY2" fmla="*/ 2041525 h 2041525"/>
              <a:gd name="connsiteX3" fmla="*/ 426720 w 2041525"/>
              <a:gd name="connsiteY3" fmla="*/ 2041525 h 2041525"/>
              <a:gd name="connsiteX4" fmla="*/ 0 w 2041525"/>
              <a:gd name="connsiteY4" fmla="*/ 1614805 h 204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1525" h="2041525">
                <a:moveTo>
                  <a:pt x="0" y="0"/>
                </a:moveTo>
                <a:lnTo>
                  <a:pt x="2041525" y="0"/>
                </a:lnTo>
                <a:lnTo>
                  <a:pt x="2041525" y="2041525"/>
                </a:lnTo>
                <a:lnTo>
                  <a:pt x="426720" y="2041525"/>
                </a:lnTo>
                <a:cubicBezTo>
                  <a:pt x="191049" y="2041525"/>
                  <a:pt x="0" y="1850476"/>
                  <a:pt x="0" y="1614805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1199350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759B20A0-C04B-4086-B67B-0860843A3237}"/>
              </a:ext>
            </a:extLst>
          </p:cNvPr>
          <p:cNvSpPr/>
          <p:nvPr userDrawn="1"/>
        </p:nvSpPr>
        <p:spPr>
          <a:xfrm>
            <a:off x="6073020" y="0"/>
            <a:ext cx="615724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xmlns="" id="{E8543EC9-DFD7-4E9A-B39C-3A1F83B258D5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18612AEB-E225-4081-AEC6-F9AB3C14ED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  <p:sp>
        <p:nvSpPr>
          <p:cNvPr id="10" name="Рисунок 9">
            <a:extLst>
              <a:ext uri="{FF2B5EF4-FFF2-40B4-BE49-F238E27FC236}">
                <a16:creationId xmlns:a16="http://schemas.microsoft.com/office/drawing/2014/main" xmlns="" id="{33FB82E8-10F2-4BDC-89F5-4608CB7B194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Рисунок 9">
            <a:extLst>
              <a:ext uri="{FF2B5EF4-FFF2-40B4-BE49-F238E27FC236}">
                <a16:creationId xmlns:a16="http://schemas.microsoft.com/office/drawing/2014/main" xmlns="" id="{25575770-04EB-4C9E-9E03-7CCDD130829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027206" y="0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Рисунок 9">
            <a:extLst>
              <a:ext uri="{FF2B5EF4-FFF2-40B4-BE49-F238E27FC236}">
                <a16:creationId xmlns:a16="http://schemas.microsoft.com/office/drawing/2014/main" xmlns="" id="{51186202-9E1F-4BE1-83C8-D1B564C5C0E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050256" y="0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17" name="Рисунок 9">
            <a:extLst>
              <a:ext uri="{FF2B5EF4-FFF2-40B4-BE49-F238E27FC236}">
                <a16:creationId xmlns:a16="http://schemas.microsoft.com/office/drawing/2014/main" xmlns="" id="{DD880369-7A21-4130-943F-068E8247105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2286001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18" name="Рисунок 9">
            <a:extLst>
              <a:ext uri="{FF2B5EF4-FFF2-40B4-BE49-F238E27FC236}">
                <a16:creationId xmlns:a16="http://schemas.microsoft.com/office/drawing/2014/main" xmlns="" id="{548BE7CF-7193-4437-B04C-3818DF8A5D4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027206" y="2286001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19" name="Рисунок 9">
            <a:extLst>
              <a:ext uri="{FF2B5EF4-FFF2-40B4-BE49-F238E27FC236}">
                <a16:creationId xmlns:a16="http://schemas.microsoft.com/office/drawing/2014/main" xmlns="" id="{BDB11676-A5F4-45D1-9B5C-4C2F3715EC5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050256" y="2286001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20" name="Рисунок 9">
            <a:extLst>
              <a:ext uri="{FF2B5EF4-FFF2-40B4-BE49-F238E27FC236}">
                <a16:creationId xmlns:a16="http://schemas.microsoft.com/office/drawing/2014/main" xmlns="" id="{8244E6D7-EEC7-4651-820C-2350CDF286F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0" y="4572000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21" name="Рисунок 9">
            <a:extLst>
              <a:ext uri="{FF2B5EF4-FFF2-40B4-BE49-F238E27FC236}">
                <a16:creationId xmlns:a16="http://schemas.microsoft.com/office/drawing/2014/main" xmlns="" id="{E236AD6E-67E2-4E83-AEC1-034995524A97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2027206" y="4572000"/>
            <a:ext cx="2022764" cy="2286000"/>
          </a:xfrm>
        </p:spPr>
        <p:txBody>
          <a:bodyPr/>
          <a:lstStyle/>
          <a:p>
            <a:endParaRPr lang="ru-RU"/>
          </a:p>
        </p:txBody>
      </p:sp>
      <p:sp>
        <p:nvSpPr>
          <p:cNvPr id="22" name="Рисунок 9">
            <a:extLst>
              <a:ext uri="{FF2B5EF4-FFF2-40B4-BE49-F238E27FC236}">
                <a16:creationId xmlns:a16="http://schemas.microsoft.com/office/drawing/2014/main" xmlns="" id="{1950174A-AEEA-43C2-9FE7-AF551044A732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050256" y="4572000"/>
            <a:ext cx="2022764" cy="22860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807898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>
                <a:solidFill>
                  <a:prstClr val="white">
                    <a:lumMod val="50000"/>
                  </a:prstClr>
                </a:solidFill>
              </a:rPr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xmlns="" id="{8BC6F1F8-B0C0-46CC-A927-6A259A708918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584756" y="512763"/>
            <a:ext cx="3483094" cy="5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/>
          <a:lstStyle/>
          <a:p>
            <a:pPr>
              <a:defRPr/>
            </a:pPr>
            <a:r>
              <a:rPr lang="ru-RU" altLang="x-none" sz="1100" dirty="0">
                <a:solidFill>
                  <a:srgbClr val="E7E6E6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Poppins Medium" charset="0"/>
              </a:rPr>
              <a:t>БОУ ДПО «ИРООО»</a:t>
            </a:r>
            <a:endParaRPr lang="x-none" altLang="x-none" sz="1100" dirty="0">
              <a:solidFill>
                <a:srgbClr val="E7E6E6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Poppins Medium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CA7617E-44CC-4EE0-8BE0-5CC75B0687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288" y="535623"/>
            <a:ext cx="184508" cy="184508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FCD4DC53-7AF6-4D98-9AAE-BC48CB21CCAE}"/>
              </a:ext>
            </a:extLst>
          </p:cNvPr>
          <p:cNvSpPr/>
          <p:nvPr userDrawn="1"/>
        </p:nvSpPr>
        <p:spPr>
          <a:xfrm>
            <a:off x="0" y="0"/>
            <a:ext cx="3706586" cy="6858000"/>
          </a:xfrm>
          <a:prstGeom prst="rect">
            <a:avLst/>
          </a:prstGeom>
          <a:gradFill flip="none" rotWithShape="1">
            <a:gsLst>
              <a:gs pos="0">
                <a:srgbClr val="005692"/>
              </a:gs>
              <a:gs pos="100000">
                <a:srgbClr val="004574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sz="quarter" idx="13"/>
          </p:nvPr>
        </p:nvSpPr>
        <p:spPr>
          <a:xfrm>
            <a:off x="433388" y="1920875"/>
            <a:ext cx="2833687" cy="2700338"/>
          </a:xfrm>
          <a:prstGeom prst="roundRect">
            <a:avLst>
              <a:gd name="adj" fmla="val 4025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635000" sx="102000" sy="102000" algn="ctr" rotWithShape="0">
              <a:schemeClr val="bg1">
                <a:alpha val="30000"/>
              </a:scheme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4" name="Рисунок 2"/>
          <p:cNvSpPr>
            <a:spLocks noGrp="1"/>
          </p:cNvSpPr>
          <p:nvPr>
            <p:ph type="pic" sz="quarter" idx="14"/>
          </p:nvPr>
        </p:nvSpPr>
        <p:spPr>
          <a:xfrm>
            <a:off x="4008346" y="2158602"/>
            <a:ext cx="1638000" cy="1638000"/>
          </a:xfrm>
          <a:prstGeom prst="roundRect">
            <a:avLst>
              <a:gd name="adj" fmla="val 6589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5" name="Рисунок 2"/>
          <p:cNvSpPr>
            <a:spLocks noGrp="1"/>
          </p:cNvSpPr>
          <p:nvPr>
            <p:ph type="pic" sz="quarter" idx="15"/>
          </p:nvPr>
        </p:nvSpPr>
        <p:spPr>
          <a:xfrm>
            <a:off x="7942661" y="2158602"/>
            <a:ext cx="1638000" cy="1638000"/>
          </a:xfrm>
          <a:prstGeom prst="roundRect">
            <a:avLst>
              <a:gd name="adj" fmla="val 6589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6" name="Рисунок 2"/>
          <p:cNvSpPr>
            <a:spLocks noGrp="1"/>
          </p:cNvSpPr>
          <p:nvPr>
            <p:ph type="pic" sz="quarter" idx="16"/>
          </p:nvPr>
        </p:nvSpPr>
        <p:spPr>
          <a:xfrm>
            <a:off x="7942661" y="4287573"/>
            <a:ext cx="1638000" cy="1638000"/>
          </a:xfrm>
          <a:prstGeom prst="roundRect">
            <a:avLst>
              <a:gd name="adj" fmla="val 6589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7" name="Рисунок 2"/>
          <p:cNvSpPr>
            <a:spLocks noGrp="1"/>
          </p:cNvSpPr>
          <p:nvPr>
            <p:ph type="pic" sz="quarter" idx="17"/>
          </p:nvPr>
        </p:nvSpPr>
        <p:spPr>
          <a:xfrm>
            <a:off x="4008345" y="4287573"/>
            <a:ext cx="1638000" cy="1638000"/>
          </a:xfrm>
          <a:prstGeom prst="roundRect">
            <a:avLst>
              <a:gd name="adj" fmla="val 6589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0749868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44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23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slideLayout" Target="../slideLayouts/slideLayout4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1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49.xml"/><Relationship Id="rId21" Type="http://schemas.openxmlformats.org/officeDocument/2006/relationships/slideLayout" Target="../slideLayouts/slideLayout67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63.xml"/><Relationship Id="rId2" Type="http://schemas.openxmlformats.org/officeDocument/2006/relationships/slideLayout" Target="../slideLayouts/slideLayout48.xml"/><Relationship Id="rId16" Type="http://schemas.openxmlformats.org/officeDocument/2006/relationships/slideLayout" Target="../slideLayouts/slideLayout62.xml"/><Relationship Id="rId20" Type="http://schemas.openxmlformats.org/officeDocument/2006/relationships/slideLayout" Target="../slideLayouts/slideLayout66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61.xml"/><Relationship Id="rId23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56.xml"/><Relationship Id="rId19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Relationship Id="rId22" Type="http://schemas.openxmlformats.org/officeDocument/2006/relationships/slideLayout" Target="../slideLayouts/slideLayout6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slideLayout" Target="../slideLayouts/slideLayout82.xml"/><Relationship Id="rId18" Type="http://schemas.openxmlformats.org/officeDocument/2006/relationships/slideLayout" Target="../slideLayouts/slideLayout87.xml"/><Relationship Id="rId3" Type="http://schemas.openxmlformats.org/officeDocument/2006/relationships/slideLayout" Target="../slideLayouts/slideLayout72.xml"/><Relationship Id="rId21" Type="http://schemas.openxmlformats.org/officeDocument/2006/relationships/slideLayout" Target="../slideLayouts/slideLayout90.xml"/><Relationship Id="rId7" Type="http://schemas.openxmlformats.org/officeDocument/2006/relationships/slideLayout" Target="../slideLayouts/slideLayout76.xml"/><Relationship Id="rId12" Type="http://schemas.openxmlformats.org/officeDocument/2006/relationships/slideLayout" Target="../slideLayouts/slideLayout81.xml"/><Relationship Id="rId17" Type="http://schemas.openxmlformats.org/officeDocument/2006/relationships/slideLayout" Target="../slideLayouts/slideLayout86.xml"/><Relationship Id="rId2" Type="http://schemas.openxmlformats.org/officeDocument/2006/relationships/slideLayout" Target="../slideLayouts/slideLayout71.xml"/><Relationship Id="rId16" Type="http://schemas.openxmlformats.org/officeDocument/2006/relationships/slideLayout" Target="../slideLayouts/slideLayout85.xml"/><Relationship Id="rId20" Type="http://schemas.openxmlformats.org/officeDocument/2006/relationships/slideLayout" Target="../slideLayouts/slideLayout89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74.xml"/><Relationship Id="rId15" Type="http://schemas.openxmlformats.org/officeDocument/2006/relationships/slideLayout" Target="../slideLayouts/slideLayout84.xml"/><Relationship Id="rId23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79.xml"/><Relationship Id="rId19" Type="http://schemas.openxmlformats.org/officeDocument/2006/relationships/slideLayout" Target="../slideLayouts/slideLayout88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Relationship Id="rId14" Type="http://schemas.openxmlformats.org/officeDocument/2006/relationships/slideLayout" Target="../slideLayouts/slideLayout83.xml"/><Relationship Id="rId22" Type="http://schemas.openxmlformats.org/officeDocument/2006/relationships/slideLayout" Target="../slideLayouts/slideLayout9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.xml"/><Relationship Id="rId13" Type="http://schemas.openxmlformats.org/officeDocument/2006/relationships/slideLayout" Target="../slideLayouts/slideLayout105.xml"/><Relationship Id="rId18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95.xml"/><Relationship Id="rId21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99.xml"/><Relationship Id="rId12" Type="http://schemas.openxmlformats.org/officeDocument/2006/relationships/slideLayout" Target="../slideLayouts/slideLayout104.xml"/><Relationship Id="rId17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94.xml"/><Relationship Id="rId16" Type="http://schemas.openxmlformats.org/officeDocument/2006/relationships/slideLayout" Target="../slideLayouts/slideLayout108.xml"/><Relationship Id="rId20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11" Type="http://schemas.openxmlformats.org/officeDocument/2006/relationships/slideLayout" Target="../slideLayouts/slideLayout103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97.xml"/><Relationship Id="rId15" Type="http://schemas.openxmlformats.org/officeDocument/2006/relationships/slideLayout" Target="../slideLayouts/slideLayout107.xml"/><Relationship Id="rId23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02.xml"/><Relationship Id="rId19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96.xml"/><Relationship Id="rId9" Type="http://schemas.openxmlformats.org/officeDocument/2006/relationships/slideLayout" Target="../slideLayouts/slideLayout101.xml"/><Relationship Id="rId14" Type="http://schemas.openxmlformats.org/officeDocument/2006/relationships/slideLayout" Target="../slideLayouts/slideLayout106.xml"/><Relationship Id="rId22" Type="http://schemas.openxmlformats.org/officeDocument/2006/relationships/slideLayout" Target="../slideLayouts/slideLayout11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3.xml"/><Relationship Id="rId13" Type="http://schemas.openxmlformats.org/officeDocument/2006/relationships/slideLayout" Target="../slideLayouts/slideLayout128.xml"/><Relationship Id="rId18" Type="http://schemas.openxmlformats.org/officeDocument/2006/relationships/slideLayout" Target="../slideLayouts/slideLayout133.xml"/><Relationship Id="rId3" Type="http://schemas.openxmlformats.org/officeDocument/2006/relationships/slideLayout" Target="../slideLayouts/slideLayout118.xml"/><Relationship Id="rId21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122.xml"/><Relationship Id="rId12" Type="http://schemas.openxmlformats.org/officeDocument/2006/relationships/slideLayout" Target="../slideLayouts/slideLayout127.xml"/><Relationship Id="rId17" Type="http://schemas.openxmlformats.org/officeDocument/2006/relationships/slideLayout" Target="../slideLayouts/slideLayout132.xml"/><Relationship Id="rId2" Type="http://schemas.openxmlformats.org/officeDocument/2006/relationships/slideLayout" Target="../slideLayouts/slideLayout117.xml"/><Relationship Id="rId16" Type="http://schemas.openxmlformats.org/officeDocument/2006/relationships/slideLayout" Target="../slideLayouts/slideLayout131.xml"/><Relationship Id="rId20" Type="http://schemas.openxmlformats.org/officeDocument/2006/relationships/slideLayout" Target="../slideLayouts/slideLayout135.xml"/><Relationship Id="rId1" Type="http://schemas.openxmlformats.org/officeDocument/2006/relationships/slideLayout" Target="../slideLayouts/slideLayout116.xml"/><Relationship Id="rId6" Type="http://schemas.openxmlformats.org/officeDocument/2006/relationships/slideLayout" Target="../slideLayouts/slideLayout121.xml"/><Relationship Id="rId11" Type="http://schemas.openxmlformats.org/officeDocument/2006/relationships/slideLayout" Target="../slideLayouts/slideLayout126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120.xml"/><Relationship Id="rId15" Type="http://schemas.openxmlformats.org/officeDocument/2006/relationships/slideLayout" Target="../slideLayouts/slideLayout130.xml"/><Relationship Id="rId23" Type="http://schemas.openxmlformats.org/officeDocument/2006/relationships/slideLayout" Target="../slideLayouts/slideLayout138.xml"/><Relationship Id="rId10" Type="http://schemas.openxmlformats.org/officeDocument/2006/relationships/slideLayout" Target="../slideLayouts/slideLayout125.xml"/><Relationship Id="rId19" Type="http://schemas.openxmlformats.org/officeDocument/2006/relationships/slideLayout" Target="../slideLayouts/slideLayout134.xml"/><Relationship Id="rId4" Type="http://schemas.openxmlformats.org/officeDocument/2006/relationships/slideLayout" Target="../slideLayouts/slideLayout119.xml"/><Relationship Id="rId9" Type="http://schemas.openxmlformats.org/officeDocument/2006/relationships/slideLayout" Target="../slideLayouts/slideLayout124.xml"/><Relationship Id="rId14" Type="http://schemas.openxmlformats.org/officeDocument/2006/relationships/slideLayout" Target="../slideLayouts/slideLayout129.xml"/><Relationship Id="rId22" Type="http://schemas.openxmlformats.org/officeDocument/2006/relationships/slideLayout" Target="../slideLayouts/slideLayout13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6.xml"/><Relationship Id="rId13" Type="http://schemas.openxmlformats.org/officeDocument/2006/relationships/slideLayout" Target="../slideLayouts/slideLayout151.xml"/><Relationship Id="rId18" Type="http://schemas.openxmlformats.org/officeDocument/2006/relationships/slideLayout" Target="../slideLayouts/slideLayout156.xml"/><Relationship Id="rId3" Type="http://schemas.openxmlformats.org/officeDocument/2006/relationships/slideLayout" Target="../slideLayouts/slideLayout141.xml"/><Relationship Id="rId21" Type="http://schemas.openxmlformats.org/officeDocument/2006/relationships/slideLayout" Target="../slideLayouts/slideLayout159.xml"/><Relationship Id="rId7" Type="http://schemas.openxmlformats.org/officeDocument/2006/relationships/slideLayout" Target="../slideLayouts/slideLayout145.xml"/><Relationship Id="rId12" Type="http://schemas.openxmlformats.org/officeDocument/2006/relationships/slideLayout" Target="../slideLayouts/slideLayout150.xml"/><Relationship Id="rId17" Type="http://schemas.openxmlformats.org/officeDocument/2006/relationships/slideLayout" Target="../slideLayouts/slideLayout155.xml"/><Relationship Id="rId2" Type="http://schemas.openxmlformats.org/officeDocument/2006/relationships/slideLayout" Target="../slideLayouts/slideLayout140.xml"/><Relationship Id="rId16" Type="http://schemas.openxmlformats.org/officeDocument/2006/relationships/slideLayout" Target="../slideLayouts/slideLayout154.xml"/><Relationship Id="rId20" Type="http://schemas.openxmlformats.org/officeDocument/2006/relationships/slideLayout" Target="../slideLayouts/slideLayout158.xml"/><Relationship Id="rId1" Type="http://schemas.openxmlformats.org/officeDocument/2006/relationships/slideLayout" Target="../slideLayouts/slideLayout139.xml"/><Relationship Id="rId6" Type="http://schemas.openxmlformats.org/officeDocument/2006/relationships/slideLayout" Target="../slideLayouts/slideLayout144.xml"/><Relationship Id="rId11" Type="http://schemas.openxmlformats.org/officeDocument/2006/relationships/slideLayout" Target="../slideLayouts/slideLayout149.xml"/><Relationship Id="rId24" Type="http://schemas.openxmlformats.org/officeDocument/2006/relationships/theme" Target="../theme/theme7.xml"/><Relationship Id="rId5" Type="http://schemas.openxmlformats.org/officeDocument/2006/relationships/slideLayout" Target="../slideLayouts/slideLayout143.xml"/><Relationship Id="rId15" Type="http://schemas.openxmlformats.org/officeDocument/2006/relationships/slideLayout" Target="../slideLayouts/slideLayout153.xml"/><Relationship Id="rId23" Type="http://schemas.openxmlformats.org/officeDocument/2006/relationships/slideLayout" Target="../slideLayouts/slideLayout161.xml"/><Relationship Id="rId10" Type="http://schemas.openxmlformats.org/officeDocument/2006/relationships/slideLayout" Target="../slideLayouts/slideLayout148.xml"/><Relationship Id="rId19" Type="http://schemas.openxmlformats.org/officeDocument/2006/relationships/slideLayout" Target="../slideLayouts/slideLayout157.xml"/><Relationship Id="rId4" Type="http://schemas.openxmlformats.org/officeDocument/2006/relationships/slideLayout" Target="../slideLayouts/slideLayout142.xml"/><Relationship Id="rId9" Type="http://schemas.openxmlformats.org/officeDocument/2006/relationships/slideLayout" Target="../slideLayouts/slideLayout147.xml"/><Relationship Id="rId14" Type="http://schemas.openxmlformats.org/officeDocument/2006/relationships/slideLayout" Target="../slideLayouts/slideLayout152.xml"/><Relationship Id="rId22" Type="http://schemas.openxmlformats.org/officeDocument/2006/relationships/slideLayout" Target="../slideLayouts/slideLayout16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9.xml"/><Relationship Id="rId13" Type="http://schemas.openxmlformats.org/officeDocument/2006/relationships/slideLayout" Target="../slideLayouts/slideLayout174.xml"/><Relationship Id="rId18" Type="http://schemas.openxmlformats.org/officeDocument/2006/relationships/slideLayout" Target="../slideLayouts/slideLayout179.xml"/><Relationship Id="rId3" Type="http://schemas.openxmlformats.org/officeDocument/2006/relationships/slideLayout" Target="../slideLayouts/slideLayout164.xml"/><Relationship Id="rId21" Type="http://schemas.openxmlformats.org/officeDocument/2006/relationships/slideLayout" Target="../slideLayouts/slideLayout182.xml"/><Relationship Id="rId7" Type="http://schemas.openxmlformats.org/officeDocument/2006/relationships/slideLayout" Target="../slideLayouts/slideLayout168.xml"/><Relationship Id="rId12" Type="http://schemas.openxmlformats.org/officeDocument/2006/relationships/slideLayout" Target="../slideLayouts/slideLayout173.xml"/><Relationship Id="rId17" Type="http://schemas.openxmlformats.org/officeDocument/2006/relationships/slideLayout" Target="../slideLayouts/slideLayout178.xml"/><Relationship Id="rId2" Type="http://schemas.openxmlformats.org/officeDocument/2006/relationships/slideLayout" Target="../slideLayouts/slideLayout163.xml"/><Relationship Id="rId16" Type="http://schemas.openxmlformats.org/officeDocument/2006/relationships/slideLayout" Target="../slideLayouts/slideLayout177.xml"/><Relationship Id="rId20" Type="http://schemas.openxmlformats.org/officeDocument/2006/relationships/slideLayout" Target="../slideLayouts/slideLayout181.xml"/><Relationship Id="rId1" Type="http://schemas.openxmlformats.org/officeDocument/2006/relationships/slideLayout" Target="../slideLayouts/slideLayout162.xml"/><Relationship Id="rId6" Type="http://schemas.openxmlformats.org/officeDocument/2006/relationships/slideLayout" Target="../slideLayouts/slideLayout167.xml"/><Relationship Id="rId11" Type="http://schemas.openxmlformats.org/officeDocument/2006/relationships/slideLayout" Target="../slideLayouts/slideLayout172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66.xml"/><Relationship Id="rId15" Type="http://schemas.openxmlformats.org/officeDocument/2006/relationships/slideLayout" Target="../slideLayouts/slideLayout176.xml"/><Relationship Id="rId23" Type="http://schemas.openxmlformats.org/officeDocument/2006/relationships/slideLayout" Target="../slideLayouts/slideLayout184.xml"/><Relationship Id="rId10" Type="http://schemas.openxmlformats.org/officeDocument/2006/relationships/slideLayout" Target="../slideLayouts/slideLayout171.xml"/><Relationship Id="rId19" Type="http://schemas.openxmlformats.org/officeDocument/2006/relationships/slideLayout" Target="../slideLayouts/slideLayout180.xml"/><Relationship Id="rId4" Type="http://schemas.openxmlformats.org/officeDocument/2006/relationships/slideLayout" Target="../slideLayouts/slideLayout165.xml"/><Relationship Id="rId9" Type="http://schemas.openxmlformats.org/officeDocument/2006/relationships/slideLayout" Target="../slideLayouts/slideLayout170.xml"/><Relationship Id="rId14" Type="http://schemas.openxmlformats.org/officeDocument/2006/relationships/slideLayout" Target="../slideLayouts/slideLayout175.xml"/><Relationship Id="rId22" Type="http://schemas.openxmlformats.org/officeDocument/2006/relationships/slideLayout" Target="../slideLayouts/slideLayout18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2.xml"/><Relationship Id="rId13" Type="http://schemas.openxmlformats.org/officeDocument/2006/relationships/slideLayout" Target="../slideLayouts/slideLayout197.xml"/><Relationship Id="rId18" Type="http://schemas.openxmlformats.org/officeDocument/2006/relationships/slideLayout" Target="../slideLayouts/slideLayout202.xml"/><Relationship Id="rId3" Type="http://schemas.openxmlformats.org/officeDocument/2006/relationships/slideLayout" Target="../slideLayouts/slideLayout187.xml"/><Relationship Id="rId21" Type="http://schemas.openxmlformats.org/officeDocument/2006/relationships/slideLayout" Target="../slideLayouts/slideLayout205.xml"/><Relationship Id="rId7" Type="http://schemas.openxmlformats.org/officeDocument/2006/relationships/slideLayout" Target="../slideLayouts/slideLayout191.xml"/><Relationship Id="rId12" Type="http://schemas.openxmlformats.org/officeDocument/2006/relationships/slideLayout" Target="../slideLayouts/slideLayout196.xml"/><Relationship Id="rId17" Type="http://schemas.openxmlformats.org/officeDocument/2006/relationships/slideLayout" Target="../slideLayouts/slideLayout201.xml"/><Relationship Id="rId2" Type="http://schemas.openxmlformats.org/officeDocument/2006/relationships/slideLayout" Target="../slideLayouts/slideLayout186.xml"/><Relationship Id="rId16" Type="http://schemas.openxmlformats.org/officeDocument/2006/relationships/slideLayout" Target="../slideLayouts/slideLayout200.xml"/><Relationship Id="rId20" Type="http://schemas.openxmlformats.org/officeDocument/2006/relationships/slideLayout" Target="../slideLayouts/slideLayout204.xml"/><Relationship Id="rId1" Type="http://schemas.openxmlformats.org/officeDocument/2006/relationships/slideLayout" Target="../slideLayouts/slideLayout185.xml"/><Relationship Id="rId6" Type="http://schemas.openxmlformats.org/officeDocument/2006/relationships/slideLayout" Target="../slideLayouts/slideLayout190.xml"/><Relationship Id="rId11" Type="http://schemas.openxmlformats.org/officeDocument/2006/relationships/slideLayout" Target="../slideLayouts/slideLayout195.xml"/><Relationship Id="rId24" Type="http://schemas.openxmlformats.org/officeDocument/2006/relationships/theme" Target="../theme/theme9.xml"/><Relationship Id="rId5" Type="http://schemas.openxmlformats.org/officeDocument/2006/relationships/slideLayout" Target="../slideLayouts/slideLayout189.xml"/><Relationship Id="rId15" Type="http://schemas.openxmlformats.org/officeDocument/2006/relationships/slideLayout" Target="../slideLayouts/slideLayout199.xml"/><Relationship Id="rId23" Type="http://schemas.openxmlformats.org/officeDocument/2006/relationships/slideLayout" Target="../slideLayouts/slideLayout207.xml"/><Relationship Id="rId10" Type="http://schemas.openxmlformats.org/officeDocument/2006/relationships/slideLayout" Target="../slideLayouts/slideLayout194.xml"/><Relationship Id="rId19" Type="http://schemas.openxmlformats.org/officeDocument/2006/relationships/slideLayout" Target="../slideLayouts/slideLayout203.xml"/><Relationship Id="rId4" Type="http://schemas.openxmlformats.org/officeDocument/2006/relationships/slideLayout" Target="../slideLayouts/slideLayout188.xml"/><Relationship Id="rId9" Type="http://schemas.openxmlformats.org/officeDocument/2006/relationships/slideLayout" Target="../slideLayouts/slideLayout193.xml"/><Relationship Id="rId14" Type="http://schemas.openxmlformats.org/officeDocument/2006/relationships/slideLayout" Target="../slideLayouts/slideLayout198.xml"/><Relationship Id="rId22" Type="http://schemas.openxmlformats.org/officeDocument/2006/relationships/slideLayout" Target="../slideLayouts/slideLayout206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5.xml"/><Relationship Id="rId13" Type="http://schemas.openxmlformats.org/officeDocument/2006/relationships/slideLayout" Target="../slideLayouts/slideLayout220.xml"/><Relationship Id="rId18" Type="http://schemas.openxmlformats.org/officeDocument/2006/relationships/slideLayout" Target="../slideLayouts/slideLayout225.xml"/><Relationship Id="rId3" Type="http://schemas.openxmlformats.org/officeDocument/2006/relationships/slideLayout" Target="../slideLayouts/slideLayout210.xml"/><Relationship Id="rId21" Type="http://schemas.openxmlformats.org/officeDocument/2006/relationships/slideLayout" Target="../slideLayouts/slideLayout228.xml"/><Relationship Id="rId7" Type="http://schemas.openxmlformats.org/officeDocument/2006/relationships/slideLayout" Target="../slideLayouts/slideLayout214.xml"/><Relationship Id="rId12" Type="http://schemas.openxmlformats.org/officeDocument/2006/relationships/slideLayout" Target="../slideLayouts/slideLayout219.xml"/><Relationship Id="rId17" Type="http://schemas.openxmlformats.org/officeDocument/2006/relationships/slideLayout" Target="../slideLayouts/slideLayout224.xml"/><Relationship Id="rId2" Type="http://schemas.openxmlformats.org/officeDocument/2006/relationships/slideLayout" Target="../slideLayouts/slideLayout209.xml"/><Relationship Id="rId16" Type="http://schemas.openxmlformats.org/officeDocument/2006/relationships/slideLayout" Target="../slideLayouts/slideLayout223.xml"/><Relationship Id="rId20" Type="http://schemas.openxmlformats.org/officeDocument/2006/relationships/slideLayout" Target="../slideLayouts/slideLayout227.xml"/><Relationship Id="rId1" Type="http://schemas.openxmlformats.org/officeDocument/2006/relationships/slideLayout" Target="../slideLayouts/slideLayout208.xml"/><Relationship Id="rId6" Type="http://schemas.openxmlformats.org/officeDocument/2006/relationships/slideLayout" Target="../slideLayouts/slideLayout213.xml"/><Relationship Id="rId11" Type="http://schemas.openxmlformats.org/officeDocument/2006/relationships/slideLayout" Target="../slideLayouts/slideLayout218.xml"/><Relationship Id="rId24" Type="http://schemas.openxmlformats.org/officeDocument/2006/relationships/theme" Target="../theme/theme10.xml"/><Relationship Id="rId5" Type="http://schemas.openxmlformats.org/officeDocument/2006/relationships/slideLayout" Target="../slideLayouts/slideLayout212.xml"/><Relationship Id="rId15" Type="http://schemas.openxmlformats.org/officeDocument/2006/relationships/slideLayout" Target="../slideLayouts/slideLayout222.xml"/><Relationship Id="rId23" Type="http://schemas.openxmlformats.org/officeDocument/2006/relationships/slideLayout" Target="../slideLayouts/slideLayout230.xml"/><Relationship Id="rId10" Type="http://schemas.openxmlformats.org/officeDocument/2006/relationships/slideLayout" Target="../slideLayouts/slideLayout217.xml"/><Relationship Id="rId19" Type="http://schemas.openxmlformats.org/officeDocument/2006/relationships/slideLayout" Target="../slideLayouts/slideLayout226.xml"/><Relationship Id="rId4" Type="http://schemas.openxmlformats.org/officeDocument/2006/relationships/slideLayout" Target="../slideLayouts/slideLayout211.xml"/><Relationship Id="rId9" Type="http://schemas.openxmlformats.org/officeDocument/2006/relationships/slideLayout" Target="../slideLayouts/slideLayout216.xml"/><Relationship Id="rId14" Type="http://schemas.openxmlformats.org/officeDocument/2006/relationships/slideLayout" Target="../slideLayouts/slideLayout221.xml"/><Relationship Id="rId22" Type="http://schemas.openxmlformats.org/officeDocument/2006/relationships/slideLayout" Target="../slideLayouts/slideLayout2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9784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5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  <p:sldLayoutId id="2147483702" r:id="rId18"/>
    <p:sldLayoutId id="2147483703" r:id="rId19"/>
    <p:sldLayoutId id="2147483704" r:id="rId20"/>
    <p:sldLayoutId id="2147483705" r:id="rId21"/>
    <p:sldLayoutId id="2147483706" r:id="rId22"/>
    <p:sldLayoutId id="2147483707" r:id="rId2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252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  <p:sldLayoutId id="2147483726" r:id="rId18"/>
    <p:sldLayoutId id="2147483727" r:id="rId19"/>
    <p:sldLayoutId id="2147483728" r:id="rId20"/>
    <p:sldLayoutId id="2147483729" r:id="rId21"/>
    <p:sldLayoutId id="2147483730" r:id="rId22"/>
    <p:sldLayoutId id="2147483731" r:id="rId2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639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  <p:sldLayoutId id="2147483750" r:id="rId18"/>
    <p:sldLayoutId id="2147483751" r:id="rId19"/>
    <p:sldLayoutId id="2147483752" r:id="rId20"/>
    <p:sldLayoutId id="2147483753" r:id="rId21"/>
    <p:sldLayoutId id="2147483754" r:id="rId22"/>
    <p:sldLayoutId id="2147483755" r:id="rId2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648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  <p:sldLayoutId id="2147483770" r:id="rId14"/>
    <p:sldLayoutId id="2147483771" r:id="rId15"/>
    <p:sldLayoutId id="2147483772" r:id="rId16"/>
    <p:sldLayoutId id="2147483773" r:id="rId17"/>
    <p:sldLayoutId id="2147483774" r:id="rId18"/>
    <p:sldLayoutId id="2147483775" r:id="rId19"/>
    <p:sldLayoutId id="2147483776" r:id="rId20"/>
    <p:sldLayoutId id="2147483777" r:id="rId21"/>
    <p:sldLayoutId id="2147483778" r:id="rId22"/>
    <p:sldLayoutId id="2147483779" r:id="rId2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735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796" r:id="rId16"/>
    <p:sldLayoutId id="2147483797" r:id="rId17"/>
    <p:sldLayoutId id="2147483798" r:id="rId18"/>
    <p:sldLayoutId id="2147483799" r:id="rId19"/>
    <p:sldLayoutId id="2147483800" r:id="rId20"/>
    <p:sldLayoutId id="2147483801" r:id="rId21"/>
    <p:sldLayoutId id="2147483802" r:id="rId22"/>
    <p:sldLayoutId id="2147483803" r:id="rId2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613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  <p:sldLayoutId id="2147483822" r:id="rId18"/>
    <p:sldLayoutId id="2147483823" r:id="rId19"/>
    <p:sldLayoutId id="2147483824" r:id="rId20"/>
    <p:sldLayoutId id="2147483825" r:id="rId21"/>
    <p:sldLayoutId id="2147483826" r:id="rId22"/>
    <p:sldLayoutId id="2147483827" r:id="rId2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9288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  <p:sldLayoutId id="2147483841" r:id="rId13"/>
    <p:sldLayoutId id="2147483842" r:id="rId14"/>
    <p:sldLayoutId id="2147483843" r:id="rId15"/>
    <p:sldLayoutId id="2147483844" r:id="rId16"/>
    <p:sldLayoutId id="2147483845" r:id="rId17"/>
    <p:sldLayoutId id="2147483846" r:id="rId18"/>
    <p:sldLayoutId id="2147483847" r:id="rId19"/>
    <p:sldLayoutId id="2147483848" r:id="rId20"/>
    <p:sldLayoutId id="2147483849" r:id="rId21"/>
    <p:sldLayoutId id="2147483850" r:id="rId22"/>
    <p:sldLayoutId id="2147483851" r:id="rId2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588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  <p:sldLayoutId id="2147483864" r:id="rId12"/>
    <p:sldLayoutId id="2147483865" r:id="rId13"/>
    <p:sldLayoutId id="2147483866" r:id="rId14"/>
    <p:sldLayoutId id="2147483867" r:id="rId15"/>
    <p:sldLayoutId id="2147483868" r:id="rId16"/>
    <p:sldLayoutId id="2147483869" r:id="rId17"/>
    <p:sldLayoutId id="2147483870" r:id="rId18"/>
    <p:sldLayoutId id="2147483871" r:id="rId19"/>
    <p:sldLayoutId id="2147483872" r:id="rId20"/>
    <p:sldLayoutId id="2147483873" r:id="rId21"/>
    <p:sldLayoutId id="2147483874" r:id="rId22"/>
    <p:sldLayoutId id="2147483875" r:id="rId2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BE259-C2E8-4848-A691-5A0BF0DC01A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6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  <p:sldLayoutId id="2147483888" r:id="rId12"/>
    <p:sldLayoutId id="2147483889" r:id="rId13"/>
    <p:sldLayoutId id="2147483890" r:id="rId14"/>
    <p:sldLayoutId id="2147483891" r:id="rId15"/>
    <p:sldLayoutId id="2147483892" r:id="rId16"/>
    <p:sldLayoutId id="2147483893" r:id="rId17"/>
    <p:sldLayoutId id="2147483894" r:id="rId18"/>
    <p:sldLayoutId id="2147483895" r:id="rId19"/>
    <p:sldLayoutId id="2147483896" r:id="rId20"/>
    <p:sldLayoutId id="2147483897" r:id="rId21"/>
    <p:sldLayoutId id="2147483898" r:id="rId22"/>
    <p:sldLayoutId id="2147483899" r:id="rId2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24.png"/><Relationship Id="rId4" Type="http://schemas.openxmlformats.org/officeDocument/2006/relationships/image" Target="../media/image19.png"/><Relationship Id="rId9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AD38D31-4CA7-1867-E92E-534B69F84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D5A1582-4578-8D9E-A045-8C99E9494C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906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067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5692"/>
            </a:gs>
            <a:gs pos="100000">
              <a:srgbClr val="004574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вал 11" hidden="1"/>
          <p:cNvSpPr>
            <a:spLocks noChangeAspect="1"/>
          </p:cNvSpPr>
          <p:nvPr/>
        </p:nvSpPr>
        <p:spPr>
          <a:xfrm>
            <a:off x="1677141" y="2166818"/>
            <a:ext cx="2196000" cy="2196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964704" y="2049537"/>
            <a:ext cx="6751795" cy="17271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4400" b="1" dirty="0">
                <a:solidFill>
                  <a:srgbClr val="2C3B4E"/>
                </a:solidFill>
                <a:latin typeface="Roboto Black" panose="02000000000000000000" pitchFamily="2" charset="0"/>
                <a:ea typeface="Inter Black" panose="02000503000000020004" pitchFamily="2" charset="0"/>
                <a:cs typeface="Roboto Black" panose="02000000000000000000" pitchFamily="2" charset="0"/>
              </a:rPr>
              <a:t>Как сделать своё выступление ярким и запоминающимся</a:t>
            </a:r>
            <a:r>
              <a:rPr lang="ru-RU" sz="4400" dirty="0">
                <a:solidFill>
                  <a:srgbClr val="2C3B4E"/>
                </a:solidFill>
                <a:latin typeface="Roboto Black" panose="02000000000000000000" pitchFamily="2" charset="0"/>
                <a:ea typeface="Inter Black" panose="02000503000000020004" pitchFamily="2" charset="0"/>
                <a:cs typeface="Roboto Black" panose="02000000000000000000" pitchFamily="2" charset="0"/>
              </a:rPr>
              <a:t>?</a:t>
            </a:r>
            <a:endParaRPr lang="ru-RU" sz="5400" dirty="0">
              <a:solidFill>
                <a:srgbClr val="2C3B4E"/>
              </a:solidFill>
              <a:latin typeface="Roboto Black" panose="02000000000000000000" pitchFamily="2" charset="0"/>
              <a:ea typeface="Inter Black" panose="02000503000000020004" pitchFamily="2" charset="0"/>
              <a:cs typeface="Roboto Black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964704" y="3864291"/>
            <a:ext cx="693146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2C3B4E"/>
                </a:solidFill>
                <a:ea typeface="Inter" panose="02000503000000020004" pitchFamily="2" charset="0"/>
                <a:cs typeface="Roboto Black" panose="02000000000000000000" pitchFamily="2" charset="0"/>
              </a:rPr>
              <a:t>Кириллова Ирина Валерьевна</a:t>
            </a:r>
            <a:r>
              <a:rPr lang="ru-RU" sz="2000" dirty="0">
                <a:solidFill>
                  <a:srgbClr val="2C3B4E"/>
                </a:solidFill>
                <a:ea typeface="Inter" panose="02000503000000020004" pitchFamily="2" charset="0"/>
                <a:cs typeface="Roboto Black" panose="02000000000000000000" pitchFamily="2" charset="0"/>
              </a:rPr>
              <a:t>, лауреат Всероссийского конкурса профессионального мастерства «Педагогический дебют-2025» в номинации «Педагог-наставник»</a:t>
            </a:r>
          </a:p>
          <a:p>
            <a:endParaRPr lang="ru-RU" sz="2000" dirty="0">
              <a:solidFill>
                <a:srgbClr val="2C3B4E"/>
              </a:solidFill>
              <a:ea typeface="Inter" panose="02000503000000020004" pitchFamily="2" charset="0"/>
              <a:cs typeface="Roboto Black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096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98809" y="1755543"/>
            <a:ext cx="3320451" cy="55153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spcAft>
                <a:spcPts val="600"/>
              </a:spcAft>
              <a:defRPr/>
            </a:pPr>
            <a:r>
              <a:rPr lang="ru-RU" sz="2000" b="1" dirty="0">
                <a:solidFill>
                  <a:srgbClr val="005692"/>
                </a:solidFill>
              </a:rPr>
              <a:t>Публичное выступление</a:t>
            </a:r>
          </a:p>
          <a:p>
            <a:pPr>
              <a:lnSpc>
                <a:spcPct val="114000"/>
              </a:lnSpc>
              <a:spcAft>
                <a:spcPts val="600"/>
              </a:spcAft>
              <a:defRPr/>
            </a:pPr>
            <a:endParaRPr lang="ru-RU" sz="2000" b="1" dirty="0">
              <a:solidFill>
                <a:srgbClr val="005692"/>
              </a:solidFill>
            </a:endParaRPr>
          </a:p>
          <a:p>
            <a:pPr>
              <a:lnSpc>
                <a:spcPct val="114000"/>
              </a:lnSpc>
              <a:spcAft>
                <a:spcPts val="600"/>
              </a:spcAft>
              <a:defRPr/>
            </a:pPr>
            <a:r>
              <a:rPr lang="ru-RU" sz="2000" b="1" dirty="0" err="1" smtClean="0">
                <a:solidFill>
                  <a:srgbClr val="005692"/>
                </a:solidFill>
              </a:rPr>
              <a:t>Видеовизитка</a:t>
            </a:r>
            <a:endParaRPr lang="ru-RU" sz="2000" b="1" dirty="0" smtClean="0">
              <a:solidFill>
                <a:srgbClr val="005692"/>
              </a:solidFill>
            </a:endParaRPr>
          </a:p>
          <a:p>
            <a:pPr>
              <a:lnSpc>
                <a:spcPct val="114000"/>
              </a:lnSpc>
              <a:spcAft>
                <a:spcPts val="600"/>
              </a:spcAft>
              <a:defRPr/>
            </a:pPr>
            <a:endParaRPr lang="ru-RU" sz="2000" b="1" dirty="0" smtClean="0">
              <a:solidFill>
                <a:srgbClr val="005692"/>
              </a:solidFill>
            </a:endParaRPr>
          </a:p>
          <a:p>
            <a:pPr>
              <a:spcAft>
                <a:spcPts val="600"/>
              </a:spcAft>
              <a:defRPr/>
            </a:pPr>
            <a:r>
              <a:rPr lang="ru-RU" sz="2000" b="1" dirty="0" smtClean="0">
                <a:solidFill>
                  <a:srgbClr val="005692"/>
                </a:solidFill>
              </a:rPr>
              <a:t>Просветительское мероприятие с родителями</a:t>
            </a:r>
            <a:endParaRPr lang="ru-RU" sz="2000" b="1" dirty="0">
              <a:solidFill>
                <a:srgbClr val="005692"/>
              </a:solidFill>
            </a:endParaRPr>
          </a:p>
          <a:p>
            <a:pPr>
              <a:spcAft>
                <a:spcPts val="600"/>
              </a:spcAft>
              <a:defRPr/>
            </a:pPr>
            <a:endParaRPr lang="ru-RU" sz="2000" b="1" dirty="0" smtClean="0">
              <a:solidFill>
                <a:srgbClr val="005692"/>
              </a:solidFill>
            </a:endParaRPr>
          </a:p>
          <a:p>
            <a:pPr>
              <a:spcAft>
                <a:spcPts val="600"/>
              </a:spcAft>
              <a:defRPr/>
            </a:pPr>
            <a:r>
              <a:rPr lang="ru-RU" sz="2000" b="1" dirty="0" smtClean="0">
                <a:solidFill>
                  <a:srgbClr val="005692"/>
                </a:solidFill>
              </a:rPr>
              <a:t>Педагогическое</a:t>
            </a:r>
            <a:endParaRPr lang="ru-RU" sz="2000" b="1" dirty="0">
              <a:solidFill>
                <a:srgbClr val="005692"/>
              </a:solidFill>
            </a:endParaRPr>
          </a:p>
          <a:p>
            <a:pPr>
              <a:spcAft>
                <a:spcPts val="600"/>
              </a:spcAft>
              <a:defRPr/>
            </a:pPr>
            <a:r>
              <a:rPr lang="ru-RU" sz="2000" b="1" dirty="0">
                <a:solidFill>
                  <a:srgbClr val="005692"/>
                </a:solidFill>
              </a:rPr>
              <a:t>интервью </a:t>
            </a:r>
          </a:p>
          <a:p>
            <a:pPr>
              <a:lnSpc>
                <a:spcPct val="114000"/>
              </a:lnSpc>
              <a:spcAft>
                <a:spcPts val="600"/>
              </a:spcAft>
              <a:defRPr/>
            </a:pPr>
            <a:endParaRPr lang="ru-RU" sz="2000" dirty="0">
              <a:solidFill>
                <a:srgbClr val="005692"/>
              </a:solidFill>
            </a:endParaRPr>
          </a:p>
          <a:p>
            <a:pPr>
              <a:lnSpc>
                <a:spcPct val="114000"/>
              </a:lnSpc>
              <a:spcAft>
                <a:spcPts val="600"/>
              </a:spcAft>
              <a:defRPr/>
            </a:pPr>
            <a:endParaRPr lang="ru-RU" sz="2000" dirty="0">
              <a:solidFill>
                <a:srgbClr val="005692"/>
              </a:solidFill>
            </a:endParaRPr>
          </a:p>
          <a:p>
            <a:pPr>
              <a:lnSpc>
                <a:spcPct val="114000"/>
              </a:lnSpc>
              <a:spcAft>
                <a:spcPts val="600"/>
              </a:spcAft>
              <a:defRPr/>
            </a:pPr>
            <a:r>
              <a:rPr lang="ru-RU" sz="2000" dirty="0">
                <a:solidFill>
                  <a:srgbClr val="005692"/>
                </a:solidFill>
              </a:rPr>
              <a:t> </a:t>
            </a:r>
            <a:endParaRPr lang="en-US" sz="2000" dirty="0">
              <a:solidFill>
                <a:srgbClr val="005692"/>
              </a:solidFill>
            </a:endParaRPr>
          </a:p>
        </p:txBody>
      </p:sp>
      <p:sp>
        <p:nvSpPr>
          <p:cNvPr id="6" name="Text Box 2"/>
          <p:cNvSpPr txBox="1">
            <a:spLocks/>
          </p:cNvSpPr>
          <p:nvPr/>
        </p:nvSpPr>
        <p:spPr bwMode="auto">
          <a:xfrm>
            <a:off x="3241861" y="430793"/>
            <a:ext cx="7836961" cy="284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19050" tIns="19050" rIns="19050" bIns="19050" anchor="ctr">
            <a:spAutoFit/>
          </a:bodyPr>
          <a:lstStyle/>
          <a:p>
            <a:pPr>
              <a:defRPr/>
            </a:pPr>
            <a:r>
              <a:rPr lang="ru-RU" altLang="x-none" sz="1600" b="1" dirty="0">
                <a:solidFill>
                  <a:srgbClr val="005692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Poppins SemiBold" charset="0"/>
              </a:rPr>
              <a:t>Как сделать своё выступление ярким и запоминающимся?</a:t>
            </a:r>
            <a:endParaRPr lang="x-none" altLang="x-none" sz="1600" b="1" dirty="0">
              <a:solidFill>
                <a:srgbClr val="005692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  <a:sym typeface="Poppins SemiBold" charset="0"/>
            </a:endParaRPr>
          </a:p>
        </p:txBody>
      </p:sp>
      <p:sp>
        <p:nvSpPr>
          <p:cNvPr id="7" name="Text Box 3"/>
          <p:cNvSpPr txBox="1">
            <a:spLocks/>
          </p:cNvSpPr>
          <p:nvPr/>
        </p:nvSpPr>
        <p:spPr bwMode="auto">
          <a:xfrm>
            <a:off x="1634856" y="918113"/>
            <a:ext cx="10057496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/>
          <a:lstStyle/>
          <a:p>
            <a:pPr>
              <a:lnSpc>
                <a:spcPct val="90000"/>
              </a:lnSpc>
              <a:defRPr/>
            </a:pPr>
            <a:r>
              <a:rPr lang="ru-RU" altLang="x-none" sz="3600" b="1" dirty="0">
                <a:solidFill>
                  <a:prstClr val="black"/>
                </a:solidFill>
                <a:latin typeface="Roboto Black"/>
                <a:ea typeface="Dosis" charset="0"/>
                <a:cs typeface="Dosis" charset="0"/>
                <a:sym typeface="Poppins Medium" charset="0"/>
              </a:rPr>
              <a:t>Задача конкурсанта-презентовать себя</a:t>
            </a:r>
            <a:endParaRPr lang="x-none" altLang="x-none" sz="3600" b="1" dirty="0">
              <a:solidFill>
                <a:prstClr val="black"/>
              </a:solidFill>
              <a:latin typeface="Roboto Black"/>
              <a:ea typeface="Dosis" charset="0"/>
              <a:cs typeface="Dosis" charset="0"/>
              <a:sym typeface="Poppins Medium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91" y="5078230"/>
            <a:ext cx="810884" cy="81088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7606" y="3964254"/>
            <a:ext cx="726200" cy="7262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0741" y="1574226"/>
            <a:ext cx="929984" cy="91790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3146" y="1765144"/>
            <a:ext cx="694390" cy="685817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7693458" y="1833124"/>
            <a:ext cx="29823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7DD2">
                    <a:lumMod val="75000"/>
                  </a:srgbClr>
                </a:solidFill>
              </a:rPr>
              <a:t> </a:t>
            </a:r>
            <a:r>
              <a:rPr lang="ru-RU" sz="2000" b="1" dirty="0">
                <a:solidFill>
                  <a:srgbClr val="007DD2">
                    <a:lumMod val="75000"/>
                  </a:srgbClr>
                </a:solidFill>
              </a:rPr>
              <a:t>Мастер-класс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7745349" y="2875274"/>
            <a:ext cx="39470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7DD2">
                    <a:lumMod val="75000"/>
                  </a:srgbClr>
                </a:solidFill>
              </a:rPr>
              <a:t>Педагогическое  мероприятие </a:t>
            </a:r>
            <a:r>
              <a:rPr lang="ru-RU" sz="2000" b="1" dirty="0">
                <a:solidFill>
                  <a:srgbClr val="007DD2">
                    <a:lumMod val="75000"/>
                  </a:srgbClr>
                </a:solidFill>
              </a:rPr>
              <a:t>с </a:t>
            </a:r>
            <a:r>
              <a:rPr lang="ru-RU" sz="2000" b="1" dirty="0" smtClean="0">
                <a:solidFill>
                  <a:srgbClr val="007DD2">
                    <a:lumMod val="75000"/>
                  </a:srgbClr>
                </a:solidFill>
              </a:rPr>
              <a:t>детьми</a:t>
            </a:r>
            <a:endParaRPr lang="ru-RU" sz="2000" b="1" dirty="0">
              <a:solidFill>
                <a:srgbClr val="007DD2">
                  <a:lumMod val="75000"/>
                </a:srgbClr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854531" y="4051556"/>
            <a:ext cx="39470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7DD2">
                    <a:lumMod val="75000"/>
                  </a:srgbClr>
                </a:solidFill>
              </a:rPr>
              <a:t>Урок</a:t>
            </a:r>
            <a:endParaRPr lang="ru-RU" sz="2400" b="1" dirty="0">
              <a:solidFill>
                <a:srgbClr val="007DD2">
                  <a:lumMod val="75000"/>
                </a:srgbClr>
              </a:solidFill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81117" y="2816657"/>
            <a:ext cx="784234" cy="692634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13146" y="5027161"/>
            <a:ext cx="759743" cy="75895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40741" y="2832775"/>
            <a:ext cx="740074" cy="69263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854531" y="5078230"/>
            <a:ext cx="349429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chemeClr val="accent1"/>
                </a:solidFill>
              </a:rPr>
              <a:t>Конкурсное испытание</a:t>
            </a:r>
          </a:p>
          <a:p>
            <a:r>
              <a:rPr lang="ru-RU" sz="2000" b="1" dirty="0" smtClean="0">
                <a:solidFill>
                  <a:schemeClr val="accent1"/>
                </a:solidFill>
              </a:rPr>
              <a:t>«</a:t>
            </a:r>
            <a:r>
              <a:rPr lang="ru-RU" sz="2000" b="1" dirty="0">
                <a:solidFill>
                  <a:schemeClr val="accent1"/>
                </a:solidFill>
              </a:rPr>
              <a:t>Влюбить в профессию»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13146" y="3832491"/>
            <a:ext cx="759743" cy="85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702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3"/>
          <p:cNvSpPr txBox="1">
            <a:spLocks/>
          </p:cNvSpPr>
          <p:nvPr/>
        </p:nvSpPr>
        <p:spPr bwMode="auto">
          <a:xfrm>
            <a:off x="755871" y="659558"/>
            <a:ext cx="11140708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/>
          <a:lstStyle/>
          <a:p>
            <a:pPr>
              <a:lnSpc>
                <a:spcPct val="90000"/>
              </a:lnSpc>
              <a:defRPr/>
            </a:pPr>
            <a:r>
              <a:rPr lang="ru-RU" altLang="x-none" sz="2400" b="1" dirty="0">
                <a:solidFill>
                  <a:prstClr val="black"/>
                </a:solidFill>
                <a:latin typeface="Roboto Black"/>
                <a:ea typeface="Dosis" charset="0"/>
                <a:cs typeface="Dosis" charset="0"/>
                <a:sym typeface="Poppins Medium" charset="0"/>
              </a:rPr>
              <a:t>Критерии и показатели оценки конкурсных испытаний областного этапа Всероссийских конкурсов</a:t>
            </a:r>
            <a:endParaRPr lang="x-none" altLang="x-none" sz="2400" b="1" dirty="0">
              <a:solidFill>
                <a:prstClr val="black"/>
              </a:solidFill>
              <a:latin typeface="Roboto Black"/>
              <a:ea typeface="Dosis" charset="0"/>
              <a:cs typeface="Dosis" charset="0"/>
              <a:sym typeface="Poppins Medium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8913072"/>
              </p:ext>
            </p:extLst>
          </p:nvPr>
        </p:nvGraphicFramePr>
        <p:xfrm>
          <a:off x="745588" y="1451721"/>
          <a:ext cx="10705513" cy="4705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109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50954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75488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99650">
                <a:tc>
                  <a:txBody>
                    <a:bodyPr/>
                    <a:lstStyle/>
                    <a:p>
                      <a:r>
                        <a:rPr lang="ru-RU" sz="1800" dirty="0"/>
                        <a:t>Название конкурса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Конкурсное испытание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Критерии оценивания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97737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ru-RU" sz="1800" b="0" dirty="0"/>
                        <a:t>Учитель года России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800" b="0" dirty="0"/>
                        <a:t>Воспитатель года России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800" b="0" dirty="0" smtClean="0"/>
                        <a:t>«Сердце </a:t>
                      </a:r>
                      <a:r>
                        <a:rPr lang="ru-RU" sz="1800" b="0" dirty="0"/>
                        <a:t>отдаю </a:t>
                      </a:r>
                      <a:r>
                        <a:rPr lang="ru-RU" sz="1800" b="0" dirty="0" smtClean="0"/>
                        <a:t>детям»</a:t>
                      </a:r>
                      <a:endParaRPr lang="ru-RU" sz="1800" b="0" dirty="0"/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800" b="0" dirty="0"/>
                        <a:t>Педагог-психолог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800" b="0" dirty="0"/>
                        <a:t>Учитель-</a:t>
                      </a:r>
                      <a:r>
                        <a:rPr lang="ru-RU" sz="1800" b="0" baseline="0" dirty="0"/>
                        <a:t>дефектолог России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800" b="0" baseline="0" dirty="0"/>
                        <a:t>Мастер года России</a:t>
                      </a:r>
                      <a:endParaRPr lang="ru-RU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b="0" dirty="0"/>
                        <a:t>Урок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b="0" dirty="0" err="1"/>
                        <a:t>Видеоэссе</a:t>
                      </a:r>
                      <a:r>
                        <a:rPr lang="ru-RU" sz="1800" b="0" dirty="0"/>
                        <a:t>, </a:t>
                      </a:r>
                      <a:r>
                        <a:rPr lang="ru-RU" sz="1800" b="0" dirty="0" err="1"/>
                        <a:t>видеовизитка</a:t>
                      </a:r>
                      <a:endParaRPr lang="ru-RU" sz="1800" b="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b="0" dirty="0"/>
                        <a:t>Педагогическое интервью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b="0" dirty="0"/>
                        <a:t>Мастер-класс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b="0" dirty="0"/>
                        <a:t>Блицтурнир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b="0" dirty="0"/>
                        <a:t>Просветительское мероприятие с родителями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b="0" dirty="0"/>
                        <a:t>Педагогическое мероприятие с детьми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b="0" dirty="0"/>
                        <a:t>Профессиональные кейсы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b="0" dirty="0"/>
                        <a:t>Публичное</a:t>
                      </a:r>
                      <a:r>
                        <a:rPr lang="ru-RU" sz="1800" b="0" baseline="0" dirty="0"/>
                        <a:t> выступление</a:t>
                      </a:r>
                      <a:endParaRPr lang="ru-RU" sz="1800" b="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b="0" dirty="0"/>
                        <a:t>Конкурсное испытание «Влюбить в профессию»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sz="1800" b="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Коммуникативная культура </a:t>
                      </a:r>
                      <a:r>
                        <a:rPr lang="ru-RU" sz="1800" dirty="0"/>
                        <a:t>и навыки </a:t>
                      </a:r>
                      <a:r>
                        <a:rPr lang="ru-RU" sz="1800" dirty="0" err="1"/>
                        <a:t>самопрезентации</a:t>
                      </a:r>
                      <a:r>
                        <a:rPr lang="ru-RU" sz="1800" dirty="0"/>
                        <a:t>.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Коммуникативная культура </a:t>
                      </a:r>
                      <a:r>
                        <a:rPr lang="ru-RU" sz="1800" dirty="0"/>
                        <a:t>(действие в рамках профессиональных границ и этики).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Коммуникативные качества речи </a:t>
                      </a:r>
                      <a:r>
                        <a:rPr lang="ru-RU" sz="1800" dirty="0"/>
                        <a:t>(правильность, содержательность, выразительность, чистота, логичность, богатство и др.).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/>
                        <a:t>Информационная, 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коммуникативная культура</a:t>
                      </a:r>
                      <a:r>
                        <a:rPr lang="ru-RU" sz="1800" dirty="0"/>
                        <a:t> и культура </a:t>
                      </a:r>
                      <a:r>
                        <a:rPr lang="ru-RU" sz="1800" dirty="0" err="1"/>
                        <a:t>самопрезентации</a:t>
                      </a:r>
                      <a:r>
                        <a:rPr lang="ru-RU" sz="1800" dirty="0"/>
                        <a:t>.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/>
                        <a:t>Общая культура и 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коммуникативные качества.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</a:rPr>
                        <a:t>Культура публичного выступления.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2241" y="226704"/>
            <a:ext cx="7943776" cy="432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04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лилиния 7">
            <a:extLst>
              <a:ext uri="{FF2B5EF4-FFF2-40B4-BE49-F238E27FC236}">
                <a16:creationId xmlns:a16="http://schemas.microsoft.com/office/drawing/2014/main" xmlns="" id="{13B339C2-03C4-462F-A156-AEE0F5043DFD}"/>
              </a:ext>
            </a:extLst>
          </p:cNvPr>
          <p:cNvSpPr/>
          <p:nvPr/>
        </p:nvSpPr>
        <p:spPr>
          <a:xfrm>
            <a:off x="7629099" y="809720"/>
            <a:ext cx="4562901" cy="5760720"/>
          </a:xfrm>
          <a:custGeom>
            <a:avLst/>
            <a:gdLst>
              <a:gd name="connsiteX0" fmla="*/ 2880360 w 4447222"/>
              <a:gd name="connsiteY0" fmla="*/ 0 h 5760720"/>
              <a:gd name="connsiteX1" fmla="*/ 4253311 w 4447222"/>
              <a:gd name="connsiteY1" fmla="*/ 347644 h 5760720"/>
              <a:gd name="connsiteX2" fmla="*/ 4447222 w 4447222"/>
              <a:gd name="connsiteY2" fmla="*/ 465448 h 5760720"/>
              <a:gd name="connsiteX3" fmla="*/ 4447222 w 4447222"/>
              <a:gd name="connsiteY3" fmla="*/ 5295272 h 5760720"/>
              <a:gd name="connsiteX4" fmla="*/ 4253311 w 4447222"/>
              <a:gd name="connsiteY4" fmla="*/ 5413076 h 5760720"/>
              <a:gd name="connsiteX5" fmla="*/ 2880360 w 4447222"/>
              <a:gd name="connsiteY5" fmla="*/ 5760720 h 5760720"/>
              <a:gd name="connsiteX6" fmla="*/ 0 w 4447222"/>
              <a:gd name="connsiteY6" fmla="*/ 2880360 h 5760720"/>
              <a:gd name="connsiteX7" fmla="*/ 2880360 w 4447222"/>
              <a:gd name="connsiteY7" fmla="*/ 0 h 5760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47222" h="5760720">
                <a:moveTo>
                  <a:pt x="2880360" y="0"/>
                </a:moveTo>
                <a:cubicBezTo>
                  <a:pt x="3377479" y="0"/>
                  <a:pt x="3845183" y="125936"/>
                  <a:pt x="4253311" y="347644"/>
                </a:cubicBezTo>
                <a:lnTo>
                  <a:pt x="4447222" y="465448"/>
                </a:lnTo>
                <a:lnTo>
                  <a:pt x="4447222" y="5295272"/>
                </a:lnTo>
                <a:lnTo>
                  <a:pt x="4253311" y="5413076"/>
                </a:lnTo>
                <a:cubicBezTo>
                  <a:pt x="3845183" y="5634785"/>
                  <a:pt x="3377479" y="5760720"/>
                  <a:pt x="2880360" y="5760720"/>
                </a:cubicBezTo>
                <a:cubicBezTo>
                  <a:pt x="1289581" y="5760720"/>
                  <a:pt x="0" y="4471139"/>
                  <a:pt x="0" y="2880360"/>
                </a:cubicBezTo>
                <a:cubicBezTo>
                  <a:pt x="0" y="1289581"/>
                  <a:pt x="1289581" y="0"/>
                  <a:pt x="2880360" y="0"/>
                </a:cubicBezTo>
                <a:close/>
              </a:path>
            </a:pathLst>
          </a:custGeom>
          <a:gradFill flip="none" rotWithShape="1">
            <a:gsLst>
              <a:gs pos="0">
                <a:srgbClr val="005692"/>
              </a:gs>
              <a:gs pos="100000">
                <a:srgbClr val="004574"/>
              </a:gs>
            </a:gsLst>
            <a:lin ang="13500000" scaled="1"/>
            <a:tileRect/>
          </a:gradFill>
          <a:ln>
            <a:noFill/>
          </a:ln>
          <a:effectLst>
            <a:outerShdw blurRad="2540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ru-RU" sz="2800" b="1" dirty="0">
                <a:solidFill>
                  <a:prstClr val="white"/>
                </a:solidFill>
              </a:rPr>
              <a:t>Научиться справляться с волнением и страхом - успешная основа </a:t>
            </a:r>
            <a:r>
              <a:rPr lang="ru-RU" sz="2800" b="1" dirty="0" err="1">
                <a:solidFill>
                  <a:prstClr val="white"/>
                </a:solidFill>
              </a:rPr>
              <a:t>самопрезентации</a:t>
            </a:r>
            <a:r>
              <a:rPr lang="ru-RU" sz="2800" b="1" dirty="0">
                <a:solidFill>
                  <a:prstClr val="white"/>
                </a:solidFill>
              </a:rPr>
              <a:t> </a:t>
            </a:r>
          </a:p>
        </p:txBody>
      </p:sp>
      <p:sp>
        <p:nvSpPr>
          <p:cNvPr id="17" name="Rectangle 1">
            <a:extLst>
              <a:ext uri="{FF2B5EF4-FFF2-40B4-BE49-F238E27FC236}">
                <a16:creationId xmlns:a16="http://schemas.microsoft.com/office/drawing/2014/main" xmlns="" id="{16AB4C4E-7149-4B03-BD1A-9ABDC933C7BE}"/>
              </a:ext>
            </a:extLst>
          </p:cNvPr>
          <p:cNvSpPr/>
          <p:nvPr/>
        </p:nvSpPr>
        <p:spPr>
          <a:xfrm>
            <a:off x="1016201" y="2150113"/>
            <a:ext cx="6728577" cy="3347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spcAft>
                <a:spcPts val="600"/>
              </a:spcAft>
              <a:defRPr/>
            </a:pPr>
            <a:r>
              <a:rPr lang="ru-RU" sz="2800" b="1" dirty="0">
                <a:solidFill>
                  <a:srgbClr val="007DD2">
                    <a:lumMod val="75000"/>
                  </a:srgbClr>
                </a:solidFill>
              </a:rPr>
              <a:t>1. Поиск поддержки.</a:t>
            </a:r>
          </a:p>
          <a:p>
            <a:pPr>
              <a:lnSpc>
                <a:spcPct val="114000"/>
              </a:lnSpc>
              <a:spcAft>
                <a:spcPts val="600"/>
              </a:spcAft>
              <a:defRPr/>
            </a:pPr>
            <a:r>
              <a:rPr lang="ru-RU" sz="2800" b="1" dirty="0">
                <a:solidFill>
                  <a:srgbClr val="007DD2">
                    <a:lumMod val="75000"/>
                  </a:srgbClr>
                </a:solidFill>
              </a:rPr>
              <a:t>2. Практики ментального тренинга (визуализация, </a:t>
            </a:r>
            <a:r>
              <a:rPr lang="ru-RU" sz="2800" b="1" dirty="0" err="1">
                <a:solidFill>
                  <a:srgbClr val="007DD2">
                    <a:lumMod val="75000"/>
                  </a:srgbClr>
                </a:solidFill>
              </a:rPr>
              <a:t>аффирмации</a:t>
            </a:r>
            <a:r>
              <a:rPr lang="ru-RU" sz="2800" b="1" dirty="0">
                <a:solidFill>
                  <a:srgbClr val="007DD2">
                    <a:lumMod val="75000"/>
                  </a:srgbClr>
                </a:solidFill>
              </a:rPr>
              <a:t> и др.).</a:t>
            </a:r>
          </a:p>
          <a:p>
            <a:pPr>
              <a:lnSpc>
                <a:spcPct val="114000"/>
              </a:lnSpc>
              <a:spcAft>
                <a:spcPts val="600"/>
              </a:spcAft>
              <a:defRPr/>
            </a:pPr>
            <a:r>
              <a:rPr lang="ru-RU" sz="2800" b="1" dirty="0">
                <a:solidFill>
                  <a:srgbClr val="007DD2">
                    <a:lumMod val="75000"/>
                  </a:srgbClr>
                </a:solidFill>
              </a:rPr>
              <a:t>3. Поиск опыта.</a:t>
            </a:r>
          </a:p>
          <a:p>
            <a:pPr>
              <a:lnSpc>
                <a:spcPct val="114000"/>
              </a:lnSpc>
              <a:spcAft>
                <a:spcPts val="600"/>
              </a:spcAft>
              <a:defRPr/>
            </a:pPr>
            <a:r>
              <a:rPr lang="ru-RU" sz="2800" b="1" dirty="0">
                <a:solidFill>
                  <a:srgbClr val="007DD2">
                    <a:lumMod val="75000"/>
                  </a:srgbClr>
                </a:solidFill>
              </a:rPr>
              <a:t>4. Принятие ошибок.</a:t>
            </a:r>
          </a:p>
          <a:p>
            <a:pPr marL="342900" indent="-342900">
              <a:lnSpc>
                <a:spcPct val="114000"/>
              </a:lnSpc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endParaRPr lang="en-US" sz="2800" b="1" dirty="0">
              <a:solidFill>
                <a:srgbClr val="007DD2">
                  <a:lumMod val="75000"/>
                </a:srgbClr>
              </a:solidFill>
            </a:endParaRPr>
          </a:p>
        </p:txBody>
      </p:sp>
      <p:sp>
        <p:nvSpPr>
          <p:cNvPr id="19" name="Text Box 3">
            <a:extLst>
              <a:ext uri="{FF2B5EF4-FFF2-40B4-BE49-F238E27FC236}">
                <a16:creationId xmlns:a16="http://schemas.microsoft.com/office/drawing/2014/main" xmlns="" id="{00355B2E-A0B0-49CC-90FC-A194257DB2A5}"/>
              </a:ext>
            </a:extLst>
          </p:cNvPr>
          <p:cNvSpPr txBox="1">
            <a:spLocks/>
          </p:cNvSpPr>
          <p:nvPr/>
        </p:nvSpPr>
        <p:spPr bwMode="auto">
          <a:xfrm>
            <a:off x="1410097" y="1357950"/>
            <a:ext cx="6624638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/>
          <a:lstStyle/>
          <a:p>
            <a:pPr>
              <a:lnSpc>
                <a:spcPct val="90000"/>
              </a:lnSpc>
              <a:defRPr/>
            </a:pPr>
            <a:r>
              <a:rPr lang="ru-RU" altLang="x-none" sz="3200" b="1" dirty="0">
                <a:solidFill>
                  <a:prstClr val="black"/>
                </a:solidFill>
                <a:latin typeface="Roboto Black"/>
                <a:ea typeface="Dosis" charset="0"/>
                <a:cs typeface="Dosis" charset="0"/>
                <a:sym typeface="Poppins Medium" charset="0"/>
              </a:rPr>
              <a:t>Методы борьбы с волнением</a:t>
            </a:r>
            <a:endParaRPr lang="x-none" altLang="x-none" sz="3200" b="1" dirty="0">
              <a:solidFill>
                <a:prstClr val="black"/>
              </a:solidFill>
              <a:latin typeface="Roboto Black"/>
              <a:ea typeface="Dosis" charset="0"/>
              <a:cs typeface="Dosis" charset="0"/>
              <a:sym typeface="Poppins Medium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8174" y="516808"/>
            <a:ext cx="7943776" cy="432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541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лилиния 7">
            <a:extLst>
              <a:ext uri="{FF2B5EF4-FFF2-40B4-BE49-F238E27FC236}">
                <a16:creationId xmlns:a16="http://schemas.microsoft.com/office/drawing/2014/main" xmlns="" id="{13B339C2-03C4-462F-A156-AEE0F5043DFD}"/>
              </a:ext>
            </a:extLst>
          </p:cNvPr>
          <p:cNvSpPr/>
          <p:nvPr/>
        </p:nvSpPr>
        <p:spPr>
          <a:xfrm>
            <a:off x="7836398" y="809720"/>
            <a:ext cx="4355601" cy="5760720"/>
          </a:xfrm>
          <a:custGeom>
            <a:avLst/>
            <a:gdLst>
              <a:gd name="connsiteX0" fmla="*/ 2880360 w 4447222"/>
              <a:gd name="connsiteY0" fmla="*/ 0 h 5760720"/>
              <a:gd name="connsiteX1" fmla="*/ 4253311 w 4447222"/>
              <a:gd name="connsiteY1" fmla="*/ 347644 h 5760720"/>
              <a:gd name="connsiteX2" fmla="*/ 4447222 w 4447222"/>
              <a:gd name="connsiteY2" fmla="*/ 465448 h 5760720"/>
              <a:gd name="connsiteX3" fmla="*/ 4447222 w 4447222"/>
              <a:gd name="connsiteY3" fmla="*/ 5295272 h 5760720"/>
              <a:gd name="connsiteX4" fmla="*/ 4253311 w 4447222"/>
              <a:gd name="connsiteY4" fmla="*/ 5413076 h 5760720"/>
              <a:gd name="connsiteX5" fmla="*/ 2880360 w 4447222"/>
              <a:gd name="connsiteY5" fmla="*/ 5760720 h 5760720"/>
              <a:gd name="connsiteX6" fmla="*/ 0 w 4447222"/>
              <a:gd name="connsiteY6" fmla="*/ 2880360 h 5760720"/>
              <a:gd name="connsiteX7" fmla="*/ 2880360 w 4447222"/>
              <a:gd name="connsiteY7" fmla="*/ 0 h 5760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47222" h="5760720">
                <a:moveTo>
                  <a:pt x="2880360" y="0"/>
                </a:moveTo>
                <a:cubicBezTo>
                  <a:pt x="3377479" y="0"/>
                  <a:pt x="3845183" y="125936"/>
                  <a:pt x="4253311" y="347644"/>
                </a:cubicBezTo>
                <a:lnTo>
                  <a:pt x="4447222" y="465448"/>
                </a:lnTo>
                <a:lnTo>
                  <a:pt x="4447222" y="5295272"/>
                </a:lnTo>
                <a:lnTo>
                  <a:pt x="4253311" y="5413076"/>
                </a:lnTo>
                <a:cubicBezTo>
                  <a:pt x="3845183" y="5634785"/>
                  <a:pt x="3377479" y="5760720"/>
                  <a:pt x="2880360" y="5760720"/>
                </a:cubicBezTo>
                <a:cubicBezTo>
                  <a:pt x="1289581" y="5760720"/>
                  <a:pt x="0" y="4471139"/>
                  <a:pt x="0" y="2880360"/>
                </a:cubicBezTo>
                <a:cubicBezTo>
                  <a:pt x="0" y="1289581"/>
                  <a:pt x="1289581" y="0"/>
                  <a:pt x="2880360" y="0"/>
                </a:cubicBezTo>
                <a:close/>
              </a:path>
            </a:pathLst>
          </a:custGeom>
          <a:gradFill flip="none" rotWithShape="1">
            <a:gsLst>
              <a:gs pos="0">
                <a:srgbClr val="005692"/>
              </a:gs>
              <a:gs pos="100000">
                <a:srgbClr val="004574"/>
              </a:gs>
            </a:gsLst>
            <a:lin ang="13500000" scaled="1"/>
            <a:tileRect/>
          </a:gradFill>
          <a:ln>
            <a:noFill/>
          </a:ln>
          <a:effectLst>
            <a:outerShdw blurRad="2540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ru-RU" b="1" i="1" dirty="0">
                <a:solidFill>
                  <a:prstClr val="white"/>
                </a:solidFill>
              </a:rPr>
              <a:t> </a:t>
            </a:r>
            <a:r>
              <a:rPr lang="ru-RU" sz="2800" b="1" dirty="0">
                <a:solidFill>
                  <a:prstClr val="white"/>
                </a:solidFill>
              </a:rPr>
              <a:t>Относитесь к своим слушателям так, как хотели бы, чтобы относились к вам.</a:t>
            </a:r>
          </a:p>
        </p:txBody>
      </p:sp>
      <p:sp>
        <p:nvSpPr>
          <p:cNvPr id="17" name="Rectangle 1">
            <a:extLst>
              <a:ext uri="{FF2B5EF4-FFF2-40B4-BE49-F238E27FC236}">
                <a16:creationId xmlns:a16="http://schemas.microsoft.com/office/drawing/2014/main" xmlns="" id="{16AB4C4E-7149-4B03-BD1A-9ABDC933C7BE}"/>
              </a:ext>
            </a:extLst>
          </p:cNvPr>
          <p:cNvSpPr/>
          <p:nvPr/>
        </p:nvSpPr>
        <p:spPr>
          <a:xfrm>
            <a:off x="919838" y="1845097"/>
            <a:ext cx="7258929" cy="50519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spcAft>
                <a:spcPts val="600"/>
              </a:spcAft>
              <a:defRPr/>
            </a:pPr>
            <a:r>
              <a:rPr lang="ru-RU" sz="2800" b="1" dirty="0">
                <a:solidFill>
                  <a:srgbClr val="007DD2">
                    <a:lumMod val="75000"/>
                  </a:srgbClr>
                </a:solidFill>
              </a:rPr>
              <a:t>1. </a:t>
            </a:r>
            <a:r>
              <a:rPr lang="ru-RU" sz="2800" b="1" dirty="0">
                <a:solidFill>
                  <a:srgbClr val="007DD2">
                    <a:lumMod val="75000"/>
                  </a:srgbClr>
                </a:solidFill>
                <a:latin typeface="Roboto Black"/>
              </a:rPr>
              <a:t>Создайте хорошее впечатление о себе.</a:t>
            </a:r>
          </a:p>
          <a:p>
            <a:pPr>
              <a:lnSpc>
                <a:spcPct val="114000"/>
              </a:lnSpc>
              <a:spcAft>
                <a:spcPts val="600"/>
              </a:spcAft>
              <a:defRPr/>
            </a:pPr>
            <a:r>
              <a:rPr lang="ru-RU" sz="2800" b="1" dirty="0">
                <a:solidFill>
                  <a:srgbClr val="007DD2">
                    <a:lumMod val="75000"/>
                  </a:srgbClr>
                </a:solidFill>
                <a:latin typeface="Roboto Black"/>
              </a:rPr>
              <a:t>2. Познакомьтесь с аудиторией.</a:t>
            </a:r>
          </a:p>
          <a:p>
            <a:pPr>
              <a:lnSpc>
                <a:spcPct val="114000"/>
              </a:lnSpc>
              <a:spcAft>
                <a:spcPts val="600"/>
              </a:spcAft>
              <a:defRPr/>
            </a:pPr>
            <a:r>
              <a:rPr lang="ru-RU" sz="2800" b="1" dirty="0">
                <a:solidFill>
                  <a:srgbClr val="007DD2">
                    <a:lumMod val="75000"/>
                  </a:srgbClr>
                </a:solidFill>
                <a:latin typeface="Roboto Black"/>
              </a:rPr>
              <a:t>3. Говорите уверенно, спокойно и доброжелательно.</a:t>
            </a:r>
          </a:p>
          <a:p>
            <a:pPr>
              <a:lnSpc>
                <a:spcPct val="114000"/>
              </a:lnSpc>
              <a:spcAft>
                <a:spcPts val="600"/>
              </a:spcAft>
              <a:defRPr/>
            </a:pPr>
            <a:r>
              <a:rPr lang="ru-RU" sz="2800" b="1" dirty="0">
                <a:solidFill>
                  <a:srgbClr val="007DD2">
                    <a:lumMod val="75000"/>
                  </a:srgbClr>
                </a:solidFill>
                <a:latin typeface="Roboto Black"/>
              </a:rPr>
              <a:t>4. Используйте просьбу.</a:t>
            </a:r>
          </a:p>
          <a:p>
            <a:pPr>
              <a:lnSpc>
                <a:spcPct val="114000"/>
              </a:lnSpc>
              <a:spcAft>
                <a:spcPts val="600"/>
              </a:spcAft>
              <a:defRPr/>
            </a:pPr>
            <a:r>
              <a:rPr lang="ru-RU" sz="2800" b="1" dirty="0">
                <a:solidFill>
                  <a:srgbClr val="007DD2">
                    <a:lumMod val="75000"/>
                  </a:srgbClr>
                </a:solidFill>
                <a:latin typeface="Roboto Black"/>
              </a:rPr>
              <a:t>5. Перед выступлением улыбнитесь.</a:t>
            </a:r>
          </a:p>
          <a:p>
            <a:pPr>
              <a:lnSpc>
                <a:spcPct val="114000"/>
              </a:lnSpc>
              <a:spcAft>
                <a:spcPts val="600"/>
              </a:spcAft>
              <a:defRPr/>
            </a:pPr>
            <a:endParaRPr lang="ru-RU" sz="2800" b="1" dirty="0">
              <a:solidFill>
                <a:srgbClr val="007DD2">
                  <a:lumMod val="75000"/>
                </a:srgbClr>
              </a:solidFill>
              <a:latin typeface="Roboto Black"/>
            </a:endParaRPr>
          </a:p>
          <a:p>
            <a:pPr>
              <a:lnSpc>
                <a:spcPct val="114000"/>
              </a:lnSpc>
              <a:spcAft>
                <a:spcPts val="600"/>
              </a:spcAft>
              <a:defRPr/>
            </a:pPr>
            <a:r>
              <a:rPr lang="ru-RU" sz="2800" b="1" dirty="0">
                <a:solidFill>
                  <a:srgbClr val="007DD2">
                    <a:lumMod val="75000"/>
                  </a:srgbClr>
                </a:solidFill>
              </a:rPr>
              <a:t> </a:t>
            </a:r>
          </a:p>
          <a:p>
            <a:pPr>
              <a:lnSpc>
                <a:spcPct val="114000"/>
              </a:lnSpc>
              <a:spcAft>
                <a:spcPts val="600"/>
              </a:spcAft>
              <a:defRPr/>
            </a:pPr>
            <a:endParaRPr lang="en-US" sz="2800" b="1" dirty="0">
              <a:solidFill>
                <a:srgbClr val="007DD2">
                  <a:lumMod val="75000"/>
                </a:srgbClr>
              </a:solidFill>
            </a:endParaRPr>
          </a:p>
        </p:txBody>
      </p:sp>
      <p:sp>
        <p:nvSpPr>
          <p:cNvPr id="19" name="Text Box 3">
            <a:extLst>
              <a:ext uri="{FF2B5EF4-FFF2-40B4-BE49-F238E27FC236}">
                <a16:creationId xmlns:a16="http://schemas.microsoft.com/office/drawing/2014/main" xmlns="" id="{00355B2E-A0B0-49CC-90FC-A194257DB2A5}"/>
              </a:ext>
            </a:extLst>
          </p:cNvPr>
          <p:cNvSpPr txBox="1">
            <a:spLocks/>
          </p:cNvSpPr>
          <p:nvPr/>
        </p:nvSpPr>
        <p:spPr bwMode="auto">
          <a:xfrm>
            <a:off x="1065799" y="1178429"/>
            <a:ext cx="6624638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/>
          <a:lstStyle/>
          <a:p>
            <a:pPr algn="ctr">
              <a:lnSpc>
                <a:spcPct val="90000"/>
              </a:lnSpc>
              <a:defRPr/>
            </a:pPr>
            <a:r>
              <a:rPr lang="ru-RU" altLang="x-none" sz="3200" b="1" dirty="0">
                <a:solidFill>
                  <a:prstClr val="black"/>
                </a:solidFill>
                <a:latin typeface="Roboto Black"/>
                <a:ea typeface="Dosis" charset="0"/>
                <a:cs typeface="Dosis" charset="0"/>
                <a:sym typeface="Poppins Medium" charset="0"/>
              </a:rPr>
              <a:t>Контакт с аудиторией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4444" y="376866"/>
            <a:ext cx="7943776" cy="432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10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лилиния 7">
            <a:extLst>
              <a:ext uri="{FF2B5EF4-FFF2-40B4-BE49-F238E27FC236}">
                <a16:creationId xmlns:a16="http://schemas.microsoft.com/office/drawing/2014/main" xmlns="" id="{13B339C2-03C4-462F-A156-AEE0F5043DFD}"/>
              </a:ext>
            </a:extLst>
          </p:cNvPr>
          <p:cNvSpPr/>
          <p:nvPr/>
        </p:nvSpPr>
        <p:spPr>
          <a:xfrm>
            <a:off x="7874758" y="997276"/>
            <a:ext cx="4317242" cy="5389455"/>
          </a:xfrm>
          <a:custGeom>
            <a:avLst/>
            <a:gdLst>
              <a:gd name="connsiteX0" fmla="*/ 2880360 w 4447222"/>
              <a:gd name="connsiteY0" fmla="*/ 0 h 5760720"/>
              <a:gd name="connsiteX1" fmla="*/ 4253311 w 4447222"/>
              <a:gd name="connsiteY1" fmla="*/ 347644 h 5760720"/>
              <a:gd name="connsiteX2" fmla="*/ 4447222 w 4447222"/>
              <a:gd name="connsiteY2" fmla="*/ 465448 h 5760720"/>
              <a:gd name="connsiteX3" fmla="*/ 4447222 w 4447222"/>
              <a:gd name="connsiteY3" fmla="*/ 5295272 h 5760720"/>
              <a:gd name="connsiteX4" fmla="*/ 4253311 w 4447222"/>
              <a:gd name="connsiteY4" fmla="*/ 5413076 h 5760720"/>
              <a:gd name="connsiteX5" fmla="*/ 2880360 w 4447222"/>
              <a:gd name="connsiteY5" fmla="*/ 5760720 h 5760720"/>
              <a:gd name="connsiteX6" fmla="*/ 0 w 4447222"/>
              <a:gd name="connsiteY6" fmla="*/ 2880360 h 5760720"/>
              <a:gd name="connsiteX7" fmla="*/ 2880360 w 4447222"/>
              <a:gd name="connsiteY7" fmla="*/ 0 h 5760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47222" h="5760720">
                <a:moveTo>
                  <a:pt x="2880360" y="0"/>
                </a:moveTo>
                <a:cubicBezTo>
                  <a:pt x="3377479" y="0"/>
                  <a:pt x="3845183" y="125936"/>
                  <a:pt x="4253311" y="347644"/>
                </a:cubicBezTo>
                <a:lnTo>
                  <a:pt x="4447222" y="465448"/>
                </a:lnTo>
                <a:lnTo>
                  <a:pt x="4447222" y="5295272"/>
                </a:lnTo>
                <a:lnTo>
                  <a:pt x="4253311" y="5413076"/>
                </a:lnTo>
                <a:cubicBezTo>
                  <a:pt x="3845183" y="5634785"/>
                  <a:pt x="3377479" y="5760720"/>
                  <a:pt x="2880360" y="5760720"/>
                </a:cubicBezTo>
                <a:cubicBezTo>
                  <a:pt x="1289581" y="5760720"/>
                  <a:pt x="0" y="4471139"/>
                  <a:pt x="0" y="2880360"/>
                </a:cubicBezTo>
                <a:cubicBezTo>
                  <a:pt x="0" y="1289581"/>
                  <a:pt x="1289581" y="0"/>
                  <a:pt x="2880360" y="0"/>
                </a:cubicBezTo>
                <a:close/>
              </a:path>
            </a:pathLst>
          </a:custGeom>
          <a:gradFill flip="none" rotWithShape="1">
            <a:gsLst>
              <a:gs pos="0">
                <a:srgbClr val="005692"/>
              </a:gs>
              <a:gs pos="100000">
                <a:srgbClr val="004574"/>
              </a:gs>
            </a:gsLst>
            <a:lin ang="13500000" scaled="1"/>
            <a:tileRect/>
          </a:gradFill>
          <a:ln>
            <a:noFill/>
          </a:ln>
          <a:effectLst>
            <a:outerShdw blurRad="2540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ru-RU" sz="2800" b="1" dirty="0">
                <a:solidFill>
                  <a:prstClr val="white"/>
                </a:solidFill>
              </a:rPr>
              <a:t>Заговори, чтобы я тебя увидел.</a:t>
            </a:r>
          </a:p>
          <a:p>
            <a:pPr algn="ctr"/>
            <a:r>
              <a:rPr lang="ru-RU" sz="2800" b="1" dirty="0">
                <a:solidFill>
                  <a:prstClr val="white"/>
                </a:solidFill>
              </a:rPr>
              <a:t>                            </a:t>
            </a:r>
            <a:r>
              <a:rPr lang="ru-RU" sz="2400" b="1" i="1" dirty="0">
                <a:solidFill>
                  <a:prstClr val="white"/>
                </a:solidFill>
              </a:rPr>
              <a:t>Сократ</a:t>
            </a:r>
          </a:p>
        </p:txBody>
      </p:sp>
      <p:sp>
        <p:nvSpPr>
          <p:cNvPr id="17" name="Rectangle 1">
            <a:extLst>
              <a:ext uri="{FF2B5EF4-FFF2-40B4-BE49-F238E27FC236}">
                <a16:creationId xmlns:a16="http://schemas.microsoft.com/office/drawing/2014/main" xmlns="" id="{16AB4C4E-7149-4B03-BD1A-9ABDC933C7BE}"/>
              </a:ext>
            </a:extLst>
          </p:cNvPr>
          <p:cNvSpPr/>
          <p:nvPr/>
        </p:nvSpPr>
        <p:spPr>
          <a:xfrm>
            <a:off x="2180493" y="1518003"/>
            <a:ext cx="5870916" cy="51289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spcAft>
                <a:spcPts val="600"/>
              </a:spcAft>
              <a:defRPr/>
            </a:pPr>
            <a:r>
              <a:rPr lang="ru-RU" sz="2800" b="1" dirty="0">
                <a:solidFill>
                  <a:srgbClr val="007DD2">
                    <a:lumMod val="75000"/>
                  </a:srgbClr>
                </a:solidFill>
              </a:rPr>
              <a:t>1. Спокойный взгляд.</a:t>
            </a:r>
          </a:p>
          <a:p>
            <a:pPr>
              <a:lnSpc>
                <a:spcPct val="114000"/>
              </a:lnSpc>
              <a:spcAft>
                <a:spcPts val="600"/>
              </a:spcAft>
              <a:defRPr/>
            </a:pPr>
            <a:r>
              <a:rPr lang="ru-RU" sz="2800" b="1" dirty="0">
                <a:solidFill>
                  <a:srgbClr val="007DD2">
                    <a:lumMod val="75000"/>
                  </a:srgbClr>
                </a:solidFill>
              </a:rPr>
              <a:t>2. Чистая речь.</a:t>
            </a:r>
          </a:p>
          <a:p>
            <a:pPr>
              <a:lnSpc>
                <a:spcPct val="114000"/>
              </a:lnSpc>
              <a:spcAft>
                <a:spcPts val="600"/>
              </a:spcAft>
              <a:defRPr/>
            </a:pPr>
            <a:r>
              <a:rPr lang="ru-RU" sz="2800" b="1" dirty="0">
                <a:solidFill>
                  <a:srgbClr val="007DD2">
                    <a:lumMod val="75000"/>
                  </a:srgbClr>
                </a:solidFill>
              </a:rPr>
              <a:t>3. Умеренный темп речи.</a:t>
            </a:r>
          </a:p>
          <a:p>
            <a:pPr>
              <a:lnSpc>
                <a:spcPct val="114000"/>
              </a:lnSpc>
              <a:spcAft>
                <a:spcPts val="600"/>
              </a:spcAft>
              <a:defRPr/>
            </a:pPr>
            <a:r>
              <a:rPr lang="ru-RU" sz="2800" b="1" dirty="0">
                <a:solidFill>
                  <a:srgbClr val="007DD2">
                    <a:lumMod val="75000"/>
                  </a:srgbClr>
                </a:solidFill>
              </a:rPr>
              <a:t>4. Диапазон голоса.</a:t>
            </a:r>
          </a:p>
          <a:p>
            <a:pPr>
              <a:lnSpc>
                <a:spcPct val="114000"/>
              </a:lnSpc>
              <a:spcAft>
                <a:spcPts val="600"/>
              </a:spcAft>
              <a:defRPr/>
            </a:pPr>
            <a:r>
              <a:rPr lang="ru-RU" sz="2800" b="1" dirty="0">
                <a:solidFill>
                  <a:srgbClr val="007DD2">
                    <a:lumMod val="75000"/>
                  </a:srgbClr>
                </a:solidFill>
              </a:rPr>
              <a:t>5. Уместные эмоции.</a:t>
            </a:r>
          </a:p>
          <a:p>
            <a:pPr>
              <a:lnSpc>
                <a:spcPct val="114000"/>
              </a:lnSpc>
              <a:spcAft>
                <a:spcPts val="600"/>
              </a:spcAft>
              <a:defRPr/>
            </a:pPr>
            <a:r>
              <a:rPr lang="ru-RU" sz="2800" b="1" dirty="0">
                <a:solidFill>
                  <a:srgbClr val="007DD2">
                    <a:lumMod val="75000"/>
                  </a:srgbClr>
                </a:solidFill>
              </a:rPr>
              <a:t>6. Внешний вид.</a:t>
            </a:r>
          </a:p>
          <a:p>
            <a:pPr>
              <a:lnSpc>
                <a:spcPct val="114000"/>
              </a:lnSpc>
              <a:spcAft>
                <a:spcPts val="600"/>
              </a:spcAft>
              <a:defRPr/>
            </a:pPr>
            <a:r>
              <a:rPr lang="ru-RU" sz="2800" b="1" dirty="0">
                <a:solidFill>
                  <a:srgbClr val="007DD2">
                    <a:lumMod val="75000"/>
                  </a:srgbClr>
                </a:solidFill>
              </a:rPr>
              <a:t>7. Уверенная поза.</a:t>
            </a:r>
          </a:p>
          <a:p>
            <a:pPr>
              <a:lnSpc>
                <a:spcPct val="114000"/>
              </a:lnSpc>
              <a:spcAft>
                <a:spcPts val="600"/>
              </a:spcAft>
              <a:defRPr/>
            </a:pPr>
            <a:r>
              <a:rPr lang="ru-RU" sz="2800" b="1" dirty="0">
                <a:solidFill>
                  <a:srgbClr val="007DD2">
                    <a:lumMod val="75000"/>
                  </a:srgbClr>
                </a:solidFill>
              </a:rPr>
              <a:t>8. Простые и короткие фразы.</a:t>
            </a:r>
          </a:p>
          <a:p>
            <a:pPr marL="457200" indent="-457200">
              <a:lnSpc>
                <a:spcPct val="114000"/>
              </a:lnSpc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endParaRPr lang="en-US" sz="2800" b="1" dirty="0">
              <a:solidFill>
                <a:srgbClr val="007DD2">
                  <a:lumMod val="75000"/>
                </a:srgbClr>
              </a:solidFill>
            </a:endParaRPr>
          </a:p>
        </p:txBody>
      </p:sp>
      <p:sp>
        <p:nvSpPr>
          <p:cNvPr id="19" name="Text Box 3">
            <a:extLst>
              <a:ext uri="{FF2B5EF4-FFF2-40B4-BE49-F238E27FC236}">
                <a16:creationId xmlns:a16="http://schemas.microsoft.com/office/drawing/2014/main" xmlns="" id="{00355B2E-A0B0-49CC-90FC-A194257DB2A5}"/>
              </a:ext>
            </a:extLst>
          </p:cNvPr>
          <p:cNvSpPr txBox="1">
            <a:spLocks/>
          </p:cNvSpPr>
          <p:nvPr/>
        </p:nvSpPr>
        <p:spPr bwMode="auto">
          <a:xfrm>
            <a:off x="711188" y="888163"/>
            <a:ext cx="9142496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/>
          <a:lstStyle/>
          <a:p>
            <a:pPr>
              <a:lnSpc>
                <a:spcPct val="90000"/>
              </a:lnSpc>
              <a:defRPr/>
            </a:pPr>
            <a:r>
              <a:rPr lang="ru-RU" altLang="x-none" sz="3200" b="1" dirty="0">
                <a:solidFill>
                  <a:prstClr val="black"/>
                </a:solidFill>
                <a:latin typeface="Roboto Black"/>
                <a:ea typeface="Dosis" charset="0"/>
                <a:cs typeface="Dosis" charset="0"/>
                <a:sym typeface="Poppins Medium" charset="0"/>
              </a:rPr>
              <a:t>Поведение спикера во время выступления</a:t>
            </a:r>
            <a:endParaRPr lang="x-none" altLang="x-none" sz="3200" b="1" dirty="0">
              <a:solidFill>
                <a:prstClr val="black"/>
              </a:solidFill>
              <a:latin typeface="Roboto Black"/>
              <a:ea typeface="Dosis" charset="0"/>
              <a:cs typeface="Dosis" charset="0"/>
              <a:sym typeface="Poppins Medium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0715" y="304245"/>
            <a:ext cx="7943776" cy="432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195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лилиния 7">
            <a:extLst>
              <a:ext uri="{FF2B5EF4-FFF2-40B4-BE49-F238E27FC236}">
                <a16:creationId xmlns:a16="http://schemas.microsoft.com/office/drawing/2014/main" xmlns="" id="{13B339C2-03C4-462F-A156-AEE0F5043DFD}"/>
              </a:ext>
            </a:extLst>
          </p:cNvPr>
          <p:cNvSpPr/>
          <p:nvPr/>
        </p:nvSpPr>
        <p:spPr>
          <a:xfrm>
            <a:off x="7744778" y="917731"/>
            <a:ext cx="4447222" cy="5760720"/>
          </a:xfrm>
          <a:custGeom>
            <a:avLst/>
            <a:gdLst>
              <a:gd name="connsiteX0" fmla="*/ 2880360 w 4447222"/>
              <a:gd name="connsiteY0" fmla="*/ 0 h 5760720"/>
              <a:gd name="connsiteX1" fmla="*/ 4253311 w 4447222"/>
              <a:gd name="connsiteY1" fmla="*/ 347644 h 5760720"/>
              <a:gd name="connsiteX2" fmla="*/ 4447222 w 4447222"/>
              <a:gd name="connsiteY2" fmla="*/ 465448 h 5760720"/>
              <a:gd name="connsiteX3" fmla="*/ 4447222 w 4447222"/>
              <a:gd name="connsiteY3" fmla="*/ 5295272 h 5760720"/>
              <a:gd name="connsiteX4" fmla="*/ 4253311 w 4447222"/>
              <a:gd name="connsiteY4" fmla="*/ 5413076 h 5760720"/>
              <a:gd name="connsiteX5" fmla="*/ 2880360 w 4447222"/>
              <a:gd name="connsiteY5" fmla="*/ 5760720 h 5760720"/>
              <a:gd name="connsiteX6" fmla="*/ 0 w 4447222"/>
              <a:gd name="connsiteY6" fmla="*/ 2880360 h 5760720"/>
              <a:gd name="connsiteX7" fmla="*/ 2880360 w 4447222"/>
              <a:gd name="connsiteY7" fmla="*/ 0 h 5760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47222" h="5760720">
                <a:moveTo>
                  <a:pt x="2880360" y="0"/>
                </a:moveTo>
                <a:cubicBezTo>
                  <a:pt x="3377479" y="0"/>
                  <a:pt x="3845183" y="125936"/>
                  <a:pt x="4253311" y="347644"/>
                </a:cubicBezTo>
                <a:lnTo>
                  <a:pt x="4447222" y="465448"/>
                </a:lnTo>
                <a:lnTo>
                  <a:pt x="4447222" y="5295272"/>
                </a:lnTo>
                <a:lnTo>
                  <a:pt x="4253311" y="5413076"/>
                </a:lnTo>
                <a:cubicBezTo>
                  <a:pt x="3845183" y="5634785"/>
                  <a:pt x="3377479" y="5760720"/>
                  <a:pt x="2880360" y="5760720"/>
                </a:cubicBezTo>
                <a:cubicBezTo>
                  <a:pt x="1289581" y="5760720"/>
                  <a:pt x="0" y="4471139"/>
                  <a:pt x="0" y="2880360"/>
                </a:cubicBezTo>
                <a:cubicBezTo>
                  <a:pt x="0" y="1289581"/>
                  <a:pt x="1289581" y="0"/>
                  <a:pt x="2880360" y="0"/>
                </a:cubicBezTo>
                <a:close/>
              </a:path>
            </a:pathLst>
          </a:custGeom>
          <a:gradFill flip="none" rotWithShape="1">
            <a:gsLst>
              <a:gs pos="0">
                <a:srgbClr val="005692"/>
              </a:gs>
              <a:gs pos="100000">
                <a:srgbClr val="004574"/>
              </a:gs>
            </a:gsLst>
            <a:lin ang="13500000" scaled="1"/>
            <a:tileRect/>
          </a:gradFill>
          <a:ln>
            <a:noFill/>
          </a:ln>
          <a:effectLst>
            <a:outerShdw blurRad="2540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ru-RU" sz="2800" b="1" dirty="0">
                <a:solidFill>
                  <a:prstClr val="white"/>
                </a:solidFill>
              </a:rPr>
              <a:t>Встречают по одёжке, а провожают по уму</a:t>
            </a:r>
          </a:p>
          <a:p>
            <a:pPr algn="ctr"/>
            <a:r>
              <a:rPr lang="ru-RU" sz="3200" b="1" dirty="0">
                <a:solidFill>
                  <a:prstClr val="white"/>
                </a:solidFill>
              </a:rPr>
              <a:t>               </a:t>
            </a:r>
            <a:r>
              <a:rPr lang="ru-RU" b="1" i="1" dirty="0">
                <a:solidFill>
                  <a:prstClr val="white"/>
                </a:solidFill>
              </a:rPr>
              <a:t>Народная мудрость</a:t>
            </a:r>
          </a:p>
        </p:txBody>
      </p:sp>
      <p:sp>
        <p:nvSpPr>
          <p:cNvPr id="17" name="Rectangle 1">
            <a:extLst>
              <a:ext uri="{FF2B5EF4-FFF2-40B4-BE49-F238E27FC236}">
                <a16:creationId xmlns:a16="http://schemas.microsoft.com/office/drawing/2014/main" xmlns="" id="{16AB4C4E-7149-4B03-BD1A-9ABDC933C7BE}"/>
              </a:ext>
            </a:extLst>
          </p:cNvPr>
          <p:cNvSpPr/>
          <p:nvPr/>
        </p:nvSpPr>
        <p:spPr>
          <a:xfrm>
            <a:off x="1120140" y="1577079"/>
            <a:ext cx="7308050" cy="51771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spcAft>
                <a:spcPts val="600"/>
              </a:spcAft>
              <a:buAutoNum type="arabicPeriod"/>
              <a:defRPr/>
            </a:pPr>
            <a:r>
              <a:rPr lang="ru-RU" sz="2500" b="1" dirty="0">
                <a:solidFill>
                  <a:srgbClr val="007DD2">
                    <a:lumMod val="75000"/>
                  </a:srgbClr>
                </a:solidFill>
              </a:rPr>
              <a:t>Цепляющее начало.</a:t>
            </a:r>
          </a:p>
          <a:p>
            <a:pPr marL="514350" indent="-514350">
              <a:spcAft>
                <a:spcPts val="600"/>
              </a:spcAft>
              <a:buAutoNum type="arabicPeriod"/>
              <a:defRPr/>
            </a:pPr>
            <a:r>
              <a:rPr lang="ru-RU" sz="2500" b="1" dirty="0" smtClean="0">
                <a:solidFill>
                  <a:srgbClr val="007DD2">
                    <a:lumMod val="75000"/>
                  </a:srgbClr>
                </a:solidFill>
              </a:rPr>
              <a:t>Основная мысль.</a:t>
            </a:r>
            <a:endParaRPr lang="ru-RU" sz="2500" b="1" dirty="0">
              <a:solidFill>
                <a:srgbClr val="007DD2">
                  <a:lumMod val="75000"/>
                </a:srgbClr>
              </a:solidFill>
            </a:endParaRPr>
          </a:p>
          <a:p>
            <a:pPr marL="514350" indent="-514350">
              <a:spcAft>
                <a:spcPts val="600"/>
              </a:spcAft>
              <a:buAutoNum type="arabicPeriod"/>
              <a:defRPr/>
            </a:pPr>
            <a:r>
              <a:rPr lang="ru-RU" sz="2500" b="1" dirty="0" smtClean="0">
                <a:solidFill>
                  <a:srgbClr val="007DD2">
                    <a:lumMod val="75000"/>
                  </a:srgbClr>
                </a:solidFill>
              </a:rPr>
              <a:t>Использование цитат, фактов </a:t>
            </a:r>
            <a:r>
              <a:rPr lang="ru-RU" sz="2500" b="1" dirty="0">
                <a:solidFill>
                  <a:srgbClr val="007DD2">
                    <a:lumMod val="75000"/>
                  </a:srgbClr>
                </a:solidFill>
              </a:rPr>
              <a:t>и </a:t>
            </a:r>
            <a:r>
              <a:rPr lang="ru-RU" sz="2500" b="1" dirty="0" smtClean="0">
                <a:solidFill>
                  <a:srgbClr val="007DD2">
                    <a:lumMod val="75000"/>
                  </a:srgbClr>
                </a:solidFill>
              </a:rPr>
              <a:t>статистики.</a:t>
            </a:r>
          </a:p>
          <a:p>
            <a:pPr marL="514350" indent="-514350">
              <a:spcAft>
                <a:spcPts val="600"/>
              </a:spcAft>
              <a:buAutoNum type="arabicPeriod"/>
              <a:defRPr/>
            </a:pPr>
            <a:r>
              <a:rPr lang="ru-RU" sz="2500" b="1" dirty="0" smtClean="0">
                <a:solidFill>
                  <a:srgbClr val="007DD2">
                    <a:lumMod val="75000"/>
                  </a:srgbClr>
                </a:solidFill>
              </a:rPr>
              <a:t>Завершение </a:t>
            </a:r>
            <a:r>
              <a:rPr lang="ru-RU" sz="2500" b="1" dirty="0">
                <a:solidFill>
                  <a:srgbClr val="007DD2">
                    <a:lumMod val="75000"/>
                  </a:srgbClr>
                </a:solidFill>
              </a:rPr>
              <a:t>выступления</a:t>
            </a:r>
            <a:r>
              <a:rPr lang="ru-RU" sz="2500" b="1" dirty="0" smtClean="0">
                <a:solidFill>
                  <a:srgbClr val="007DD2">
                    <a:lumMod val="75000"/>
                  </a:srgbClr>
                </a:solidFill>
              </a:rPr>
              <a:t>.</a:t>
            </a:r>
          </a:p>
          <a:p>
            <a:pPr marL="514350" indent="-514350">
              <a:spcAft>
                <a:spcPts val="600"/>
              </a:spcAft>
              <a:buAutoNum type="arabicPeriod"/>
              <a:defRPr/>
            </a:pPr>
            <a:r>
              <a:rPr lang="ru-RU" sz="2500" b="1" dirty="0" smtClean="0">
                <a:solidFill>
                  <a:srgbClr val="007DD2">
                    <a:lumMod val="75000"/>
                  </a:srgbClr>
                </a:solidFill>
              </a:rPr>
              <a:t>Визуализация.</a:t>
            </a:r>
            <a:endParaRPr lang="ru-RU" sz="2500" b="1" dirty="0">
              <a:solidFill>
                <a:srgbClr val="007DD2">
                  <a:lumMod val="75000"/>
                </a:srgbClr>
              </a:solidFill>
            </a:endParaRPr>
          </a:p>
          <a:p>
            <a:pPr marL="514350" indent="-514350">
              <a:spcAft>
                <a:spcPts val="600"/>
              </a:spcAft>
              <a:buAutoNum type="arabicPeriod"/>
              <a:defRPr/>
            </a:pPr>
            <a:r>
              <a:rPr lang="ru-RU" sz="2500" b="1" dirty="0">
                <a:solidFill>
                  <a:srgbClr val="007DD2">
                    <a:lumMod val="75000"/>
                  </a:srgbClr>
                </a:solidFill>
              </a:rPr>
              <a:t>Ответы на вопросы</a:t>
            </a:r>
            <a:r>
              <a:rPr lang="ru-RU" sz="2500" b="1" dirty="0" smtClean="0">
                <a:solidFill>
                  <a:srgbClr val="007DD2">
                    <a:lumMod val="75000"/>
                  </a:srgbClr>
                </a:solidFill>
              </a:rPr>
              <a:t>.</a:t>
            </a:r>
          </a:p>
          <a:p>
            <a:pPr marL="514350" indent="-514350">
              <a:spcAft>
                <a:spcPts val="600"/>
              </a:spcAft>
              <a:buAutoNum type="arabicPeriod"/>
              <a:defRPr/>
            </a:pPr>
            <a:r>
              <a:rPr lang="ru-RU" sz="2500" b="1" dirty="0" smtClean="0">
                <a:solidFill>
                  <a:srgbClr val="007DD2">
                    <a:lumMod val="75000"/>
                  </a:srgbClr>
                </a:solidFill>
              </a:rPr>
              <a:t>Длительность </a:t>
            </a:r>
            <a:r>
              <a:rPr lang="ru-RU" sz="2500" b="1" dirty="0">
                <a:solidFill>
                  <a:srgbClr val="007DD2">
                    <a:lumMod val="75000"/>
                  </a:srgbClr>
                </a:solidFill>
              </a:rPr>
              <a:t>выступления</a:t>
            </a:r>
            <a:r>
              <a:rPr lang="ru-RU" sz="2500" b="1" dirty="0" smtClean="0">
                <a:solidFill>
                  <a:srgbClr val="007DD2">
                    <a:lumMod val="75000"/>
                  </a:srgbClr>
                </a:solidFill>
              </a:rPr>
              <a:t>.</a:t>
            </a:r>
          </a:p>
          <a:p>
            <a:pPr marL="514350" indent="-514350">
              <a:spcAft>
                <a:spcPts val="600"/>
              </a:spcAft>
              <a:buAutoNum type="arabicPeriod"/>
              <a:defRPr/>
            </a:pPr>
            <a:r>
              <a:rPr lang="ru-RU" sz="2500" b="1" dirty="0" smtClean="0">
                <a:solidFill>
                  <a:srgbClr val="007DD2">
                    <a:lumMod val="75000"/>
                  </a:srgbClr>
                </a:solidFill>
              </a:rPr>
              <a:t>Чтение текста.</a:t>
            </a:r>
            <a:endParaRPr lang="ru-RU" sz="2500" b="1" dirty="0">
              <a:solidFill>
                <a:srgbClr val="007DD2">
                  <a:lumMod val="75000"/>
                </a:srgbClr>
              </a:solidFill>
            </a:endParaRPr>
          </a:p>
          <a:p>
            <a:pPr marL="514350" indent="-514350">
              <a:lnSpc>
                <a:spcPct val="114000"/>
              </a:lnSpc>
              <a:spcAft>
                <a:spcPts val="600"/>
              </a:spcAft>
              <a:buAutoNum type="arabicPeriod"/>
              <a:defRPr/>
            </a:pPr>
            <a:endParaRPr lang="ru-RU" sz="2500" b="1" dirty="0">
              <a:solidFill>
                <a:srgbClr val="007DD2">
                  <a:lumMod val="75000"/>
                </a:srgbClr>
              </a:solidFill>
            </a:endParaRPr>
          </a:p>
          <a:p>
            <a:pPr marL="342900" indent="-342900">
              <a:lnSpc>
                <a:spcPct val="114000"/>
              </a:lnSpc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endParaRPr lang="en-US" sz="2800" b="1" dirty="0">
              <a:solidFill>
                <a:srgbClr val="007DD2">
                  <a:lumMod val="75000"/>
                </a:srgbClr>
              </a:solidFill>
            </a:endParaRPr>
          </a:p>
        </p:txBody>
      </p:sp>
      <p:sp>
        <p:nvSpPr>
          <p:cNvPr id="19" name="Text Box 3">
            <a:extLst>
              <a:ext uri="{FF2B5EF4-FFF2-40B4-BE49-F238E27FC236}">
                <a16:creationId xmlns:a16="http://schemas.microsoft.com/office/drawing/2014/main" xmlns="" id="{00355B2E-A0B0-49CC-90FC-A194257DB2A5}"/>
              </a:ext>
            </a:extLst>
          </p:cNvPr>
          <p:cNvSpPr txBox="1">
            <a:spLocks/>
          </p:cNvSpPr>
          <p:nvPr/>
        </p:nvSpPr>
        <p:spPr bwMode="auto">
          <a:xfrm>
            <a:off x="1120140" y="993482"/>
            <a:ext cx="6624638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/>
          <a:lstStyle/>
          <a:p>
            <a:pPr algn="ctr">
              <a:lnSpc>
                <a:spcPct val="90000"/>
              </a:lnSpc>
              <a:defRPr/>
            </a:pPr>
            <a:r>
              <a:rPr lang="ru-RU" altLang="x-none" sz="3200" b="1" dirty="0">
                <a:solidFill>
                  <a:prstClr val="black"/>
                </a:solidFill>
                <a:latin typeface="Roboto Black"/>
                <a:ea typeface="Dosis" charset="0"/>
                <a:cs typeface="Dosis" charset="0"/>
                <a:sym typeface="Poppins Medium" charset="0"/>
              </a:rPr>
              <a:t>Публичное выступление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904" y="452617"/>
            <a:ext cx="7943776" cy="432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267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3"/>
          <p:cNvSpPr txBox="1">
            <a:spLocks/>
          </p:cNvSpPr>
          <p:nvPr/>
        </p:nvSpPr>
        <p:spPr bwMode="auto">
          <a:xfrm>
            <a:off x="1172977" y="763483"/>
            <a:ext cx="10090633" cy="595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/>
          <a:lstStyle/>
          <a:p>
            <a:pPr algn="ctr">
              <a:lnSpc>
                <a:spcPct val="90000"/>
              </a:lnSpc>
              <a:defRPr/>
            </a:pPr>
            <a:r>
              <a:rPr lang="ru-RU" altLang="x-none" sz="3200" b="1" dirty="0">
                <a:solidFill>
                  <a:prstClr val="black"/>
                </a:solidFill>
                <a:latin typeface="Roboto Black"/>
                <a:ea typeface="Dosis" charset="0"/>
                <a:cs typeface="Dosis" charset="0"/>
                <a:sym typeface="Poppins Medium" charset="0"/>
              </a:rPr>
              <a:t>  Читайте нужную литературу!</a:t>
            </a:r>
            <a:endParaRPr lang="x-none" altLang="x-none" sz="3200" b="1" dirty="0">
              <a:solidFill>
                <a:prstClr val="black"/>
              </a:solidFill>
              <a:latin typeface="Roboto Black"/>
              <a:ea typeface="Dosis" charset="0"/>
              <a:cs typeface="Dosis" charset="0"/>
              <a:sym typeface="Poppins Medium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4321" y="1490016"/>
            <a:ext cx="2548747" cy="24869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9696" y="1490016"/>
            <a:ext cx="2417198" cy="24869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0624" y="1499703"/>
            <a:ext cx="1731404" cy="244305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7264" y="4238171"/>
            <a:ext cx="1582057" cy="23368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26894" y="1499703"/>
            <a:ext cx="1683137" cy="244305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06867" y="4238171"/>
            <a:ext cx="1631986" cy="23368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0791" y="1490016"/>
            <a:ext cx="1865175" cy="248690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32444" y="285801"/>
            <a:ext cx="7943776" cy="43285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07606" y="4238171"/>
            <a:ext cx="2022112" cy="2320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689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/>
            </a:gs>
            <a:gs pos="100000">
              <a:schemeClr val="accent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Box 3">
            <a:extLst>
              <a:ext uri="{FF2B5EF4-FFF2-40B4-BE49-F238E27FC236}">
                <a16:creationId xmlns:a16="http://schemas.microsoft.com/office/drawing/2014/main" xmlns="" id="{CD4FD931-B040-4DEB-9717-53A0E6020D8B}"/>
              </a:ext>
            </a:extLst>
          </p:cNvPr>
          <p:cNvSpPr txBox="1">
            <a:spLocks/>
          </p:cNvSpPr>
          <p:nvPr/>
        </p:nvSpPr>
        <p:spPr bwMode="auto">
          <a:xfrm>
            <a:off x="5283535" y="2613767"/>
            <a:ext cx="6624638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/>
          <a:lstStyle/>
          <a:p>
            <a:pPr>
              <a:lnSpc>
                <a:spcPct val="90000"/>
              </a:lnSpc>
              <a:defRPr/>
            </a:pPr>
            <a:r>
              <a:rPr lang="ru-RU" altLang="x-none" sz="5000" dirty="0">
                <a:solidFill>
                  <a:prstClr val="white"/>
                </a:solidFill>
                <a:latin typeface="Roboto Black"/>
                <a:ea typeface="Dosis" charset="0"/>
                <a:cs typeface="Dosis" charset="0"/>
                <a:sym typeface="Poppins Medium" charset="0"/>
              </a:rPr>
              <a:t>Удачи на Конкурсе!</a:t>
            </a:r>
            <a:endParaRPr lang="x-none" altLang="x-none" sz="5000" dirty="0">
              <a:solidFill>
                <a:prstClr val="white"/>
              </a:solidFill>
              <a:latin typeface="Roboto Black"/>
              <a:ea typeface="Dosis" charset="0"/>
              <a:cs typeface="Dosis" charset="0"/>
              <a:sym typeface="Poppins Medium" charset="0"/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76962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Официальный стил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5692"/>
      </a:accent1>
      <a:accent2>
        <a:srgbClr val="004575"/>
      </a:accent2>
      <a:accent3>
        <a:srgbClr val="007DD2"/>
      </a:accent3>
      <a:accent4>
        <a:srgbClr val="BC2649"/>
      </a:accent4>
      <a:accent5>
        <a:srgbClr val="FFC000"/>
      </a:accent5>
      <a:accent6>
        <a:srgbClr val="00B050"/>
      </a:accent6>
      <a:hlink>
        <a:srgbClr val="0563C1"/>
      </a:hlink>
      <a:folHlink>
        <a:srgbClr val="954F72"/>
      </a:folHlink>
    </a:clrScheme>
    <a:fontScheme name="Бренд ИРООО">
      <a:majorFont>
        <a:latin typeface="Roboto Black"/>
        <a:ea typeface=""/>
        <a:cs typeface=""/>
      </a:majorFont>
      <a:minorFont>
        <a:latin typeface="Roboto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ициальный стил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5692"/>
      </a:accent1>
      <a:accent2>
        <a:srgbClr val="004575"/>
      </a:accent2>
      <a:accent3>
        <a:srgbClr val="007DD2"/>
      </a:accent3>
      <a:accent4>
        <a:srgbClr val="BC2649"/>
      </a:accent4>
      <a:accent5>
        <a:srgbClr val="FFC000"/>
      </a:accent5>
      <a:accent6>
        <a:srgbClr val="00B050"/>
      </a:accent6>
      <a:hlink>
        <a:srgbClr val="0563C1"/>
      </a:hlink>
      <a:folHlink>
        <a:srgbClr val="954F72"/>
      </a:folHlink>
    </a:clrScheme>
    <a:fontScheme name="Бренд ИРООО">
      <a:majorFont>
        <a:latin typeface="Roboto Black"/>
        <a:ea typeface=""/>
        <a:cs typeface=""/>
      </a:majorFont>
      <a:minorFont>
        <a:latin typeface="Roboto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Тема Office">
  <a:themeElements>
    <a:clrScheme name="Официальный стил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5692"/>
      </a:accent1>
      <a:accent2>
        <a:srgbClr val="004575"/>
      </a:accent2>
      <a:accent3>
        <a:srgbClr val="007DD2"/>
      </a:accent3>
      <a:accent4>
        <a:srgbClr val="BC2649"/>
      </a:accent4>
      <a:accent5>
        <a:srgbClr val="FFC000"/>
      </a:accent5>
      <a:accent6>
        <a:srgbClr val="00B050"/>
      </a:accent6>
      <a:hlink>
        <a:srgbClr val="0563C1"/>
      </a:hlink>
      <a:folHlink>
        <a:srgbClr val="954F72"/>
      </a:folHlink>
    </a:clrScheme>
    <a:fontScheme name="Бренд ИРООО">
      <a:majorFont>
        <a:latin typeface="Roboto Black"/>
        <a:ea typeface=""/>
        <a:cs typeface=""/>
      </a:majorFont>
      <a:minorFont>
        <a:latin typeface="Roboto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Тема Office">
  <a:themeElements>
    <a:clrScheme name="Официальный стил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5692"/>
      </a:accent1>
      <a:accent2>
        <a:srgbClr val="004575"/>
      </a:accent2>
      <a:accent3>
        <a:srgbClr val="007DD2"/>
      </a:accent3>
      <a:accent4>
        <a:srgbClr val="BC2649"/>
      </a:accent4>
      <a:accent5>
        <a:srgbClr val="FFC000"/>
      </a:accent5>
      <a:accent6>
        <a:srgbClr val="00B050"/>
      </a:accent6>
      <a:hlink>
        <a:srgbClr val="0563C1"/>
      </a:hlink>
      <a:folHlink>
        <a:srgbClr val="954F72"/>
      </a:folHlink>
    </a:clrScheme>
    <a:fontScheme name="Бренд ИРООО">
      <a:majorFont>
        <a:latin typeface="Roboto Black"/>
        <a:ea typeface=""/>
        <a:cs typeface=""/>
      </a:majorFont>
      <a:minorFont>
        <a:latin typeface="Roboto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Тема Office">
  <a:themeElements>
    <a:clrScheme name="Официальный стил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5692"/>
      </a:accent1>
      <a:accent2>
        <a:srgbClr val="004575"/>
      </a:accent2>
      <a:accent3>
        <a:srgbClr val="007DD2"/>
      </a:accent3>
      <a:accent4>
        <a:srgbClr val="BC2649"/>
      </a:accent4>
      <a:accent5>
        <a:srgbClr val="FFC000"/>
      </a:accent5>
      <a:accent6>
        <a:srgbClr val="00B050"/>
      </a:accent6>
      <a:hlink>
        <a:srgbClr val="0563C1"/>
      </a:hlink>
      <a:folHlink>
        <a:srgbClr val="954F72"/>
      </a:folHlink>
    </a:clrScheme>
    <a:fontScheme name="Бренд ИРООО">
      <a:majorFont>
        <a:latin typeface="Roboto Black"/>
        <a:ea typeface=""/>
        <a:cs typeface=""/>
      </a:majorFont>
      <a:minorFont>
        <a:latin typeface="Roboto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Тема Office">
  <a:themeElements>
    <a:clrScheme name="Официальный стил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5692"/>
      </a:accent1>
      <a:accent2>
        <a:srgbClr val="004575"/>
      </a:accent2>
      <a:accent3>
        <a:srgbClr val="007DD2"/>
      </a:accent3>
      <a:accent4>
        <a:srgbClr val="BC2649"/>
      </a:accent4>
      <a:accent5>
        <a:srgbClr val="FFC000"/>
      </a:accent5>
      <a:accent6>
        <a:srgbClr val="00B050"/>
      </a:accent6>
      <a:hlink>
        <a:srgbClr val="0563C1"/>
      </a:hlink>
      <a:folHlink>
        <a:srgbClr val="954F72"/>
      </a:folHlink>
    </a:clrScheme>
    <a:fontScheme name="Бренд ИРООО">
      <a:majorFont>
        <a:latin typeface="Roboto Black"/>
        <a:ea typeface=""/>
        <a:cs typeface=""/>
      </a:majorFont>
      <a:minorFont>
        <a:latin typeface="Roboto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Тема Office">
  <a:themeElements>
    <a:clrScheme name="Официальный стил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5692"/>
      </a:accent1>
      <a:accent2>
        <a:srgbClr val="004575"/>
      </a:accent2>
      <a:accent3>
        <a:srgbClr val="007DD2"/>
      </a:accent3>
      <a:accent4>
        <a:srgbClr val="BC2649"/>
      </a:accent4>
      <a:accent5>
        <a:srgbClr val="FFC000"/>
      </a:accent5>
      <a:accent6>
        <a:srgbClr val="00B050"/>
      </a:accent6>
      <a:hlink>
        <a:srgbClr val="0563C1"/>
      </a:hlink>
      <a:folHlink>
        <a:srgbClr val="954F72"/>
      </a:folHlink>
    </a:clrScheme>
    <a:fontScheme name="Бренд ИРООО">
      <a:majorFont>
        <a:latin typeface="Roboto Black"/>
        <a:ea typeface=""/>
        <a:cs typeface=""/>
      </a:majorFont>
      <a:minorFont>
        <a:latin typeface="Roboto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Тема Office">
  <a:themeElements>
    <a:clrScheme name="Официальный стил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5692"/>
      </a:accent1>
      <a:accent2>
        <a:srgbClr val="004575"/>
      </a:accent2>
      <a:accent3>
        <a:srgbClr val="007DD2"/>
      </a:accent3>
      <a:accent4>
        <a:srgbClr val="BC2649"/>
      </a:accent4>
      <a:accent5>
        <a:srgbClr val="FFC000"/>
      </a:accent5>
      <a:accent6>
        <a:srgbClr val="00B050"/>
      </a:accent6>
      <a:hlink>
        <a:srgbClr val="0563C1"/>
      </a:hlink>
      <a:folHlink>
        <a:srgbClr val="954F72"/>
      </a:folHlink>
    </a:clrScheme>
    <a:fontScheme name="Бренд ИРООО">
      <a:majorFont>
        <a:latin typeface="Roboto Black"/>
        <a:ea typeface=""/>
        <a:cs typeface=""/>
      </a:majorFont>
      <a:minorFont>
        <a:latin typeface="Roboto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8_Тема Office">
  <a:themeElements>
    <a:clrScheme name="Официальный стил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5692"/>
      </a:accent1>
      <a:accent2>
        <a:srgbClr val="004575"/>
      </a:accent2>
      <a:accent3>
        <a:srgbClr val="007DD2"/>
      </a:accent3>
      <a:accent4>
        <a:srgbClr val="BC2649"/>
      </a:accent4>
      <a:accent5>
        <a:srgbClr val="FFC000"/>
      </a:accent5>
      <a:accent6>
        <a:srgbClr val="00B050"/>
      </a:accent6>
      <a:hlink>
        <a:srgbClr val="0563C1"/>
      </a:hlink>
      <a:folHlink>
        <a:srgbClr val="954F72"/>
      </a:folHlink>
    </a:clrScheme>
    <a:fontScheme name="Бренд ИРООО">
      <a:majorFont>
        <a:latin typeface="Roboto Black"/>
        <a:ea typeface=""/>
        <a:cs typeface=""/>
      </a:majorFont>
      <a:minorFont>
        <a:latin typeface="Roboto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9_Тема Office">
  <a:themeElements>
    <a:clrScheme name="Официальный стил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5692"/>
      </a:accent1>
      <a:accent2>
        <a:srgbClr val="004575"/>
      </a:accent2>
      <a:accent3>
        <a:srgbClr val="007DD2"/>
      </a:accent3>
      <a:accent4>
        <a:srgbClr val="BC2649"/>
      </a:accent4>
      <a:accent5>
        <a:srgbClr val="FFC000"/>
      </a:accent5>
      <a:accent6>
        <a:srgbClr val="00B050"/>
      </a:accent6>
      <a:hlink>
        <a:srgbClr val="0563C1"/>
      </a:hlink>
      <a:folHlink>
        <a:srgbClr val="954F72"/>
      </a:folHlink>
    </a:clrScheme>
    <a:fontScheme name="Бренд ИРООО">
      <a:majorFont>
        <a:latin typeface="Roboto Black"/>
        <a:ea typeface=""/>
        <a:cs typeface=""/>
      </a:majorFont>
      <a:minorFont>
        <a:latin typeface="Roboto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712</TotalTime>
  <Words>376</Words>
  <Application>Microsoft Office PowerPoint</Application>
  <PresentationFormat>Произвольный</PresentationFormat>
  <Paragraphs>85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10</vt:i4>
      </vt:variant>
      <vt:variant>
        <vt:lpstr>Заголовки слайдов</vt:lpstr>
      </vt:variant>
      <vt:variant>
        <vt:i4>10</vt:i4>
      </vt:variant>
    </vt:vector>
  </HeadingPairs>
  <TitlesOfParts>
    <vt:vector size="20" baseType="lpstr">
      <vt:lpstr>1_Тема Office</vt:lpstr>
      <vt:lpstr>Тема Office</vt:lpstr>
      <vt:lpstr>2_Тема Office</vt:lpstr>
      <vt:lpstr>3_Тема Office</vt:lpstr>
      <vt:lpstr>4_Тема Office</vt:lpstr>
      <vt:lpstr>5_Тема Office</vt:lpstr>
      <vt:lpstr>6_Тема Office</vt:lpstr>
      <vt:lpstr>7_Тема Office</vt:lpstr>
      <vt:lpstr>8_Тема Office</vt:lpstr>
      <vt:lpstr>9_Тема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Admin</cp:lastModifiedBy>
  <cp:revision>20</cp:revision>
  <dcterms:created xsi:type="dcterms:W3CDTF">2026-01-06T16:30:43Z</dcterms:created>
  <dcterms:modified xsi:type="dcterms:W3CDTF">2026-01-12T06:21:19Z</dcterms:modified>
</cp:coreProperties>
</file>