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259" r:id="rId3"/>
    <p:sldId id="257" r:id="rId4"/>
    <p:sldId id="258" r:id="rId5"/>
    <p:sldId id="260" r:id="rId6"/>
    <p:sldId id="276" r:id="rId7"/>
    <p:sldId id="274" r:id="rId8"/>
    <p:sldId id="275" r:id="rId9"/>
    <p:sldId id="273" r:id="rId10"/>
    <p:sldId id="267" r:id="rId11"/>
    <p:sldId id="268" r:id="rId12"/>
    <p:sldId id="269" r:id="rId13"/>
    <p:sldId id="270" r:id="rId14"/>
    <p:sldId id="271" r:id="rId15"/>
    <p:sldId id="261" r:id="rId16"/>
    <p:sldId id="262" r:id="rId17"/>
    <p:sldId id="263" r:id="rId18"/>
    <p:sldId id="265" r:id="rId19"/>
    <p:sldId id="266" r:id="rId20"/>
    <p:sldId id="277" r:id="rId21"/>
    <p:sldId id="278" r:id="rId22"/>
    <p:sldId id="283" r:id="rId23"/>
    <p:sldId id="279" r:id="rId24"/>
    <p:sldId id="280" r:id="rId2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F5F5F"/>
    <a:srgbClr val="FF9933"/>
    <a:srgbClr val="39857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2" autoAdjust="0"/>
    <p:restoredTop sz="94673" autoAdjust="0"/>
  </p:normalViewPr>
  <p:slideViewPr>
    <p:cSldViewPr snapToGrid="0">
      <p:cViewPr varScale="1">
        <p:scale>
          <a:sx n="82" d="100"/>
          <a:sy n="82" d="100"/>
        </p:scale>
        <p:origin x="691" y="5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oronzovakristya0504@gmail.com" userId="0dbb59a14acf5c86" providerId="LiveId" clId="{6874109B-6399-4835-A638-C2FDDB32BDE4}"/>
    <pc:docChg chg="undo custSel delSld modSld">
      <pc:chgData name="voronzovakristya0504@gmail.com" userId="0dbb59a14acf5c86" providerId="LiveId" clId="{6874109B-6399-4835-A638-C2FDDB32BDE4}" dt="2022-11-13T13:04:30.234" v="599"/>
      <pc:docMkLst>
        <pc:docMk/>
      </pc:docMkLst>
      <pc:sldChg chg="addSp delSp modSp modAnim">
        <pc:chgData name="voronzovakristya0504@gmail.com" userId="0dbb59a14acf5c86" providerId="LiveId" clId="{6874109B-6399-4835-A638-C2FDDB32BDE4}" dt="2022-11-13T13:01:01.607" v="598" actId="1076"/>
        <pc:sldMkLst>
          <pc:docMk/>
          <pc:sldMk cId="1984784138" sldId="256"/>
        </pc:sldMkLst>
        <pc:spChg chg="add">
          <ac:chgData name="voronzovakristya0504@gmail.com" userId="0dbb59a14acf5c86" providerId="LiveId" clId="{6874109B-6399-4835-A638-C2FDDB32BDE4}" dt="2022-11-13T12:47:04.497" v="471"/>
          <ac:spMkLst>
            <pc:docMk/>
            <pc:sldMk cId="1984784138" sldId="256"/>
            <ac:spMk id="2" creationId="{32687588-0F64-4FD6-8D9B-1C05C0B1A7E2}"/>
          </ac:spMkLst>
        </pc:spChg>
        <pc:spChg chg="add mod">
          <ac:chgData name="voronzovakristya0504@gmail.com" userId="0dbb59a14acf5c86" providerId="LiveId" clId="{6874109B-6399-4835-A638-C2FDDB32BDE4}" dt="2022-11-13T12:47:16.251" v="472"/>
          <ac:spMkLst>
            <pc:docMk/>
            <pc:sldMk cId="1984784138" sldId="256"/>
            <ac:spMk id="3" creationId="{AEBAB510-32D5-4053-BA2A-8634793FBDB4}"/>
          </ac:spMkLst>
        </pc:spChg>
        <pc:spChg chg="add mod">
          <ac:chgData name="voronzovakristya0504@gmail.com" userId="0dbb59a14acf5c86" providerId="LiveId" clId="{6874109B-6399-4835-A638-C2FDDB32BDE4}" dt="2022-11-13T12:47:39.781" v="474" actId="14100"/>
          <ac:spMkLst>
            <pc:docMk/>
            <pc:sldMk cId="1984784138" sldId="256"/>
            <ac:spMk id="4" creationId="{0E361EDD-CE48-46F4-B7E9-F5E9CC965FED}"/>
          </ac:spMkLst>
        </pc:spChg>
        <pc:spChg chg="add mod">
          <ac:chgData name="voronzovakristya0504@gmail.com" userId="0dbb59a14acf5c86" providerId="LiveId" clId="{6874109B-6399-4835-A638-C2FDDB32BDE4}" dt="2022-11-13T12:47:56.429" v="477"/>
          <ac:spMkLst>
            <pc:docMk/>
            <pc:sldMk cId="1984784138" sldId="256"/>
            <ac:spMk id="5" creationId="{28BF5E27-BB39-4C67-8808-F8BBB9546B7A}"/>
          </ac:spMkLst>
        </pc:spChg>
        <pc:spChg chg="add del mod">
          <ac:chgData name="voronzovakristya0504@gmail.com" userId="0dbb59a14acf5c86" providerId="LiveId" clId="{6874109B-6399-4835-A638-C2FDDB32BDE4}" dt="2022-11-13T13:00:14.073" v="589" actId="931"/>
          <ac:spMkLst>
            <pc:docMk/>
            <pc:sldMk cId="1984784138" sldId="256"/>
            <ac:spMk id="11" creationId="{E220D2C3-DC84-47F0-838C-04666BEFD37B}"/>
          </ac:spMkLst>
        </pc:spChg>
        <pc:picChg chg="add del mod">
          <ac:chgData name="voronzovakristya0504@gmail.com" userId="0dbb59a14acf5c86" providerId="LiveId" clId="{6874109B-6399-4835-A638-C2FDDB32BDE4}" dt="2022-11-13T13:00:14.073" v="589" actId="931"/>
          <ac:picMkLst>
            <pc:docMk/>
            <pc:sldMk cId="1984784138" sldId="256"/>
            <ac:picMk id="10" creationId="{9B4B9A78-2F71-4509-A888-1278B940150B}"/>
          </ac:picMkLst>
        </pc:picChg>
        <pc:picChg chg="add del">
          <ac:chgData name="voronzovakristya0504@gmail.com" userId="0dbb59a14acf5c86" providerId="LiveId" clId="{6874109B-6399-4835-A638-C2FDDB32BDE4}" dt="2022-11-13T12:47:44.005" v="476" actId="478"/>
          <ac:picMkLst>
            <pc:docMk/>
            <pc:sldMk cId="1984784138" sldId="256"/>
            <ac:picMk id="1050" creationId="{69BD4DA1-809B-4592-9220-8D7355E08D72}"/>
          </ac:picMkLst>
        </pc:picChg>
        <pc:picChg chg="mod">
          <ac:chgData name="voronzovakristya0504@gmail.com" userId="0dbb59a14acf5c86" providerId="LiveId" clId="{6874109B-6399-4835-A638-C2FDDB32BDE4}" dt="2022-11-13T12:51:16.558" v="503" actId="166"/>
          <ac:picMkLst>
            <pc:docMk/>
            <pc:sldMk cId="1984784138" sldId="256"/>
            <ac:picMk id="1056" creationId="{B416FDB9-AC17-47FB-A861-3AA3B2B60577}"/>
          </ac:picMkLst>
        </pc:picChg>
        <pc:picChg chg="add mod">
          <ac:chgData name="voronzovakristya0504@gmail.com" userId="0dbb59a14acf5c86" providerId="LiveId" clId="{6874109B-6399-4835-A638-C2FDDB32BDE4}" dt="2022-11-13T12:50:34.111" v="500" actId="1076"/>
          <ac:picMkLst>
            <pc:docMk/>
            <pc:sldMk cId="1984784138" sldId="256"/>
            <ac:picMk id="4098" creationId="{9E9A1CD9-4FB1-41C0-B574-3820E7C7B575}"/>
          </ac:picMkLst>
        </pc:picChg>
        <pc:picChg chg="add mod">
          <ac:chgData name="voronzovakristya0504@gmail.com" userId="0dbb59a14acf5c86" providerId="LiveId" clId="{6874109B-6399-4835-A638-C2FDDB32BDE4}" dt="2022-11-13T12:56:27.223" v="549" actId="1076"/>
          <ac:picMkLst>
            <pc:docMk/>
            <pc:sldMk cId="1984784138" sldId="256"/>
            <ac:picMk id="4108" creationId="{99C6E86A-F757-4638-A998-7C5D3F8784F0}"/>
          </ac:picMkLst>
        </pc:picChg>
        <pc:picChg chg="add del mod">
          <ac:chgData name="voronzovakristya0504@gmail.com" userId="0dbb59a14acf5c86" providerId="LiveId" clId="{6874109B-6399-4835-A638-C2FDDB32BDE4}" dt="2022-11-13T12:59:48.219" v="587" actId="478"/>
          <ac:picMkLst>
            <pc:docMk/>
            <pc:sldMk cId="1984784138" sldId="256"/>
            <ac:picMk id="4110" creationId="{FDBC315B-2254-4569-B706-ED1CC0FE621F}"/>
          </ac:picMkLst>
        </pc:picChg>
        <pc:picChg chg="add del">
          <ac:chgData name="voronzovakristya0504@gmail.com" userId="0dbb59a14acf5c86" providerId="LiveId" clId="{6874109B-6399-4835-A638-C2FDDB32BDE4}" dt="2022-11-13T13:00:35.274" v="591" actId="478"/>
          <ac:picMkLst>
            <pc:docMk/>
            <pc:sldMk cId="1984784138" sldId="256"/>
            <ac:picMk id="4112" creationId="{A39C40DB-B70C-4DB7-9D45-4A4F249DBF25}"/>
          </ac:picMkLst>
        </pc:picChg>
        <pc:picChg chg="add mod">
          <ac:chgData name="voronzovakristya0504@gmail.com" userId="0dbb59a14acf5c86" providerId="LiveId" clId="{6874109B-6399-4835-A638-C2FDDB32BDE4}" dt="2022-11-13T13:01:01.607" v="598" actId="1076"/>
          <ac:picMkLst>
            <pc:docMk/>
            <pc:sldMk cId="1984784138" sldId="256"/>
            <ac:picMk id="4114" creationId="{554DF9B7-3C69-4050-BF8D-A596CB32D9E5}"/>
          </ac:picMkLst>
        </pc:picChg>
      </pc:sldChg>
      <pc:sldChg chg="addSp modSp mod">
        <pc:chgData name="voronzovakristya0504@gmail.com" userId="0dbb59a14acf5c86" providerId="LiveId" clId="{6874109B-6399-4835-A638-C2FDDB32BDE4}" dt="2022-11-13T12:54:31.637" v="538" actId="1076"/>
        <pc:sldMkLst>
          <pc:docMk/>
          <pc:sldMk cId="1886276354" sldId="257"/>
        </pc:sldMkLst>
        <pc:spChg chg="add mod">
          <ac:chgData name="voronzovakristya0504@gmail.com" userId="0dbb59a14acf5c86" providerId="LiveId" clId="{6874109B-6399-4835-A638-C2FDDB32BDE4}" dt="2022-11-13T12:42:18.315" v="439" actId="3626"/>
          <ac:spMkLst>
            <pc:docMk/>
            <pc:sldMk cId="1886276354" sldId="257"/>
            <ac:spMk id="15" creationId="{1C6579DA-1BCB-41F6-8588-F7BD5178F9D3}"/>
          </ac:spMkLst>
        </pc:spChg>
        <pc:spChg chg="add mod">
          <ac:chgData name="voronzovakristya0504@gmail.com" userId="0dbb59a14acf5c86" providerId="LiveId" clId="{6874109B-6399-4835-A638-C2FDDB32BDE4}" dt="2022-11-13T12:39:34.780" v="412" actId="3626"/>
          <ac:spMkLst>
            <pc:docMk/>
            <pc:sldMk cId="1886276354" sldId="257"/>
            <ac:spMk id="16" creationId="{8E7983CF-E7E8-4BD4-B182-97A3426DD41A}"/>
          </ac:spMkLst>
        </pc:spChg>
        <pc:picChg chg="add mod">
          <ac:chgData name="voronzovakristya0504@gmail.com" userId="0dbb59a14acf5c86" providerId="LiveId" clId="{6874109B-6399-4835-A638-C2FDDB32BDE4}" dt="2022-11-13T12:39:20.658" v="407" actId="1076"/>
          <ac:picMkLst>
            <pc:docMk/>
            <pc:sldMk cId="1886276354" sldId="257"/>
            <ac:picMk id="14" creationId="{0A851586-D5B4-4E6F-BB0C-3AF90EA1C20B}"/>
          </ac:picMkLst>
        </pc:picChg>
        <pc:picChg chg="mod">
          <ac:chgData name="voronzovakristya0504@gmail.com" userId="0dbb59a14acf5c86" providerId="LiveId" clId="{6874109B-6399-4835-A638-C2FDDB32BDE4}" dt="2022-11-13T12:39:23.162" v="408" actId="1076"/>
          <ac:picMkLst>
            <pc:docMk/>
            <pc:sldMk cId="1886276354" sldId="257"/>
            <ac:picMk id="2050" creationId="{CD7806BC-18EC-4BA6-8C3F-1A5C7AE3C778}"/>
          </ac:picMkLst>
        </pc:picChg>
        <pc:picChg chg="add mod">
          <ac:chgData name="voronzovakristya0504@gmail.com" userId="0dbb59a14acf5c86" providerId="LiveId" clId="{6874109B-6399-4835-A638-C2FDDB32BDE4}" dt="2022-11-13T12:54:31.637" v="538" actId="1076"/>
          <ac:picMkLst>
            <pc:docMk/>
            <pc:sldMk cId="1886276354" sldId="257"/>
            <ac:picMk id="6146" creationId="{B1239DA6-F304-478D-8E1D-02032A864704}"/>
          </ac:picMkLst>
        </pc:picChg>
      </pc:sldChg>
      <pc:sldChg chg="addSp modSp mod">
        <pc:chgData name="voronzovakristya0504@gmail.com" userId="0dbb59a14acf5c86" providerId="LiveId" clId="{6874109B-6399-4835-A638-C2FDDB32BDE4}" dt="2022-11-13T12:53:38.087" v="531" actId="1076"/>
        <pc:sldMkLst>
          <pc:docMk/>
          <pc:sldMk cId="2322367130" sldId="258"/>
        </pc:sldMkLst>
        <pc:spChg chg="add mod">
          <ac:chgData name="voronzovakristya0504@gmail.com" userId="0dbb59a14acf5c86" providerId="LiveId" clId="{6874109B-6399-4835-A638-C2FDDB32BDE4}" dt="2022-11-13T12:40:15.057" v="417" actId="1076"/>
          <ac:spMkLst>
            <pc:docMk/>
            <pc:sldMk cId="2322367130" sldId="258"/>
            <ac:spMk id="17" creationId="{3115507A-220F-4925-9004-98614A554056}"/>
          </ac:spMkLst>
        </pc:spChg>
        <pc:spChg chg="add mod">
          <ac:chgData name="voronzovakristya0504@gmail.com" userId="0dbb59a14acf5c86" providerId="LiveId" clId="{6874109B-6399-4835-A638-C2FDDB32BDE4}" dt="2022-11-13T12:40:36.119" v="427" actId="20577"/>
          <ac:spMkLst>
            <pc:docMk/>
            <pc:sldMk cId="2322367130" sldId="258"/>
            <ac:spMk id="18" creationId="{5ED69F9C-A918-4C39-B244-49A1BA8465D2}"/>
          </ac:spMkLst>
        </pc:spChg>
        <pc:picChg chg="add mod">
          <ac:chgData name="voronzovakristya0504@gmail.com" userId="0dbb59a14acf5c86" providerId="LiveId" clId="{6874109B-6399-4835-A638-C2FDDB32BDE4}" dt="2022-11-13T12:40:03.505" v="414" actId="1076"/>
          <ac:picMkLst>
            <pc:docMk/>
            <pc:sldMk cId="2322367130" sldId="258"/>
            <ac:picMk id="16" creationId="{18D7BFEA-2B97-4C37-A997-74C897FCDD63}"/>
          </ac:picMkLst>
        </pc:picChg>
        <pc:picChg chg="add mod">
          <ac:chgData name="voronzovakristya0504@gmail.com" userId="0dbb59a14acf5c86" providerId="LiveId" clId="{6874109B-6399-4835-A638-C2FDDB32BDE4}" dt="2022-11-13T12:53:38.087" v="531" actId="1076"/>
          <ac:picMkLst>
            <pc:docMk/>
            <pc:sldMk cId="2322367130" sldId="258"/>
            <ac:picMk id="5122" creationId="{7129828F-799C-454E-A3FC-392FDFF47996}"/>
          </ac:picMkLst>
        </pc:picChg>
      </pc:sldChg>
      <pc:sldChg chg="addSp delSp modSp mod">
        <pc:chgData name="voronzovakristya0504@gmail.com" userId="0dbb59a14acf5c86" providerId="LiveId" clId="{6874109B-6399-4835-A638-C2FDDB32BDE4}" dt="2022-11-13T12:55:57.025" v="548" actId="1076"/>
        <pc:sldMkLst>
          <pc:docMk/>
          <pc:sldMk cId="1376951954" sldId="259"/>
        </pc:sldMkLst>
        <pc:spChg chg="add">
          <ac:chgData name="voronzovakristya0504@gmail.com" userId="0dbb59a14acf5c86" providerId="LiveId" clId="{6874109B-6399-4835-A638-C2FDDB32BDE4}" dt="2022-11-13T12:35:09.340" v="355"/>
          <ac:spMkLst>
            <pc:docMk/>
            <pc:sldMk cId="1376951954" sldId="259"/>
            <ac:spMk id="3" creationId="{613A604B-4181-4ED5-8A7F-4367A3340049}"/>
          </ac:spMkLst>
        </pc:spChg>
        <pc:spChg chg="add del mod">
          <ac:chgData name="voronzovakristya0504@gmail.com" userId="0dbb59a14acf5c86" providerId="LiveId" clId="{6874109B-6399-4835-A638-C2FDDB32BDE4}" dt="2022-11-13T12:36:39.621" v="367"/>
          <ac:spMkLst>
            <pc:docMk/>
            <pc:sldMk cId="1376951954" sldId="259"/>
            <ac:spMk id="10" creationId="{2383A2FC-1387-4EC5-A3D7-EAFB45F76572}"/>
          </ac:spMkLst>
        </pc:spChg>
        <pc:spChg chg="add mod">
          <ac:chgData name="voronzovakristya0504@gmail.com" userId="0dbb59a14acf5c86" providerId="LiveId" clId="{6874109B-6399-4835-A638-C2FDDB32BDE4}" dt="2022-11-13T12:37:15.623" v="384" actId="1076"/>
          <ac:spMkLst>
            <pc:docMk/>
            <pc:sldMk cId="1376951954" sldId="259"/>
            <ac:spMk id="11" creationId="{C3A10DB6-DC89-43A1-A4A5-D4C391F805EA}"/>
          </ac:spMkLst>
        </pc:spChg>
        <pc:spChg chg="add mod">
          <ac:chgData name="voronzovakristya0504@gmail.com" userId="0dbb59a14acf5c86" providerId="LiveId" clId="{6874109B-6399-4835-A638-C2FDDB32BDE4}" dt="2022-11-13T12:37:50.214" v="401" actId="1076"/>
          <ac:spMkLst>
            <pc:docMk/>
            <pc:sldMk cId="1376951954" sldId="259"/>
            <ac:spMk id="12" creationId="{AF6BC896-C205-4152-B939-A66BDF38EC9A}"/>
          </ac:spMkLst>
        </pc:spChg>
        <pc:picChg chg="mod">
          <ac:chgData name="voronzovakristya0504@gmail.com" userId="0dbb59a14acf5c86" providerId="LiveId" clId="{6874109B-6399-4835-A638-C2FDDB32BDE4}" dt="2022-11-13T12:37:28.302" v="390" actId="1076"/>
          <ac:picMkLst>
            <pc:docMk/>
            <pc:sldMk cId="1376951954" sldId="259"/>
            <ac:picMk id="1042" creationId="{01660259-AF17-4422-AB5D-80239FA75DB5}"/>
          </ac:picMkLst>
        </pc:picChg>
        <pc:picChg chg="add mod">
          <ac:chgData name="voronzovakristya0504@gmail.com" userId="0dbb59a14acf5c86" providerId="LiveId" clId="{6874109B-6399-4835-A638-C2FDDB32BDE4}" dt="2022-11-13T12:37:23.324" v="387" actId="1076"/>
          <ac:picMkLst>
            <pc:docMk/>
            <pc:sldMk cId="1376951954" sldId="259"/>
            <ac:picMk id="3076" creationId="{75F437F0-3340-4987-BB07-165524F7AC06}"/>
          </ac:picMkLst>
        </pc:picChg>
        <pc:picChg chg="add mod">
          <ac:chgData name="voronzovakristya0504@gmail.com" userId="0dbb59a14acf5c86" providerId="LiveId" clId="{6874109B-6399-4835-A638-C2FDDB32BDE4}" dt="2022-11-13T12:55:57.025" v="548" actId="1076"/>
          <ac:picMkLst>
            <pc:docMk/>
            <pc:sldMk cId="1376951954" sldId="259"/>
            <ac:picMk id="3078" creationId="{CD55B53B-C9F1-49D5-AACF-E1C5BCF10E31}"/>
          </ac:picMkLst>
        </pc:picChg>
      </pc:sldChg>
      <pc:sldChg chg="addSp delSp modSp mod modAnim">
        <pc:chgData name="voronzovakristya0504@gmail.com" userId="0dbb59a14acf5c86" providerId="LiveId" clId="{6874109B-6399-4835-A638-C2FDDB32BDE4}" dt="2022-11-13T13:04:30.234" v="599"/>
        <pc:sldMkLst>
          <pc:docMk/>
          <pc:sldMk cId="2804510799" sldId="260"/>
        </pc:sldMkLst>
        <pc:spChg chg="mod">
          <ac:chgData name="voronzovakristya0504@gmail.com" userId="0dbb59a14acf5c86" providerId="LiveId" clId="{6874109B-6399-4835-A638-C2FDDB32BDE4}" dt="2022-11-13T12:51:53.695" v="506" actId="1076"/>
          <ac:spMkLst>
            <pc:docMk/>
            <pc:sldMk cId="2804510799" sldId="260"/>
            <ac:spMk id="8" creationId="{7527FCA8-FED9-4DBA-A42F-F462E08ED5EF}"/>
          </ac:spMkLst>
        </pc:spChg>
        <pc:spChg chg="mod">
          <ac:chgData name="voronzovakristya0504@gmail.com" userId="0dbb59a14acf5c86" providerId="LiveId" clId="{6874109B-6399-4835-A638-C2FDDB32BDE4}" dt="2022-11-13T13:04:30.234" v="599"/>
          <ac:spMkLst>
            <pc:docMk/>
            <pc:sldMk cId="2804510799" sldId="260"/>
            <ac:spMk id="16" creationId="{00000000-0000-0000-0000-000000000000}"/>
          </ac:spMkLst>
        </pc:spChg>
        <pc:spChg chg="add mod">
          <ac:chgData name="voronzovakristya0504@gmail.com" userId="0dbb59a14acf5c86" providerId="LiveId" clId="{6874109B-6399-4835-A638-C2FDDB32BDE4}" dt="2022-11-13T12:41:24.276" v="436" actId="1076"/>
          <ac:spMkLst>
            <pc:docMk/>
            <pc:sldMk cId="2804510799" sldId="260"/>
            <ac:spMk id="24" creationId="{DE7E864D-CB4E-4DAB-A28B-5C71C6C78B81}"/>
          </ac:spMkLst>
        </pc:spChg>
        <pc:spChg chg="add mod">
          <ac:chgData name="voronzovakristya0504@gmail.com" userId="0dbb59a14acf5c86" providerId="LiveId" clId="{6874109B-6399-4835-A638-C2FDDB32BDE4}" dt="2022-11-13T12:41:33.566" v="438" actId="3626"/>
          <ac:spMkLst>
            <pc:docMk/>
            <pc:sldMk cId="2804510799" sldId="260"/>
            <ac:spMk id="25" creationId="{0FB98A99-62AB-4B31-9FBC-411D2046BB60}"/>
          </ac:spMkLst>
        </pc:spChg>
        <pc:picChg chg="add mod">
          <ac:chgData name="voronzovakristya0504@gmail.com" userId="0dbb59a14acf5c86" providerId="LiveId" clId="{6874109B-6399-4835-A638-C2FDDB32BDE4}" dt="2022-11-13T12:41:11.676" v="430" actId="1076"/>
          <ac:picMkLst>
            <pc:docMk/>
            <pc:sldMk cId="2804510799" sldId="260"/>
            <ac:picMk id="23" creationId="{52B30AF6-CAF3-4A6A-8A31-EF1610528C79}"/>
          </ac:picMkLst>
        </pc:picChg>
        <pc:picChg chg="add mod">
          <ac:chgData name="voronzovakristya0504@gmail.com" userId="0dbb59a14acf5c86" providerId="LiveId" clId="{6874109B-6399-4835-A638-C2FDDB32BDE4}" dt="2022-11-13T12:03:48.992" v="16"/>
          <ac:picMkLst>
            <pc:docMk/>
            <pc:sldMk cId="2804510799" sldId="260"/>
            <ac:picMk id="1026" creationId="{72CEB874-2D2F-475D-9727-26E615C16809}"/>
          </ac:picMkLst>
        </pc:picChg>
        <pc:picChg chg="add del mod">
          <ac:chgData name="voronzovakristya0504@gmail.com" userId="0dbb59a14acf5c86" providerId="LiveId" clId="{6874109B-6399-4835-A638-C2FDDB32BDE4}" dt="2022-11-13T12:51:54.959" v="507"/>
          <ac:picMkLst>
            <pc:docMk/>
            <pc:sldMk cId="2804510799" sldId="260"/>
            <ac:picMk id="1028" creationId="{38D405BD-7B22-470C-8E84-6EFE5549D1A0}"/>
          </ac:picMkLst>
        </pc:picChg>
        <pc:picChg chg="add mod">
          <ac:chgData name="voronzovakristya0504@gmail.com" userId="0dbb59a14acf5c86" providerId="LiveId" clId="{6874109B-6399-4835-A638-C2FDDB32BDE4}" dt="2022-11-13T12:52:23.130" v="516" actId="1076"/>
          <ac:picMkLst>
            <pc:docMk/>
            <pc:sldMk cId="2804510799" sldId="260"/>
            <ac:picMk id="1030" creationId="{E892CF04-6C61-4863-821A-428AC3A88733}"/>
          </ac:picMkLst>
        </pc:picChg>
      </pc:sldChg>
      <pc:sldChg chg="modSp mod">
        <pc:chgData name="voronzovakristya0504@gmail.com" userId="0dbb59a14acf5c86" providerId="LiveId" clId="{6874109B-6399-4835-A638-C2FDDB32BDE4}" dt="2022-11-13T12:16:18.028" v="124" actId="2711"/>
        <pc:sldMkLst>
          <pc:docMk/>
          <pc:sldMk cId="0" sldId="261"/>
        </pc:sldMkLst>
        <pc:spChg chg="mod">
          <ac:chgData name="voronzovakristya0504@gmail.com" userId="0dbb59a14acf5c86" providerId="LiveId" clId="{6874109B-6399-4835-A638-C2FDDB32BDE4}" dt="2022-11-13T12:16:18.028" v="124" actId="2711"/>
          <ac:spMkLst>
            <pc:docMk/>
            <pc:sldMk cId="0" sldId="261"/>
            <ac:spMk id="3" creationId="{00000000-0000-0000-0000-000000000000}"/>
          </ac:spMkLst>
        </pc:spChg>
      </pc:sldChg>
      <pc:sldChg chg="modSp mod">
        <pc:chgData name="voronzovakristya0504@gmail.com" userId="0dbb59a14acf5c86" providerId="LiveId" clId="{6874109B-6399-4835-A638-C2FDDB32BDE4}" dt="2022-11-13T12:16:38.579" v="127" actId="3626"/>
        <pc:sldMkLst>
          <pc:docMk/>
          <pc:sldMk cId="0" sldId="262"/>
        </pc:sldMkLst>
        <pc:spChg chg="mod">
          <ac:chgData name="voronzovakristya0504@gmail.com" userId="0dbb59a14acf5c86" providerId="LiveId" clId="{6874109B-6399-4835-A638-C2FDDB32BDE4}" dt="2022-11-13T12:16:38.579" v="127" actId="3626"/>
          <ac:spMkLst>
            <pc:docMk/>
            <pc:sldMk cId="0" sldId="262"/>
            <ac:spMk id="3" creationId="{00000000-0000-0000-0000-000000000000}"/>
          </ac:spMkLst>
        </pc:spChg>
      </pc:sldChg>
      <pc:sldChg chg="modSp mod">
        <pc:chgData name="voronzovakristya0504@gmail.com" userId="0dbb59a14acf5c86" providerId="LiveId" clId="{6874109B-6399-4835-A638-C2FDDB32BDE4}" dt="2022-11-13T12:17:07.615" v="131" actId="3626"/>
        <pc:sldMkLst>
          <pc:docMk/>
          <pc:sldMk cId="0" sldId="263"/>
        </pc:sldMkLst>
        <pc:spChg chg="mod">
          <ac:chgData name="voronzovakristya0504@gmail.com" userId="0dbb59a14acf5c86" providerId="LiveId" clId="{6874109B-6399-4835-A638-C2FDDB32BDE4}" dt="2022-11-13T12:17:07.615" v="131" actId="3626"/>
          <ac:spMkLst>
            <pc:docMk/>
            <pc:sldMk cId="0" sldId="263"/>
            <ac:spMk id="3" creationId="{00000000-0000-0000-0000-000000000000}"/>
          </ac:spMkLst>
        </pc:spChg>
      </pc:sldChg>
      <pc:sldChg chg="del">
        <pc:chgData name="voronzovakristya0504@gmail.com" userId="0dbb59a14acf5c86" providerId="LiveId" clId="{6874109B-6399-4835-A638-C2FDDB32BDE4}" dt="2022-11-13T12:07:37.269" v="52" actId="47"/>
        <pc:sldMkLst>
          <pc:docMk/>
          <pc:sldMk cId="0" sldId="264"/>
        </pc:sldMkLst>
      </pc:sldChg>
      <pc:sldChg chg="modSp mod">
        <pc:chgData name="voronzovakristya0504@gmail.com" userId="0dbb59a14acf5c86" providerId="LiveId" clId="{6874109B-6399-4835-A638-C2FDDB32BDE4}" dt="2022-11-13T12:17:14.826" v="132" actId="2711"/>
        <pc:sldMkLst>
          <pc:docMk/>
          <pc:sldMk cId="0" sldId="265"/>
        </pc:sldMkLst>
        <pc:spChg chg="mod">
          <ac:chgData name="voronzovakristya0504@gmail.com" userId="0dbb59a14acf5c86" providerId="LiveId" clId="{6874109B-6399-4835-A638-C2FDDB32BDE4}" dt="2022-11-13T12:17:14.826" v="132" actId="2711"/>
          <ac:spMkLst>
            <pc:docMk/>
            <pc:sldMk cId="0" sldId="265"/>
            <ac:spMk id="3" creationId="{00000000-0000-0000-0000-000000000000}"/>
          </ac:spMkLst>
        </pc:spChg>
      </pc:sldChg>
      <pc:sldChg chg="modSp mod">
        <pc:chgData name="voronzovakristya0504@gmail.com" userId="0dbb59a14acf5c86" providerId="LiveId" clId="{6874109B-6399-4835-A638-C2FDDB32BDE4}" dt="2022-11-13T12:17:49.529" v="136" actId="255"/>
        <pc:sldMkLst>
          <pc:docMk/>
          <pc:sldMk cId="0" sldId="266"/>
        </pc:sldMkLst>
        <pc:spChg chg="mod">
          <ac:chgData name="voronzovakristya0504@gmail.com" userId="0dbb59a14acf5c86" providerId="LiveId" clId="{6874109B-6399-4835-A638-C2FDDB32BDE4}" dt="2022-11-13T12:17:49.529" v="136" actId="255"/>
          <ac:spMkLst>
            <pc:docMk/>
            <pc:sldMk cId="0" sldId="266"/>
            <ac:spMk id="3" creationId="{00000000-0000-0000-0000-000000000000}"/>
          </ac:spMkLst>
        </pc:spChg>
      </pc:sldChg>
      <pc:sldChg chg="modSp mod">
        <pc:chgData name="voronzovakristya0504@gmail.com" userId="0dbb59a14acf5c86" providerId="LiveId" clId="{6874109B-6399-4835-A638-C2FDDB32BDE4}" dt="2022-11-13T12:11:44.695" v="82" actId="113"/>
        <pc:sldMkLst>
          <pc:docMk/>
          <pc:sldMk cId="0" sldId="267"/>
        </pc:sldMkLst>
        <pc:spChg chg="mod">
          <ac:chgData name="voronzovakristya0504@gmail.com" userId="0dbb59a14acf5c86" providerId="LiveId" clId="{6874109B-6399-4835-A638-C2FDDB32BDE4}" dt="2022-11-13T12:11:44.695" v="82" actId="113"/>
          <ac:spMkLst>
            <pc:docMk/>
            <pc:sldMk cId="0" sldId="267"/>
            <ac:spMk id="3" creationId="{00000000-0000-0000-0000-000000000000}"/>
          </ac:spMkLst>
        </pc:spChg>
      </pc:sldChg>
      <pc:sldChg chg="modSp mod">
        <pc:chgData name="voronzovakristya0504@gmail.com" userId="0dbb59a14acf5c86" providerId="LiveId" clId="{6874109B-6399-4835-A638-C2FDDB32BDE4}" dt="2022-11-13T12:12:24.501" v="94" actId="113"/>
        <pc:sldMkLst>
          <pc:docMk/>
          <pc:sldMk cId="0" sldId="268"/>
        </pc:sldMkLst>
        <pc:spChg chg="mod">
          <ac:chgData name="voronzovakristya0504@gmail.com" userId="0dbb59a14acf5c86" providerId="LiveId" clId="{6874109B-6399-4835-A638-C2FDDB32BDE4}" dt="2022-11-13T12:12:24.501" v="94" actId="113"/>
          <ac:spMkLst>
            <pc:docMk/>
            <pc:sldMk cId="0" sldId="268"/>
            <ac:spMk id="3" creationId="{00000000-0000-0000-0000-000000000000}"/>
          </ac:spMkLst>
        </pc:spChg>
      </pc:sldChg>
      <pc:sldChg chg="modSp mod">
        <pc:chgData name="voronzovakristya0504@gmail.com" userId="0dbb59a14acf5c86" providerId="LiveId" clId="{6874109B-6399-4835-A638-C2FDDB32BDE4}" dt="2022-11-13T12:12:52.332" v="100" actId="114"/>
        <pc:sldMkLst>
          <pc:docMk/>
          <pc:sldMk cId="0" sldId="269"/>
        </pc:sldMkLst>
        <pc:spChg chg="mod">
          <ac:chgData name="voronzovakristya0504@gmail.com" userId="0dbb59a14acf5c86" providerId="LiveId" clId="{6874109B-6399-4835-A638-C2FDDB32BDE4}" dt="2022-11-13T12:12:52.332" v="100" actId="114"/>
          <ac:spMkLst>
            <pc:docMk/>
            <pc:sldMk cId="0" sldId="269"/>
            <ac:spMk id="3" creationId="{00000000-0000-0000-0000-000000000000}"/>
          </ac:spMkLst>
        </pc:spChg>
      </pc:sldChg>
      <pc:sldChg chg="modSp mod">
        <pc:chgData name="voronzovakristya0504@gmail.com" userId="0dbb59a14acf5c86" providerId="LiveId" clId="{6874109B-6399-4835-A638-C2FDDB32BDE4}" dt="2022-11-13T12:13:10.843" v="103" actId="113"/>
        <pc:sldMkLst>
          <pc:docMk/>
          <pc:sldMk cId="0" sldId="270"/>
        </pc:sldMkLst>
        <pc:spChg chg="mod">
          <ac:chgData name="voronzovakristya0504@gmail.com" userId="0dbb59a14acf5c86" providerId="LiveId" clId="{6874109B-6399-4835-A638-C2FDDB32BDE4}" dt="2022-11-13T12:13:10.843" v="103" actId="113"/>
          <ac:spMkLst>
            <pc:docMk/>
            <pc:sldMk cId="0" sldId="270"/>
            <ac:spMk id="3" creationId="{00000000-0000-0000-0000-000000000000}"/>
          </ac:spMkLst>
        </pc:spChg>
      </pc:sldChg>
      <pc:sldChg chg="modSp mod">
        <pc:chgData name="voronzovakristya0504@gmail.com" userId="0dbb59a14acf5c86" providerId="LiveId" clId="{6874109B-6399-4835-A638-C2FDDB32BDE4}" dt="2022-11-13T12:15:50.967" v="123" actId="113"/>
        <pc:sldMkLst>
          <pc:docMk/>
          <pc:sldMk cId="0" sldId="271"/>
        </pc:sldMkLst>
        <pc:spChg chg="mod">
          <ac:chgData name="voronzovakristya0504@gmail.com" userId="0dbb59a14acf5c86" providerId="LiveId" clId="{6874109B-6399-4835-A638-C2FDDB32BDE4}" dt="2022-11-13T12:15:50.967" v="123" actId="113"/>
          <ac:spMkLst>
            <pc:docMk/>
            <pc:sldMk cId="0" sldId="271"/>
            <ac:spMk id="3" creationId="{00000000-0000-0000-0000-000000000000}"/>
          </ac:spMkLst>
        </pc:spChg>
      </pc:sldChg>
      <pc:sldChg chg="modSp mod">
        <pc:chgData name="voronzovakristya0504@gmail.com" userId="0dbb59a14acf5c86" providerId="LiveId" clId="{6874109B-6399-4835-A638-C2FDDB32BDE4}" dt="2022-11-13T12:11:23.420" v="78" actId="1076"/>
        <pc:sldMkLst>
          <pc:docMk/>
          <pc:sldMk cId="0" sldId="273"/>
        </pc:sldMkLst>
        <pc:spChg chg="mod">
          <ac:chgData name="voronzovakristya0504@gmail.com" userId="0dbb59a14acf5c86" providerId="LiveId" clId="{6874109B-6399-4835-A638-C2FDDB32BDE4}" dt="2022-11-13T12:09:49.174" v="69" actId="1076"/>
          <ac:spMkLst>
            <pc:docMk/>
            <pc:sldMk cId="0" sldId="273"/>
            <ac:spMk id="2" creationId="{00000000-0000-0000-0000-000000000000}"/>
          </ac:spMkLst>
        </pc:spChg>
        <pc:spChg chg="mod">
          <ac:chgData name="voronzovakristya0504@gmail.com" userId="0dbb59a14acf5c86" providerId="LiveId" clId="{6874109B-6399-4835-A638-C2FDDB32BDE4}" dt="2022-11-13T12:11:23.420" v="78" actId="1076"/>
          <ac:spMkLst>
            <pc:docMk/>
            <pc:sldMk cId="0" sldId="273"/>
            <ac:spMk id="3" creationId="{00000000-0000-0000-0000-000000000000}"/>
          </ac:spMkLst>
        </pc:spChg>
      </pc:sldChg>
      <pc:sldChg chg="modSp mod">
        <pc:chgData name="voronzovakristya0504@gmail.com" userId="0dbb59a14acf5c86" providerId="LiveId" clId="{6874109B-6399-4835-A638-C2FDDB32BDE4}" dt="2022-11-13T12:08:44.597" v="62" actId="2711"/>
        <pc:sldMkLst>
          <pc:docMk/>
          <pc:sldMk cId="0" sldId="274"/>
        </pc:sldMkLst>
        <pc:spChg chg="mod">
          <ac:chgData name="voronzovakristya0504@gmail.com" userId="0dbb59a14acf5c86" providerId="LiveId" clId="{6874109B-6399-4835-A638-C2FDDB32BDE4}" dt="2022-11-13T12:08:44.597" v="62" actId="2711"/>
          <ac:spMkLst>
            <pc:docMk/>
            <pc:sldMk cId="0" sldId="274"/>
            <ac:spMk id="3" creationId="{00000000-0000-0000-0000-000000000000}"/>
          </ac:spMkLst>
        </pc:spChg>
      </pc:sldChg>
      <pc:sldChg chg="modSp mod">
        <pc:chgData name="voronzovakristya0504@gmail.com" userId="0dbb59a14acf5c86" providerId="LiveId" clId="{6874109B-6399-4835-A638-C2FDDB32BDE4}" dt="2022-11-13T12:09:34.147" v="65" actId="2711"/>
        <pc:sldMkLst>
          <pc:docMk/>
          <pc:sldMk cId="0" sldId="275"/>
        </pc:sldMkLst>
        <pc:spChg chg="mod">
          <ac:chgData name="voronzovakristya0504@gmail.com" userId="0dbb59a14acf5c86" providerId="LiveId" clId="{6874109B-6399-4835-A638-C2FDDB32BDE4}" dt="2022-11-13T12:09:25.335" v="64" actId="1076"/>
          <ac:spMkLst>
            <pc:docMk/>
            <pc:sldMk cId="0" sldId="275"/>
            <ac:spMk id="2" creationId="{00000000-0000-0000-0000-000000000000}"/>
          </ac:spMkLst>
        </pc:spChg>
        <pc:spChg chg="mod">
          <ac:chgData name="voronzovakristya0504@gmail.com" userId="0dbb59a14acf5c86" providerId="LiveId" clId="{6874109B-6399-4835-A638-C2FDDB32BDE4}" dt="2022-11-13T12:09:34.147" v="65" actId="2711"/>
          <ac:spMkLst>
            <pc:docMk/>
            <pc:sldMk cId="0" sldId="275"/>
            <ac:spMk id="3" creationId="{00000000-0000-0000-0000-000000000000}"/>
          </ac:spMkLst>
        </pc:spChg>
      </pc:sldChg>
      <pc:sldChg chg="modSp mod">
        <pc:chgData name="voronzovakristya0504@gmail.com" userId="0dbb59a14acf5c86" providerId="LiveId" clId="{6874109B-6399-4835-A638-C2FDDB32BDE4}" dt="2022-11-13T12:08:27.888" v="61" actId="12"/>
        <pc:sldMkLst>
          <pc:docMk/>
          <pc:sldMk cId="0" sldId="276"/>
        </pc:sldMkLst>
        <pc:spChg chg="mod">
          <ac:chgData name="voronzovakristya0504@gmail.com" userId="0dbb59a14acf5c86" providerId="LiveId" clId="{6874109B-6399-4835-A638-C2FDDB32BDE4}" dt="2022-11-13T12:08:27.888" v="61" actId="12"/>
          <ac:spMkLst>
            <pc:docMk/>
            <pc:sldMk cId="0" sldId="276"/>
            <ac:spMk id="3" creationId="{00000000-0000-0000-0000-000000000000}"/>
          </ac:spMkLst>
        </pc:spChg>
      </pc:sldChg>
      <pc:sldChg chg="modSp mod">
        <pc:chgData name="voronzovakristya0504@gmail.com" userId="0dbb59a14acf5c86" providerId="LiveId" clId="{6874109B-6399-4835-A638-C2FDDB32BDE4}" dt="2022-11-13T12:18:07.555" v="139" actId="20577"/>
        <pc:sldMkLst>
          <pc:docMk/>
          <pc:sldMk cId="0" sldId="277"/>
        </pc:sldMkLst>
        <pc:spChg chg="mod">
          <ac:chgData name="voronzovakristya0504@gmail.com" userId="0dbb59a14acf5c86" providerId="LiveId" clId="{6874109B-6399-4835-A638-C2FDDB32BDE4}" dt="2022-11-13T12:18:07.555" v="139" actId="20577"/>
          <ac:spMkLst>
            <pc:docMk/>
            <pc:sldMk cId="0" sldId="277"/>
            <ac:spMk id="3" creationId="{00000000-0000-0000-0000-000000000000}"/>
          </ac:spMkLst>
        </pc:spChg>
      </pc:sldChg>
      <pc:sldChg chg="addSp delSp modSp mod">
        <pc:chgData name="voronzovakristya0504@gmail.com" userId="0dbb59a14acf5c86" providerId="LiveId" clId="{6874109B-6399-4835-A638-C2FDDB32BDE4}" dt="2022-11-13T12:28:50.582" v="197" actId="20577"/>
        <pc:sldMkLst>
          <pc:docMk/>
          <pc:sldMk cId="0" sldId="278"/>
        </pc:sldMkLst>
        <pc:spChg chg="mod">
          <ac:chgData name="voronzovakristya0504@gmail.com" userId="0dbb59a14acf5c86" providerId="LiveId" clId="{6874109B-6399-4835-A638-C2FDDB32BDE4}" dt="2022-11-13T12:28:50.582" v="197" actId="20577"/>
          <ac:spMkLst>
            <pc:docMk/>
            <pc:sldMk cId="0" sldId="278"/>
            <ac:spMk id="2" creationId="{00000000-0000-0000-0000-000000000000}"/>
          </ac:spMkLst>
        </pc:spChg>
        <pc:spChg chg="add del mod">
          <ac:chgData name="voronzovakristya0504@gmail.com" userId="0dbb59a14acf5c86" providerId="LiveId" clId="{6874109B-6399-4835-A638-C2FDDB32BDE4}" dt="2022-11-13T12:26:33.964" v="180" actId="478"/>
          <ac:spMkLst>
            <pc:docMk/>
            <pc:sldMk cId="0" sldId="278"/>
            <ac:spMk id="6" creationId="{67528F41-A0AC-4C11-9BC5-1CB3C69B9D60}"/>
          </ac:spMkLst>
        </pc:spChg>
        <pc:picChg chg="add del mod">
          <ac:chgData name="voronzovakristya0504@gmail.com" userId="0dbb59a14acf5c86" providerId="LiveId" clId="{6874109B-6399-4835-A638-C2FDDB32BDE4}" dt="2022-11-13T12:26:33.964" v="180" actId="478"/>
          <ac:picMkLst>
            <pc:docMk/>
            <pc:sldMk cId="0" sldId="278"/>
            <ac:picMk id="5" creationId="{E84B909A-295B-4264-BBBB-D2945F885490}"/>
          </ac:picMkLst>
        </pc:picChg>
        <pc:picChg chg="add mod">
          <ac:chgData name="voronzovakristya0504@gmail.com" userId="0dbb59a14acf5c86" providerId="LiveId" clId="{6874109B-6399-4835-A638-C2FDDB32BDE4}" dt="2022-11-13T12:28:31.919" v="195" actId="1076"/>
          <ac:picMkLst>
            <pc:docMk/>
            <pc:sldMk cId="0" sldId="278"/>
            <ac:picMk id="2050" creationId="{A026D815-FB61-4998-AC18-3AC8D53C74C3}"/>
          </ac:picMkLst>
        </pc:picChg>
      </pc:sldChg>
      <pc:sldChg chg="modSp mod">
        <pc:chgData name="voronzovakristya0504@gmail.com" userId="0dbb59a14acf5c86" providerId="LiveId" clId="{6874109B-6399-4835-A638-C2FDDB32BDE4}" dt="2022-11-13T12:33:16.707" v="326" actId="20577"/>
        <pc:sldMkLst>
          <pc:docMk/>
          <pc:sldMk cId="0" sldId="279"/>
        </pc:sldMkLst>
        <pc:spChg chg="mod">
          <ac:chgData name="voronzovakristya0504@gmail.com" userId="0dbb59a14acf5c86" providerId="LiveId" clId="{6874109B-6399-4835-A638-C2FDDB32BDE4}" dt="2022-11-13T12:32:59.481" v="320" actId="1076"/>
          <ac:spMkLst>
            <pc:docMk/>
            <pc:sldMk cId="0" sldId="279"/>
            <ac:spMk id="2" creationId="{00000000-0000-0000-0000-000000000000}"/>
          </ac:spMkLst>
        </pc:spChg>
        <pc:spChg chg="mod">
          <ac:chgData name="voronzovakristya0504@gmail.com" userId="0dbb59a14acf5c86" providerId="LiveId" clId="{6874109B-6399-4835-A638-C2FDDB32BDE4}" dt="2022-11-13T12:33:16.707" v="326" actId="20577"/>
          <ac:spMkLst>
            <pc:docMk/>
            <pc:sldMk cId="0" sldId="279"/>
            <ac:spMk id="3" creationId="{00000000-0000-0000-0000-000000000000}"/>
          </ac:spMkLst>
        </pc:spChg>
      </pc:sldChg>
      <pc:sldChg chg="modSp mod">
        <pc:chgData name="voronzovakristya0504@gmail.com" userId="0dbb59a14acf5c86" providerId="LiveId" clId="{6874109B-6399-4835-A638-C2FDDB32BDE4}" dt="2022-11-13T12:34:03.340" v="354" actId="1076"/>
        <pc:sldMkLst>
          <pc:docMk/>
          <pc:sldMk cId="0" sldId="280"/>
        </pc:sldMkLst>
        <pc:spChg chg="mod">
          <ac:chgData name="voronzovakristya0504@gmail.com" userId="0dbb59a14acf5c86" providerId="LiveId" clId="{6874109B-6399-4835-A638-C2FDDB32BDE4}" dt="2022-11-13T12:34:00.693" v="353" actId="1076"/>
          <ac:spMkLst>
            <pc:docMk/>
            <pc:sldMk cId="0" sldId="280"/>
            <ac:spMk id="2" creationId="{00000000-0000-0000-0000-000000000000}"/>
          </ac:spMkLst>
        </pc:spChg>
        <pc:spChg chg="mod">
          <ac:chgData name="voronzovakristya0504@gmail.com" userId="0dbb59a14acf5c86" providerId="LiveId" clId="{6874109B-6399-4835-A638-C2FDDB32BDE4}" dt="2022-11-13T12:34:03.340" v="354" actId="1076"/>
          <ac:spMkLst>
            <pc:docMk/>
            <pc:sldMk cId="0" sldId="280"/>
            <ac:spMk id="3" creationId="{00000000-0000-0000-0000-000000000000}"/>
          </ac:spMkLst>
        </pc:spChg>
      </pc:sldChg>
      <pc:sldChg chg="del">
        <pc:chgData name="voronzovakristya0504@gmail.com" userId="0dbb59a14acf5c86" providerId="LiveId" clId="{6874109B-6399-4835-A638-C2FDDB32BDE4}" dt="2022-11-13T12:07:35.332" v="50" actId="47"/>
        <pc:sldMkLst>
          <pc:docMk/>
          <pc:sldMk cId="0" sldId="281"/>
        </pc:sldMkLst>
      </pc:sldChg>
      <pc:sldChg chg="del">
        <pc:chgData name="voronzovakristya0504@gmail.com" userId="0dbb59a14acf5c86" providerId="LiveId" clId="{6874109B-6399-4835-A638-C2FDDB32BDE4}" dt="2022-11-13T12:07:36.164" v="51" actId="47"/>
        <pc:sldMkLst>
          <pc:docMk/>
          <pc:sldMk cId="0" sldId="282"/>
        </pc:sldMkLst>
      </pc:sldChg>
      <pc:sldChg chg="modSp mod">
        <pc:chgData name="voronzovakristya0504@gmail.com" userId="0dbb59a14acf5c86" providerId="LiveId" clId="{6874109B-6399-4835-A638-C2FDDB32BDE4}" dt="2022-11-13T12:31:49.763" v="286" actId="20577"/>
        <pc:sldMkLst>
          <pc:docMk/>
          <pc:sldMk cId="0" sldId="283"/>
        </pc:sldMkLst>
        <pc:spChg chg="mod">
          <ac:chgData name="voronzovakristya0504@gmail.com" userId="0dbb59a14acf5c86" providerId="LiveId" clId="{6874109B-6399-4835-A638-C2FDDB32BDE4}" dt="2022-11-13T12:31:49.763" v="286" actId="20577"/>
          <ac:spMkLst>
            <pc:docMk/>
            <pc:sldMk cId="0" sldId="283"/>
            <ac:spMk id="9" creationId="{1CFD0139-8321-49C2-9F54-232AFCA680F7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709C93-D49A-4F9F-8B9B-33153F6B0556}" type="datetimeFigureOut">
              <a:rPr lang="ru-RU" smtClean="0"/>
              <a:pPr/>
              <a:t>13.11.2022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02D896-9296-4614-BD22-FA0BEC606E4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56235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02D896-9296-4614-BD22-FA0BEC606E41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20717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EA42896-6D3A-449A-B7E3-FF83D64BF9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1DACF27-A6FD-4CE2-97E9-C7A7CAFCF5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4C08310-4BF6-4A1E-A9CF-D1F9308CF5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36AEB-6401-4FB4-BC4F-0A71EA67E11C}" type="datetimeFigureOut">
              <a:rPr lang="ru-RU" smtClean="0"/>
              <a:pPr/>
              <a:t>13.11.2022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6A5E13E-0113-4282-9CD4-E704F80F32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353BBF0-AB25-4507-9DF7-7342DE1307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A48E0-F5CF-425F-9B07-87D47DDBFD3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24766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1DBAB85-E68B-4A64-B8B7-E5FE4EC4AA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4F47E05-2B8C-4787-A175-47B6D805E5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C223D15-D0B6-4EFB-BDC9-031FD1B5B1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36AEB-6401-4FB4-BC4F-0A71EA67E11C}" type="datetimeFigureOut">
              <a:rPr lang="ru-RU" smtClean="0"/>
              <a:pPr/>
              <a:t>13.11.2022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041EB2C-64F2-4310-9B9E-430E91B452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D01B4FA-B7AF-4143-9A28-431DAB7AAD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A48E0-F5CF-425F-9B07-87D47DDBFD3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6842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7DF5000-4219-42CC-A200-C1DACDEF77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A91CC7B-8A19-478C-8403-26423A2471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FD9C6B3-54FB-470F-A1AE-60A4E1FB28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36AEB-6401-4FB4-BC4F-0A71EA67E11C}" type="datetimeFigureOut">
              <a:rPr lang="ru-RU" smtClean="0"/>
              <a:pPr/>
              <a:t>13.11.2022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A11DA46-DC3B-4653-8268-C6D99685B0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8F2792D-6955-4F7B-834E-483CEADD41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A48E0-F5CF-425F-9B07-87D47DDBFD3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6039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4CCC04-E2B7-42F8-B83A-CF51CD6C35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54DBECC-A2B8-4A5C-BD7E-DA457F4D98E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2DF6D86-067B-485D-8A91-F7D59F6960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28B558A-04E7-4E4B-AF45-6A8D129645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36AEB-6401-4FB4-BC4F-0A71EA67E11C}" type="datetimeFigureOut">
              <a:rPr lang="ru-RU" smtClean="0"/>
              <a:pPr/>
              <a:t>13.11.2022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3D276AF-A8F2-4F87-96EA-1DD4F6DFA4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FD0D4BB-3264-461D-906D-FB791DD6C3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A48E0-F5CF-425F-9B07-87D47DDBFD3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0972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F1B21F6-2F97-407B-8B98-9B7A76D346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0673A64-4DFA-4EB2-BCF3-648784A4B7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C63BC49-31E9-45C6-984D-39F65E568C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D5C57644-E247-4382-81D2-0A73879CBC5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919BA866-0406-4B08-895A-6B5A4310EEE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3DB28A38-90C8-4C3E-BEFE-A2893D0F54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36AEB-6401-4FB4-BC4F-0A71EA67E11C}" type="datetimeFigureOut">
              <a:rPr lang="ru-RU" smtClean="0"/>
              <a:pPr/>
              <a:t>13.11.2022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6834581A-FFC8-421C-ABD2-2F9896E282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06E78511-6419-491E-A78A-F6B434A3B4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A48E0-F5CF-425F-9B07-87D47DDBFD3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22135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4448C3D-672F-437D-BC0D-4048341E6F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E3F3D70B-2AC5-46C0-A35D-3ACE7C570E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36AEB-6401-4FB4-BC4F-0A71EA67E11C}" type="datetimeFigureOut">
              <a:rPr lang="ru-RU" smtClean="0"/>
              <a:pPr/>
              <a:t>13.11.2022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7BBEBF06-0E50-4C02-8BF4-94D2ED8C3C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AA863FFE-36E2-4FEA-B88B-4F64076F57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A48E0-F5CF-425F-9B07-87D47DDBFD3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15851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E482CA8B-4305-42AE-85B5-BDCCB8B5B5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36AEB-6401-4FB4-BC4F-0A71EA67E11C}" type="datetimeFigureOut">
              <a:rPr lang="ru-RU" smtClean="0"/>
              <a:pPr/>
              <a:t>13.11.2022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19B6510D-CF7B-42BE-B9A6-9813BE5B70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1CFE3E45-AC25-47A5-9270-0C64C1433C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A48E0-F5CF-425F-9B07-87D47DDBFD3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51428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ADA9431-2EB6-4AA3-92D1-EBBE121B19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E17CEAD-5A47-4312-8185-873293E2FF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143E481-5953-4B8B-96E8-9213705B6D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ED53015-47D5-4A22-9664-76E847553C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36AEB-6401-4FB4-BC4F-0A71EA67E11C}" type="datetimeFigureOut">
              <a:rPr lang="ru-RU" smtClean="0"/>
              <a:pPr/>
              <a:t>13.11.2022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2167B77-4CC1-40DD-8D82-2FC4FD4EA9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23E8E9F-C30C-4B9A-B885-0BAE24EBCC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A48E0-F5CF-425F-9B07-87D47DDBFD3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18417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AF84980-1267-4D48-8564-45555CBC47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C16C50F7-9FCF-4B95-95DA-E39E1AF4985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2BBDECA-1523-424F-8E63-CCB26DCEBC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C9DEE24-96CC-4140-A1E5-B538B64A57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36AEB-6401-4FB4-BC4F-0A71EA67E11C}" type="datetimeFigureOut">
              <a:rPr lang="ru-RU" smtClean="0"/>
              <a:pPr/>
              <a:t>13.11.2022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32D02FE-3DED-48E4-A2AB-17AFD78869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09C8E72-E040-4892-BAD7-D3D9C9E625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A48E0-F5CF-425F-9B07-87D47DDBFD3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67755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FC4A1C9-453B-4A6A-9EF7-62C8E50965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A0CAA61-9E43-4FAC-ADBD-952E9A89758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4E7CFBE-16BF-40B0-912B-ACEB7DA384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36AEB-6401-4FB4-BC4F-0A71EA67E11C}" type="datetimeFigureOut">
              <a:rPr lang="ru-RU" smtClean="0"/>
              <a:pPr/>
              <a:t>13.11.2022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569C6D1-9218-41D7-B9F6-B9CFA3A8D3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97C4BDC-461C-4865-A002-84858B5240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A48E0-F5CF-425F-9B07-87D47DDBFD3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48699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BC349915-5A74-45CC-B20B-D3E8675C44A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A2354A4-C0EE-4047-83DA-0275B83228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2CE8C90-8A0B-474E-9218-4A4FC4592E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36AEB-6401-4FB4-BC4F-0A71EA67E11C}" type="datetimeFigureOut">
              <a:rPr lang="ru-RU" smtClean="0"/>
              <a:pPr/>
              <a:t>13.11.2022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61BE5C5-D808-4B53-BB9A-DC5BCDD94A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FB75933-DA62-4B4B-84EB-C5870F8B32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A48E0-F5CF-425F-9B07-87D47DDBFD3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56162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A36FF47-4D5E-47DE-9E1F-F2E23501A2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940FF98-F46D-4159-A794-3D2173B660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8C93B47-F0E5-4656-9CD0-B43D3701FF6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736AEB-6401-4FB4-BC4F-0A71EA67E11C}" type="datetimeFigureOut">
              <a:rPr lang="ru-RU" smtClean="0"/>
              <a:pPr/>
              <a:t>13.11.2022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51E0EAE-6ADB-412B-A31A-DBE580C3636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DD8456A-3472-4E2B-9B9B-53DB77D62B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DA48E0-F5CF-425F-9B07-87D47DDBFD3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11799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microsoft.com/office/2007/relationships/hdphoto" Target="../media/hdphoto5.wdp"/><Relationship Id="rId3" Type="http://schemas.openxmlformats.org/officeDocument/2006/relationships/image" Target="../media/image1.jpeg"/><Relationship Id="rId7" Type="http://schemas.microsoft.com/office/2007/relationships/hdphoto" Target="../media/hdphoto2.wdp"/><Relationship Id="rId12" Type="http://schemas.openxmlformats.org/officeDocument/2006/relationships/image" Target="../media/image6.png"/><Relationship Id="rId17" Type="http://schemas.microsoft.com/office/2007/relationships/hdphoto" Target="../media/hdphoto7.wdp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11" Type="http://schemas.microsoft.com/office/2007/relationships/hdphoto" Target="../media/hdphoto4.wdp"/><Relationship Id="rId5" Type="http://schemas.microsoft.com/office/2007/relationships/hdphoto" Target="../media/hdphoto1.wdp"/><Relationship Id="rId15" Type="http://schemas.microsoft.com/office/2007/relationships/hdphoto" Target="../media/hdphoto6.wdp"/><Relationship Id="rId10" Type="http://schemas.openxmlformats.org/officeDocument/2006/relationships/image" Target="../media/image5.png"/><Relationship Id="rId4" Type="http://schemas.openxmlformats.org/officeDocument/2006/relationships/image" Target="../media/image2.png"/><Relationship Id="rId9" Type="http://schemas.microsoft.com/office/2007/relationships/hdphoto" Target="../media/hdphoto3.wdp"/><Relationship Id="rId1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3.png"/><Relationship Id="rId18" Type="http://schemas.openxmlformats.org/officeDocument/2006/relationships/image" Target="../media/image15.png"/><Relationship Id="rId3" Type="http://schemas.openxmlformats.org/officeDocument/2006/relationships/image" Target="../media/image9.png"/><Relationship Id="rId21" Type="http://schemas.openxmlformats.org/officeDocument/2006/relationships/slide" Target="slide1.xml"/><Relationship Id="rId7" Type="http://schemas.openxmlformats.org/officeDocument/2006/relationships/slide" Target="slide7.xml"/><Relationship Id="rId12" Type="http://schemas.openxmlformats.org/officeDocument/2006/relationships/slide" Target="slide6.xml"/><Relationship Id="rId17" Type="http://schemas.microsoft.com/office/2007/relationships/hdphoto" Target="../media/hdphoto13.wdp"/><Relationship Id="rId2" Type="http://schemas.openxmlformats.org/officeDocument/2006/relationships/slide" Target="slide9.xml"/><Relationship Id="rId16" Type="http://schemas.openxmlformats.org/officeDocument/2006/relationships/image" Target="../media/image14.png"/><Relationship Id="rId20" Type="http://schemas.openxmlformats.org/officeDocument/2006/relationships/slide" Target="slide3.xml"/><Relationship Id="rId1" Type="http://schemas.openxmlformats.org/officeDocument/2006/relationships/slideLayout" Target="../slideLayouts/slideLayout7.xml"/><Relationship Id="rId6" Type="http://schemas.microsoft.com/office/2007/relationships/hdphoto" Target="../media/hdphoto9.wdp"/><Relationship Id="rId11" Type="http://schemas.microsoft.com/office/2007/relationships/hdphoto" Target="../media/hdphoto11.wdp"/><Relationship Id="rId5" Type="http://schemas.openxmlformats.org/officeDocument/2006/relationships/image" Target="../media/image10.png"/><Relationship Id="rId15" Type="http://schemas.openxmlformats.org/officeDocument/2006/relationships/slide" Target="slide8.xml"/><Relationship Id="rId23" Type="http://schemas.microsoft.com/office/2007/relationships/hdphoto" Target="../media/hdphoto15.wdp"/><Relationship Id="rId10" Type="http://schemas.openxmlformats.org/officeDocument/2006/relationships/image" Target="../media/image12.png"/><Relationship Id="rId19" Type="http://schemas.microsoft.com/office/2007/relationships/hdphoto" Target="../media/hdphoto14.wdp"/><Relationship Id="rId4" Type="http://schemas.microsoft.com/office/2007/relationships/hdphoto" Target="../media/hdphoto8.wdp"/><Relationship Id="rId9" Type="http://schemas.microsoft.com/office/2007/relationships/hdphoto" Target="../media/hdphoto10.wdp"/><Relationship Id="rId14" Type="http://schemas.microsoft.com/office/2007/relationships/hdphoto" Target="../media/hdphoto12.wdp"/><Relationship Id="rId22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slide" Target="slide14.xml"/><Relationship Id="rId18" Type="http://schemas.openxmlformats.org/officeDocument/2006/relationships/slide" Target="slide4.xml"/><Relationship Id="rId3" Type="http://schemas.microsoft.com/office/2007/relationships/hdphoto" Target="../media/hdphoto16.wdp"/><Relationship Id="rId21" Type="http://schemas.openxmlformats.org/officeDocument/2006/relationships/image" Target="../media/image22.png"/><Relationship Id="rId7" Type="http://schemas.openxmlformats.org/officeDocument/2006/relationships/slide" Target="slide12.xml"/><Relationship Id="rId12" Type="http://schemas.microsoft.com/office/2007/relationships/hdphoto" Target="../media/hdphoto19.wdp"/><Relationship Id="rId17" Type="http://schemas.microsoft.com/office/2007/relationships/hdphoto" Target="../media/hdphoto14.wdp"/><Relationship Id="rId2" Type="http://schemas.openxmlformats.org/officeDocument/2006/relationships/image" Target="../media/image17.png"/><Relationship Id="rId16" Type="http://schemas.openxmlformats.org/officeDocument/2006/relationships/image" Target="../media/image15.png"/><Relationship Id="rId20" Type="http://schemas.openxmlformats.org/officeDocument/2006/relationships/slide" Target="slide10.xml"/><Relationship Id="rId1" Type="http://schemas.openxmlformats.org/officeDocument/2006/relationships/slideLayout" Target="../slideLayouts/slideLayout7.xml"/><Relationship Id="rId6" Type="http://schemas.microsoft.com/office/2007/relationships/hdphoto" Target="../media/hdphoto17.wdp"/><Relationship Id="rId11" Type="http://schemas.openxmlformats.org/officeDocument/2006/relationships/image" Target="../media/image20.png"/><Relationship Id="rId24" Type="http://schemas.microsoft.com/office/2007/relationships/hdphoto" Target="../media/hdphoto22.wdp"/><Relationship Id="rId5" Type="http://schemas.openxmlformats.org/officeDocument/2006/relationships/image" Target="../media/image18.png"/><Relationship Id="rId15" Type="http://schemas.microsoft.com/office/2007/relationships/hdphoto" Target="../media/hdphoto20.wdp"/><Relationship Id="rId23" Type="http://schemas.openxmlformats.org/officeDocument/2006/relationships/image" Target="../media/image23.png"/><Relationship Id="rId10" Type="http://schemas.openxmlformats.org/officeDocument/2006/relationships/slide" Target="slide13.xml"/><Relationship Id="rId19" Type="http://schemas.openxmlformats.org/officeDocument/2006/relationships/slide" Target="slide2.xml"/><Relationship Id="rId4" Type="http://schemas.openxmlformats.org/officeDocument/2006/relationships/slide" Target="slide11.xml"/><Relationship Id="rId9" Type="http://schemas.microsoft.com/office/2007/relationships/hdphoto" Target="../media/hdphoto18.wdp"/><Relationship Id="rId14" Type="http://schemas.openxmlformats.org/officeDocument/2006/relationships/image" Target="../media/image21.png"/><Relationship Id="rId22" Type="http://schemas.microsoft.com/office/2007/relationships/hdphoto" Target="../media/hdphoto21.wdp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microsoft.com/office/2007/relationships/hdphoto" Target="../media/hdphoto26.wdp"/><Relationship Id="rId18" Type="http://schemas.microsoft.com/office/2007/relationships/hdphoto" Target="../media/hdphoto14.wdp"/><Relationship Id="rId3" Type="http://schemas.openxmlformats.org/officeDocument/2006/relationships/image" Target="../media/image24.png"/><Relationship Id="rId21" Type="http://schemas.openxmlformats.org/officeDocument/2006/relationships/image" Target="../media/image30.png"/><Relationship Id="rId7" Type="http://schemas.openxmlformats.org/officeDocument/2006/relationships/slide" Target="slide17.xml"/><Relationship Id="rId12" Type="http://schemas.openxmlformats.org/officeDocument/2006/relationships/image" Target="../media/image28.png"/><Relationship Id="rId17" Type="http://schemas.openxmlformats.org/officeDocument/2006/relationships/image" Target="../media/image15.png"/><Relationship Id="rId2" Type="http://schemas.openxmlformats.org/officeDocument/2006/relationships/slide" Target="slide15.xml"/><Relationship Id="rId16" Type="http://schemas.microsoft.com/office/2007/relationships/hdphoto" Target="../media/hdphoto27.wdp"/><Relationship Id="rId20" Type="http://schemas.openxmlformats.org/officeDocument/2006/relationships/slide" Target="slide3.xml"/><Relationship Id="rId1" Type="http://schemas.openxmlformats.org/officeDocument/2006/relationships/slideLayout" Target="../slideLayouts/slideLayout7.xml"/><Relationship Id="rId6" Type="http://schemas.microsoft.com/office/2007/relationships/hdphoto" Target="../media/hdphoto23.wdp"/><Relationship Id="rId11" Type="http://schemas.microsoft.com/office/2007/relationships/hdphoto" Target="../media/hdphoto25.wdp"/><Relationship Id="rId5" Type="http://schemas.openxmlformats.org/officeDocument/2006/relationships/image" Target="../media/image25.png"/><Relationship Id="rId15" Type="http://schemas.openxmlformats.org/officeDocument/2006/relationships/image" Target="../media/image29.png"/><Relationship Id="rId10" Type="http://schemas.openxmlformats.org/officeDocument/2006/relationships/image" Target="../media/image27.png"/><Relationship Id="rId19" Type="http://schemas.openxmlformats.org/officeDocument/2006/relationships/slide" Target="slide5.xml"/><Relationship Id="rId4" Type="http://schemas.openxmlformats.org/officeDocument/2006/relationships/slide" Target="slide16.xml"/><Relationship Id="rId9" Type="http://schemas.microsoft.com/office/2007/relationships/hdphoto" Target="../media/hdphoto24.wdp"/><Relationship Id="rId14" Type="http://schemas.openxmlformats.org/officeDocument/2006/relationships/slide" Target="slide18.xml"/><Relationship Id="rId22" Type="http://schemas.microsoft.com/office/2007/relationships/hdphoto" Target="../media/hdphoto28.wdp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" Target="slide23.xml"/><Relationship Id="rId13" Type="http://schemas.microsoft.com/office/2007/relationships/hdphoto" Target="../media/hdphoto31.wdp"/><Relationship Id="rId18" Type="http://schemas.microsoft.com/office/2007/relationships/hdphoto" Target="../media/hdphoto14.wdp"/><Relationship Id="rId3" Type="http://schemas.openxmlformats.org/officeDocument/2006/relationships/slide" Target="slide20.xml"/><Relationship Id="rId21" Type="http://schemas.microsoft.com/office/2007/relationships/hdphoto" Target="../media/hdphoto33.wdp"/><Relationship Id="rId7" Type="http://schemas.microsoft.com/office/2007/relationships/hdphoto" Target="../media/hdphoto29.wdp"/><Relationship Id="rId12" Type="http://schemas.openxmlformats.org/officeDocument/2006/relationships/image" Target="../media/image35.png"/><Relationship Id="rId17" Type="http://schemas.openxmlformats.org/officeDocument/2006/relationships/image" Target="../media/image15.png"/><Relationship Id="rId2" Type="http://schemas.openxmlformats.org/officeDocument/2006/relationships/image" Target="../media/image31.jpeg"/><Relationship Id="rId16" Type="http://schemas.microsoft.com/office/2007/relationships/hdphoto" Target="../media/hdphoto32.wdp"/><Relationship Id="rId20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11" Type="http://schemas.openxmlformats.org/officeDocument/2006/relationships/slide" Target="slide22.xml"/><Relationship Id="rId5" Type="http://schemas.openxmlformats.org/officeDocument/2006/relationships/image" Target="../media/image32.png"/><Relationship Id="rId15" Type="http://schemas.openxmlformats.org/officeDocument/2006/relationships/image" Target="../media/image36.png"/><Relationship Id="rId10" Type="http://schemas.microsoft.com/office/2007/relationships/hdphoto" Target="../media/hdphoto30.wdp"/><Relationship Id="rId19" Type="http://schemas.openxmlformats.org/officeDocument/2006/relationships/slide" Target="slide4.xml"/><Relationship Id="rId4" Type="http://schemas.openxmlformats.org/officeDocument/2006/relationships/slide" Target="slide21.xml"/><Relationship Id="rId9" Type="http://schemas.openxmlformats.org/officeDocument/2006/relationships/image" Target="../media/image34.png"/><Relationship Id="rId14" Type="http://schemas.openxmlformats.org/officeDocument/2006/relationships/slide" Target="slide2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" Target="slide5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34.wdp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4" Type="http://schemas.openxmlformats.org/officeDocument/2006/relationships/slide" Target="slide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" Target="slide5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hyperlink" Target="https://ru.wikipedia.org/wiki/%D0%9F%D0%BE%D0%BB%D0%BE%D0%B2%D0%BE%D0%B9_%D0%B4%D0%B8%D0%BC%D0%BE%D1%80%D1%84%D0%B8%D0%B7%D0%BC" TargetMode="Externa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" Target="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E1375B47-1F00-40F1-837A-68E7202912E9}"/>
              </a:ext>
            </a:extLst>
          </p:cNvPr>
          <p:cNvSpPr/>
          <p:nvPr/>
        </p:nvSpPr>
        <p:spPr>
          <a:xfrm>
            <a:off x="0" y="0"/>
            <a:ext cx="12192000" cy="172329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7527FCA8-FED9-4DBA-A42F-F462E08ED5EF}"/>
              </a:ext>
            </a:extLst>
          </p:cNvPr>
          <p:cNvSpPr/>
          <p:nvPr/>
        </p:nvSpPr>
        <p:spPr>
          <a:xfrm>
            <a:off x="11723" y="4818185"/>
            <a:ext cx="12192000" cy="2028093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Трапеция 5">
            <a:extLst>
              <a:ext uri="{FF2B5EF4-FFF2-40B4-BE49-F238E27FC236}">
                <a16:creationId xmlns:a16="http://schemas.microsoft.com/office/drawing/2014/main" id="{8EE795F6-36E3-4B94-9102-8BC2E89A7D5B}"/>
              </a:ext>
            </a:extLst>
          </p:cNvPr>
          <p:cNvSpPr/>
          <p:nvPr/>
        </p:nvSpPr>
        <p:spPr>
          <a:xfrm rot="16200000">
            <a:off x="9088316" y="2365929"/>
            <a:ext cx="4706813" cy="1524001"/>
          </a:xfrm>
          <a:prstGeom prst="trapezoid">
            <a:avLst>
              <a:gd name="adj" fmla="val 38198"/>
            </a:avLst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39857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Трапеция 15">
            <a:extLst>
              <a:ext uri="{FF2B5EF4-FFF2-40B4-BE49-F238E27FC236}">
                <a16:creationId xmlns:a16="http://schemas.microsoft.com/office/drawing/2014/main" id="{5FFD5DB6-88FA-4A9E-895B-DB116D3C8B83}"/>
              </a:ext>
            </a:extLst>
          </p:cNvPr>
          <p:cNvSpPr/>
          <p:nvPr/>
        </p:nvSpPr>
        <p:spPr>
          <a:xfrm rot="5400000">
            <a:off x="2974732" y="-2223655"/>
            <a:ext cx="4706813" cy="10703169"/>
          </a:xfrm>
          <a:prstGeom prst="trapezoid">
            <a:avLst>
              <a:gd name="adj" fmla="val 12535"/>
            </a:avLst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39857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034" name="Picture 10" descr="https://cs1.livemaster.ru/storage/00/fa/eda5183b1f383a0527d6029113wz--suveniry-podarki-babochka-v-ramke-morpho.jpg">
            <a:extLst>
              <a:ext uri="{FF2B5EF4-FFF2-40B4-BE49-F238E27FC236}">
                <a16:creationId xmlns:a16="http://schemas.microsoft.com/office/drawing/2014/main" id="{8279E305-8804-44BB-90E9-7E14E07C47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549" y="2425325"/>
            <a:ext cx="910783" cy="7026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 descr="https://i.pinimg.com/736x/4c/d8/91/4cd891e8ffde90ef13f6bbd26d31c189.jpg">
            <a:extLst>
              <a:ext uri="{FF2B5EF4-FFF2-40B4-BE49-F238E27FC236}">
                <a16:creationId xmlns:a16="http://schemas.microsoft.com/office/drawing/2014/main" id="{CBE5B480-B506-4604-A6B7-CD833AA7E8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077" b="95527" l="5111" r="98000">
                        <a14:foregroundMark x1="13111" y1="4633" x2="14444" y2="79233"/>
                        <a14:foregroundMark x1="14444" y1="79233" x2="20889" y2="88978"/>
                        <a14:foregroundMark x1="20889" y1="88978" x2="36667" y2="90256"/>
                        <a14:foregroundMark x1="36667" y1="90256" x2="54000" y2="89617"/>
                        <a14:foregroundMark x1="54000" y1="89617" x2="70667" y2="92971"/>
                        <a14:foregroundMark x1="70667" y1="92971" x2="86889" y2="83706"/>
                        <a14:foregroundMark x1="86889" y1="83706" x2="95556" y2="51438"/>
                        <a14:foregroundMark x1="95556" y1="51438" x2="94222" y2="20128"/>
                        <a14:foregroundMark x1="94222" y1="20128" x2="87556" y2="9904"/>
                        <a14:foregroundMark x1="87556" y1="9904" x2="13556" y2="7668"/>
                        <a14:foregroundMark x1="13556" y1="7668" x2="13556" y2="7668"/>
                        <a14:foregroundMark x1="79778" y1="2077" x2="8667" y2="19010"/>
                        <a14:foregroundMark x1="16000" y1="3355" x2="16000" y2="3355"/>
                        <a14:foregroundMark x1="45111" y1="18530" x2="34889" y2="44728"/>
                        <a14:foregroundMark x1="34889" y1="44728" x2="41556" y2="54473"/>
                        <a14:foregroundMark x1="41556" y1="54473" x2="57111" y2="42971"/>
                        <a14:foregroundMark x1="57111" y1="42971" x2="69111" y2="25719"/>
                        <a14:foregroundMark x1="69111" y1="25719" x2="69778" y2="13898"/>
                        <a14:foregroundMark x1="69778" y1="13898" x2="32889" y2="32428"/>
                        <a14:foregroundMark x1="32889" y1="32428" x2="5778" y2="59744"/>
                        <a14:foregroundMark x1="5778" y1="59744" x2="15778" y2="90895"/>
                        <a14:foregroundMark x1="15778" y1="90895" x2="36889" y2="77476"/>
                        <a14:foregroundMark x1="36889" y1="77476" x2="44000" y2="87540"/>
                        <a14:foregroundMark x1="44000" y1="87540" x2="58000" y2="81949"/>
                        <a14:foregroundMark x1="58000" y1="81949" x2="63333" y2="70607"/>
                        <a14:foregroundMark x1="63333" y1="70607" x2="62000" y2="73003"/>
                        <a14:foregroundMark x1="65556" y1="93930" x2="81333" y2="92971"/>
                        <a14:foregroundMark x1="81333" y1="92971" x2="92667" y2="58626"/>
                        <a14:foregroundMark x1="92667" y1="58626" x2="98222" y2="12939"/>
                        <a14:foregroundMark x1="98222" y1="12939" x2="85778" y2="7827"/>
                        <a14:foregroundMark x1="85778" y1="7827" x2="71111" y2="7348"/>
                        <a14:foregroundMark x1="71111" y1="7348" x2="68000" y2="8626"/>
                        <a14:foregroundMark x1="55333" y1="41214" x2="44444" y2="54153"/>
                        <a14:foregroundMark x1="44444" y1="54153" x2="69556" y2="45367"/>
                        <a14:foregroundMark x1="69556" y1="45367" x2="60000" y2="36422"/>
                        <a14:foregroundMark x1="60000" y1="36422" x2="5333" y2="26997"/>
                        <a14:foregroundMark x1="5333" y1="26997" x2="19333" y2="32748"/>
                        <a14:foregroundMark x1="19333" y1="32748" x2="33111" y2="35463"/>
                        <a14:foregroundMark x1="33111" y1="35463" x2="42444" y2="34984"/>
                        <a14:foregroundMark x1="63778" y1="91374" x2="77111" y2="97923"/>
                        <a14:foregroundMark x1="77111" y1="97923" x2="92222" y2="95527"/>
                        <a14:foregroundMark x1="92222" y1="95527" x2="97778" y2="72524"/>
                        <a14:foregroundMark x1="97778" y1="72524" x2="96667" y2="7140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3917" y="774522"/>
            <a:ext cx="3503252" cy="4873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6" name="Picture 22" descr="https://cache3.youla.io/files/images/720_720_out/5e/02/5e0265f2ec9855ab0d43c553.jpg">
            <a:extLst>
              <a:ext uri="{FF2B5EF4-FFF2-40B4-BE49-F238E27FC236}">
                <a16:creationId xmlns:a16="http://schemas.microsoft.com/office/drawing/2014/main" id="{AB5E77C4-C839-43D2-A11B-1FA134B89E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6528" b="96667" l="1806" r="95833">
                        <a14:foregroundMark x1="1667" y1="4444" x2="5139" y2="91528"/>
                        <a14:foregroundMark x1="5139" y1="91528" x2="10000" y2="97083"/>
                        <a14:foregroundMark x1="10000" y1="97083" x2="45278" y2="98472"/>
                        <a14:foregroundMark x1="45278" y1="98472" x2="56250" y2="98333"/>
                        <a14:foregroundMark x1="56250" y1="98333" x2="74861" y2="98750"/>
                        <a14:foregroundMark x1="74861" y1="98750" x2="90972" y2="97222"/>
                        <a14:foregroundMark x1="90972" y1="97222" x2="95417" y2="91111"/>
                        <a14:foregroundMark x1="95417" y1="91111" x2="94167" y2="13194"/>
                        <a14:foregroundMark x1="94167" y1="13194" x2="87222" y2="9306"/>
                        <a14:foregroundMark x1="87222" y1="9306" x2="1806" y2="6528"/>
                        <a14:foregroundMark x1="95833" y1="7083" x2="99583" y2="14722"/>
                        <a14:foregroundMark x1="99583" y1="14722" x2="99444" y2="56389"/>
                        <a14:foregroundMark x1="99444" y1="56389" x2="96111" y2="63889"/>
                        <a14:foregroundMark x1="96111" y1="63889" x2="97917" y2="89028"/>
                        <a14:foregroundMark x1="97917" y1="89028" x2="95000" y2="96944"/>
                        <a14:foregroundMark x1="95000" y1="96944" x2="87917" y2="99861"/>
                        <a14:foregroundMark x1="87917" y1="99861" x2="8750" y2="95556"/>
                        <a14:foregroundMark x1="8750" y1="95556" x2="29722" y2="49306"/>
                        <a14:foregroundMark x1="29722" y1="49306" x2="33056" y2="27917"/>
                        <a14:foregroundMark x1="33056" y1="27917" x2="13750" y2="79028"/>
                        <a14:foregroundMark x1="13750" y1="79028" x2="15972" y2="98056"/>
                        <a14:foregroundMark x1="15972" y1="98056" x2="38750" y2="94306"/>
                        <a14:foregroundMark x1="38750" y1="94306" x2="54583" y2="71250"/>
                        <a14:foregroundMark x1="54583" y1="71250" x2="56806" y2="62639"/>
                        <a14:foregroundMark x1="56806" y1="62639" x2="51389" y2="88611"/>
                        <a14:foregroundMark x1="51389" y1="88611" x2="73889" y2="68472"/>
                        <a14:foregroundMark x1="73889" y1="68472" x2="83472" y2="44722"/>
                        <a14:foregroundMark x1="83472" y1="44722" x2="82639" y2="56944"/>
                        <a14:foregroundMark x1="82639" y1="56944" x2="74306" y2="83750"/>
                        <a14:foregroundMark x1="74306" y1="83750" x2="79861" y2="77500"/>
                        <a14:foregroundMark x1="79861" y1="77500" x2="82500" y2="65000"/>
                        <a14:foregroundMark x1="82500" y1="65000" x2="82361" y2="62500"/>
                        <a14:foregroundMark x1="63333" y1="48194" x2="55556" y2="50000"/>
                        <a14:foregroundMark x1="55556" y1="50000" x2="71806" y2="39306"/>
                        <a14:foregroundMark x1="71806" y1="39306" x2="76250" y2="31806"/>
                        <a14:foregroundMark x1="76250" y1="31806" x2="65000" y2="35972"/>
                        <a14:foregroundMark x1="65000" y1="35972" x2="33750" y2="56944"/>
                        <a14:foregroundMark x1="33750" y1="56944" x2="34444" y2="39583"/>
                        <a14:foregroundMark x1="34444" y1="39583" x2="35139" y2="53333"/>
                        <a14:foregroundMark x1="35139" y1="53333" x2="43056" y2="60694"/>
                        <a14:foregroundMark x1="43056" y1="60694" x2="53611" y2="53056"/>
                        <a14:foregroundMark x1="53611" y1="53056" x2="56667" y2="62917"/>
                        <a14:foregroundMark x1="56667" y1="62917" x2="64167" y2="60972"/>
                        <a14:foregroundMark x1="64167" y1="60972" x2="67361" y2="44306"/>
                        <a14:foregroundMark x1="67361" y1="44306" x2="66806" y2="43472"/>
                        <a14:foregroundMark x1="88750" y1="7083" x2="95694" y2="10694"/>
                        <a14:foregroundMark x1="95694" y1="10694" x2="93889" y2="95556"/>
                        <a14:foregroundMark x1="93889" y1="95556" x2="35417" y2="96667"/>
                        <a14:foregroundMark x1="35417" y1="96667" x2="34028" y2="96250"/>
                        <a14:foregroundMark x1="10833" y1="15556" x2="26389" y2="87222"/>
                        <a14:foregroundMark x1="35417" y1="67361" x2="48472" y2="67778"/>
                        <a14:foregroundMark x1="48472" y1="67778" x2="57639" y2="65417"/>
                        <a14:foregroundMark x1="57639" y1="65417" x2="67500" y2="67500"/>
                        <a14:foregroundMark x1="12778" y1="32083" x2="12500" y2="77778"/>
                        <a14:foregroundMark x1="95833" y1="14722" x2="92500" y2="96250"/>
                        <a14:foregroundMark x1="38889" y1="38056" x2="32500" y2="44306"/>
                        <a14:foregroundMark x1="32500" y1="44306" x2="31111" y2="53472"/>
                        <a14:foregroundMark x1="31111" y1="53472" x2="44444" y2="53472"/>
                        <a14:foregroundMark x1="44444" y1="53472" x2="75972" y2="21250"/>
                        <a14:foregroundMark x1="75972" y1="21250" x2="59583" y2="48750"/>
                        <a14:foregroundMark x1="59583" y1="48750" x2="68333" y2="41667"/>
                        <a14:foregroundMark x1="68333" y1="41667" x2="61944" y2="45972"/>
                        <a14:foregroundMark x1="61944" y1="45972" x2="48194" y2="69861"/>
                        <a14:foregroundMark x1="48194" y1="69861" x2="48611" y2="78333"/>
                        <a14:foregroundMark x1="48611" y1="78333" x2="54444" y2="72361"/>
                        <a14:foregroundMark x1="54444" y1="72361" x2="64583" y2="66806"/>
                        <a14:foregroundMark x1="64583" y1="66806" x2="64306" y2="57639"/>
                        <a14:foregroundMark x1="64306" y1="57639" x2="50139" y2="46389"/>
                        <a14:foregroundMark x1="50139" y1="46389" x2="30417" y2="42500"/>
                        <a14:foregroundMark x1="30417" y1="42500" x2="15833" y2="51528"/>
                        <a14:foregroundMark x1="15833" y1="51528" x2="13611" y2="59306"/>
                        <a14:foregroundMark x1="13611" y1="59306" x2="8333" y2="64583"/>
                        <a14:foregroundMark x1="8333" y1="64583" x2="6250" y2="48333"/>
                        <a14:foregroundMark x1="6250" y1="48333" x2="6944" y2="15833"/>
                        <a14:foregroundMark x1="6944" y1="15833" x2="12639" y2="10972"/>
                        <a14:foregroundMark x1="12639" y1="10972" x2="55694" y2="14306"/>
                        <a14:foregroundMark x1="55694" y1="14306" x2="79861" y2="10000"/>
                        <a14:foregroundMark x1="79861" y1="10000" x2="84028" y2="13194"/>
                        <a14:foregroundMark x1="59583" y1="10694" x2="44306" y2="9167"/>
                        <a14:foregroundMark x1="44306" y1="9167" x2="34028" y2="11667"/>
                        <a14:foregroundMark x1="34028" y1="11667" x2="25556" y2="9444"/>
                        <a14:foregroundMark x1="25556" y1="9444" x2="15556" y2="9861"/>
                        <a14:foregroundMark x1="15556" y1="9861" x2="15278" y2="10000"/>
                        <a14:foregroundMark x1="44722" y1="11389" x2="52500" y2="10694"/>
                        <a14:foregroundMark x1="52500" y1="10694" x2="60000" y2="11944"/>
                        <a14:foregroundMark x1="60000" y1="11944" x2="66389" y2="11111"/>
                        <a14:foregroundMark x1="36944" y1="63056" x2="32639" y2="73472"/>
                        <a14:foregroundMark x1="32639" y1="73472" x2="40278" y2="63750"/>
                        <a14:foregroundMark x1="40278" y1="63750" x2="33889" y2="66944"/>
                        <a14:foregroundMark x1="33889" y1="66944" x2="39444" y2="73750"/>
                        <a14:foregroundMark x1="39444" y1="73750" x2="47083" y2="69167"/>
                        <a14:foregroundMark x1="47083" y1="69167" x2="50556" y2="60556"/>
                        <a14:foregroundMark x1="50556" y1="60556" x2="45000" y2="77361"/>
                        <a14:foregroundMark x1="45000" y1="77361" x2="53056" y2="79861"/>
                        <a14:foregroundMark x1="53056" y1="79861" x2="66806" y2="69306"/>
                        <a14:foregroundMark x1="66806" y1="69306" x2="69861" y2="62222"/>
                        <a14:foregroundMark x1="69861" y1="62222" x2="64028" y2="70556"/>
                        <a14:foregroundMark x1="64028" y1="70556" x2="67222" y2="62917"/>
                        <a14:foregroundMark x1="67222" y1="62917" x2="51528" y2="55278"/>
                        <a14:foregroundMark x1="51528" y1="55278" x2="40278" y2="59306"/>
                        <a14:foregroundMark x1="40278" y1="59306" x2="32778" y2="69306"/>
                        <a14:foregroundMark x1="32778" y1="69306" x2="36111" y2="68611"/>
                        <a14:foregroundMark x1="42361" y1="65972" x2="45139" y2="56944"/>
                        <a14:foregroundMark x1="41667" y1="59167" x2="41250" y2="697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5327" y="1795933"/>
            <a:ext cx="1258784" cy="1258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0" name="Picture 26" descr="https://i.etsystatic.com/5446002/r/il/f7cf68/182861722/il_794xN.182861722.jpg">
            <a:extLst>
              <a:ext uri="{FF2B5EF4-FFF2-40B4-BE49-F238E27FC236}">
                <a16:creationId xmlns:a16="http://schemas.microsoft.com/office/drawing/2014/main" id="{69BD4DA1-809B-4592-9220-8D7355E08D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182" y="2091211"/>
            <a:ext cx="2480602" cy="2468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>
            <a:extLst>
              <a:ext uri="{FF2B5EF4-FFF2-40B4-BE49-F238E27FC236}">
                <a16:creationId xmlns:a16="http://schemas.microsoft.com/office/drawing/2014/main" id="{9E9A1CD9-4FB1-41C0-B574-3820E7C7B5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5956" b="97922" l="10000" r="90000">
                        <a14:foregroundMark x1="78222" y1="5956" x2="75556" y2="17175"/>
                        <a14:foregroundMark x1="71667" y1="96260" x2="67222" y2="90997"/>
                        <a14:foregroundMark x1="60556" y1="82271" x2="60111" y2="79778"/>
                        <a14:foregroundMark x1="72111" y1="84211" x2="71333" y2="82271"/>
                        <a14:foregroundMark x1="58778" y1="77978" x2="58778" y2="77978"/>
                        <a14:foregroundMark x1="43111" y1="97922" x2="42000" y2="95568"/>
                        <a14:foregroundMark x1="22222" y1="30886" x2="24778" y2="2839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4320" y="3071417"/>
            <a:ext cx="3941797" cy="3162222"/>
          </a:xfrm>
          <a:prstGeom prst="rect">
            <a:avLst/>
          </a:prstGeom>
          <a:noFill/>
          <a:scene3d>
            <a:camera prst="obliqueBottomLeft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4">
            <a:extLst>
              <a:ext uri="{FF2B5EF4-FFF2-40B4-BE49-F238E27FC236}">
                <a16:creationId xmlns:a16="http://schemas.microsoft.com/office/drawing/2014/main" id="{32687588-0F64-4FD6-8D9B-1C05C0B1A7E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6">
            <a:extLst>
              <a:ext uri="{FF2B5EF4-FFF2-40B4-BE49-F238E27FC236}">
                <a16:creationId xmlns:a16="http://schemas.microsoft.com/office/drawing/2014/main" id="{AEBAB510-32D5-4053-BA2A-8634793FBDB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8">
            <a:extLst>
              <a:ext uri="{FF2B5EF4-FFF2-40B4-BE49-F238E27FC236}">
                <a16:creationId xmlns:a16="http://schemas.microsoft.com/office/drawing/2014/main" id="{0E361EDD-CE48-46F4-B7E9-F5E9CC965FE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248400" y="3386816"/>
            <a:ext cx="499384" cy="499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10">
            <a:extLst>
              <a:ext uri="{FF2B5EF4-FFF2-40B4-BE49-F238E27FC236}">
                <a16:creationId xmlns:a16="http://schemas.microsoft.com/office/drawing/2014/main" id="{28BF5E27-BB39-4C67-8808-F8BBB9546B7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248400" y="3581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108" name="Picture 12">
            <a:extLst>
              <a:ext uri="{FF2B5EF4-FFF2-40B4-BE49-F238E27FC236}">
                <a16:creationId xmlns:a16="http://schemas.microsoft.com/office/drawing/2014/main" id="{99C6E86A-F757-4638-A998-7C5D3F8784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4667" b="93833" l="10000" r="90000">
                        <a14:foregroundMark x1="38333" y1="7000" x2="38333" y2="7000"/>
                        <a14:foregroundMark x1="38167" y1="9500" x2="37667" y2="12500"/>
                        <a14:foregroundMark x1="38500" y1="4833" x2="38500" y2="9667"/>
                        <a14:foregroundMark x1="76667" y1="4667" x2="72667" y2="7667"/>
                        <a14:foregroundMark x1="52667" y1="93833" x2="52500" y2="88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1051" y="2771962"/>
            <a:ext cx="2690902" cy="2690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6" name="Picture 32" descr="https://e7.pngegg.com/pngimages/469/302/png-clipart-leprechaun-elf-fairy-folklore-gnome-elf-legendary-creature-elf.png">
            <a:extLst>
              <a:ext uri="{FF2B5EF4-FFF2-40B4-BE49-F238E27FC236}">
                <a16:creationId xmlns:a16="http://schemas.microsoft.com/office/drawing/2014/main" id="{B416FDB9-AC17-47FB-A861-3AA3B2B605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6208" b="96896" l="10000" r="90000">
                        <a14:foregroundMark x1="48556" y1="8367" x2="43667" y2="4588"/>
                        <a14:foregroundMark x1="43667" y1="4588" x2="36889" y2="6208"/>
                        <a14:foregroundMark x1="36889" y1="6208" x2="33000" y2="9177"/>
                        <a14:foregroundMark x1="17444" y1="96491" x2="23778" y2="97301"/>
                        <a14:foregroundMark x1="23778" y1="97301" x2="30222" y2="97031"/>
                        <a14:foregroundMark x1="30222" y1="97031" x2="43778" y2="91768"/>
                        <a14:foregroundMark x1="43778" y1="91768" x2="64333" y2="94602"/>
                        <a14:foregroundMark x1="64333" y1="94602" x2="70889" y2="94332"/>
                        <a14:foregroundMark x1="70889" y1="94332" x2="76556" y2="91363"/>
                        <a14:foregroundMark x1="76556" y1="91363" x2="73556" y2="83536"/>
                        <a14:foregroundMark x1="73556" y1="83536" x2="71889" y2="80972"/>
                        <a14:foregroundMark x1="13444" y1="92443" x2="23000" y2="98920"/>
                        <a14:foregroundMark x1="23000" y1="98920" x2="28778" y2="99595"/>
                        <a14:foregroundMark x1="28778" y1="99595" x2="53444" y2="95951"/>
                        <a14:foregroundMark x1="53444" y1="95951" x2="61222" y2="96896"/>
                        <a14:foregroundMark x1="61222" y1="96896" x2="72222" y2="9581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67368" y="4413918"/>
            <a:ext cx="2997632" cy="2468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4" name="Picture 18">
            <a:extLst>
              <a:ext uri="{FF2B5EF4-FFF2-40B4-BE49-F238E27FC236}">
                <a16:creationId xmlns:a16="http://schemas.microsoft.com/office/drawing/2014/main" id="{554DF9B7-3C69-4050-BF8D-A596CB32D9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1663" y="1271904"/>
            <a:ext cx="2491311" cy="1659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4784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500" fill="hold"/>
                                        <p:tgtEl>
                                          <p:spTgt spid="4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500" fill="hold"/>
                                        <p:tgtEl>
                                          <p:spTgt spid="4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7527FCA8-FED9-4DBA-A42F-F462E08ED5EF}"/>
              </a:ext>
            </a:extLst>
          </p:cNvPr>
          <p:cNvSpPr/>
          <p:nvPr/>
        </p:nvSpPr>
        <p:spPr>
          <a:xfrm>
            <a:off x="11723" y="4818185"/>
            <a:ext cx="12192000" cy="2028093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E1375B47-1F00-40F1-837A-68E7202912E9}"/>
              </a:ext>
            </a:extLst>
          </p:cNvPr>
          <p:cNvSpPr/>
          <p:nvPr/>
        </p:nvSpPr>
        <p:spPr>
          <a:xfrm>
            <a:off x="23448" y="0"/>
            <a:ext cx="12192000" cy="172329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FEB255C-0A76-4EC2-B0BF-95FA90FBC3E7}"/>
              </a:ext>
            </a:extLst>
          </p:cNvPr>
          <p:cNvSpPr/>
          <p:nvPr/>
        </p:nvSpPr>
        <p:spPr>
          <a:xfrm>
            <a:off x="6635262" y="1453662"/>
            <a:ext cx="3094892" cy="352864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Трапеция 4">
            <a:extLst>
              <a:ext uri="{FF2B5EF4-FFF2-40B4-BE49-F238E27FC236}">
                <a16:creationId xmlns:a16="http://schemas.microsoft.com/office/drawing/2014/main" id="{F1B692B7-1FC5-4244-A12F-B63F34FD4335}"/>
              </a:ext>
            </a:extLst>
          </p:cNvPr>
          <p:cNvSpPr/>
          <p:nvPr/>
        </p:nvSpPr>
        <p:spPr>
          <a:xfrm rot="5400000">
            <a:off x="1535723" y="404444"/>
            <a:ext cx="4548554" cy="5650525"/>
          </a:xfrm>
          <a:prstGeom prst="trapezoid">
            <a:avLst>
              <a:gd name="adj" fmla="val 11275"/>
            </a:avLst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Трапеция 5">
            <a:extLst>
              <a:ext uri="{FF2B5EF4-FFF2-40B4-BE49-F238E27FC236}">
                <a16:creationId xmlns:a16="http://schemas.microsoft.com/office/drawing/2014/main" id="{8EE795F6-36E3-4B94-9102-8BC2E89A7D5B}"/>
              </a:ext>
            </a:extLst>
          </p:cNvPr>
          <p:cNvSpPr/>
          <p:nvPr/>
        </p:nvSpPr>
        <p:spPr>
          <a:xfrm rot="16200000">
            <a:off x="8698524" y="1987060"/>
            <a:ext cx="4548554" cy="2485294"/>
          </a:xfrm>
          <a:prstGeom prst="trapezoid">
            <a:avLst>
              <a:gd name="adj" fmla="val 19722"/>
            </a:avLst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1C2DBF2-FBB8-4DBE-B315-770308F796F9}"/>
              </a:ext>
            </a:extLst>
          </p:cNvPr>
          <p:cNvSpPr/>
          <p:nvPr/>
        </p:nvSpPr>
        <p:spPr>
          <a:xfrm>
            <a:off x="11723" y="955429"/>
            <a:ext cx="973015" cy="4548556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 rot="210134">
            <a:off x="1773936" y="1563624"/>
            <a:ext cx="3017520" cy="768096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ЭТАПЫ ФОРМИРОВАНИЯ БЫБОЧЕК</a:t>
            </a:r>
          </a:p>
          <a:p>
            <a:pPr algn="ctr"/>
            <a:endParaRPr lang="ru-RU" dirty="0"/>
          </a:p>
        </p:txBody>
      </p:sp>
      <p:pic>
        <p:nvPicPr>
          <p:cNvPr id="1042" name="Picture 18" descr="https://w7.pngwing.com/pngs/597/667/png-transparent-butterfly-butterfly-insect-butterfly-clipart.png">
            <a:hlinkClick r:id="rId2" action="ppaction://hlinksldjump"/>
            <a:extLst>
              <a:ext uri="{FF2B5EF4-FFF2-40B4-BE49-F238E27FC236}">
                <a16:creationId xmlns:a16="http://schemas.microsoft.com/office/drawing/2014/main" id="{01660259-AF17-4422-AB5D-80239FA75D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707" b="89985" l="10000" r="97174">
                        <a14:foregroundMark x1="58913" y1="20647" x2="82500" y2="37596"/>
                        <a14:foregroundMark x1="82500" y1="37596" x2="88478" y2="34823"/>
                        <a14:foregroundMark x1="88478" y1="34823" x2="76848" y2="25732"/>
                        <a14:foregroundMark x1="76848" y1="25732" x2="74565" y2="18182"/>
                        <a14:foregroundMark x1="74565" y1="18182" x2="81522" y2="20955"/>
                        <a14:foregroundMark x1="81522" y1="20955" x2="77065" y2="36980"/>
                        <a14:foregroundMark x1="77065" y1="36980" x2="82826" y2="39908"/>
                        <a14:foregroundMark x1="82826" y1="39908" x2="88370" y2="35131"/>
                        <a14:foregroundMark x1="88370" y1="35131" x2="80000" y2="29584"/>
                        <a14:foregroundMark x1="80000" y1="29584" x2="66413" y2="31587"/>
                        <a14:foregroundMark x1="66413" y1="31587" x2="56196" y2="23112"/>
                        <a14:foregroundMark x1="93478" y1="29276" x2="93913" y2="29430"/>
                        <a14:foregroundMark x1="97065" y1="29738" x2="97174" y2="32049"/>
                        <a14:foregroundMark x1="76087" y1="49307" x2="76087" y2="49307"/>
                        <a14:foregroundMark x1="76196" y1="48228" x2="76196" y2="4822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57505">
            <a:off x="7487524" y="2204332"/>
            <a:ext cx="4753916" cy="33535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 descr="https://e7.pngegg.com/pngimages/869/561/png-clipart-bushes-bushes.png">
            <a:extLst>
              <a:ext uri="{FF2B5EF4-FFF2-40B4-BE49-F238E27FC236}">
                <a16:creationId xmlns:a16="http://schemas.microsoft.com/office/drawing/2014/main" id="{E60805C8-27BB-4D10-B6E9-06A02F5B81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277" b="99607" l="1000" r="93667">
                        <a14:foregroundMark x1="6000" y1="23198" x2="7111" y2="31455"/>
                        <a14:foregroundMark x1="7111" y1="31455" x2="12889" y2="27654"/>
                        <a14:foregroundMark x1="12889" y1="27654" x2="9556" y2="20708"/>
                        <a14:foregroundMark x1="9556" y1="20708" x2="8667" y2="22018"/>
                        <a14:foregroundMark x1="8889" y1="15727" x2="8889" y2="15727"/>
                        <a14:foregroundMark x1="25667" y1="8912" x2="31000" y2="11402"/>
                        <a14:foregroundMark x1="1444" y1="24640" x2="8556" y2="32372"/>
                        <a14:foregroundMark x1="5556" y1="46134" x2="12333" y2="44037"/>
                        <a14:foregroundMark x1="12333" y1="44037" x2="19000" y2="39187"/>
                        <a14:foregroundMark x1="41889" y1="89777" x2="42444" y2="96723"/>
                        <a14:foregroundMark x1="42444" y1="96723" x2="41111" y2="99607"/>
                        <a14:foregroundMark x1="39444" y1="99083" x2="37444" y2="90564"/>
                        <a14:foregroundMark x1="89667" y1="45609" x2="95667" y2="51376"/>
                        <a14:foregroundMark x1="95667" y1="51376" x2="93667" y2="59895"/>
                        <a14:foregroundMark x1="93667" y1="59895" x2="81111" y2="64089"/>
                        <a14:foregroundMark x1="67556" y1="7995" x2="62667" y2="12451"/>
                        <a14:foregroundMark x1="62667" y1="12451" x2="63222" y2="13630"/>
                        <a14:foregroundMark x1="73444" y1="7208" x2="73444" y2="7208"/>
                        <a14:foregroundMark x1="51444" y1="5767" x2="51444" y2="5767"/>
                        <a14:foregroundMark x1="45889" y1="3277" x2="45889" y2="32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43467">
            <a:off x="3379263" y="2461885"/>
            <a:ext cx="3316591" cy="2811553"/>
          </a:xfrm>
          <a:prstGeom prst="rect">
            <a:avLst/>
          </a:prstGeom>
          <a:noFill/>
          <a:effectLst>
            <a:glow rad="139700">
              <a:schemeClr val="accent5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s://butterfly-conservation.org/sites/default/files/2019-02/4477070837_571ca758f9_o%20%281%29.jpg">
            <a:hlinkClick r:id="rId7" action="ppaction://hlinksldjump"/>
            <a:extLst>
              <a:ext uri="{FF2B5EF4-FFF2-40B4-BE49-F238E27FC236}">
                <a16:creationId xmlns:a16="http://schemas.microsoft.com/office/drawing/2014/main" id="{C8C09985-9EED-4321-B7FD-4B61D13DF1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847" b="96867" l="1492" r="89846">
                        <a14:foregroundMark x1="3802" y1="44118" x2="3802" y2="44118"/>
                        <a14:foregroundMark x1="3802" y1="45141" x2="3802" y2="45141"/>
                        <a14:foregroundMark x1="13859" y1="50575" x2="8181" y2="75384"/>
                        <a14:foregroundMark x1="54235" y1="94885" x2="54235" y2="94885"/>
                        <a14:foregroundMark x1="79451" y1="88043" x2="81906" y2="93862"/>
                        <a14:foregroundMark x1="14726" y1="71292" x2="1492" y2="89770"/>
                        <a14:foregroundMark x1="79981" y1="97442" x2="85274" y2="96867"/>
                        <a14:foregroundMark x1="85274" y1="96867" x2="83061" y2="9232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532602">
            <a:off x="3144453" y="4307135"/>
            <a:ext cx="1462299" cy="11005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6" name="Picture 22" descr="https://e7.pngegg.com/pngimages/371/13/png-clipart-bedside-tables-coffee-tables-furniture-dining-room-table-table-bedside-tables.png">
            <a:extLst>
              <a:ext uri="{FF2B5EF4-FFF2-40B4-BE49-F238E27FC236}">
                <a16:creationId xmlns:a16="http://schemas.microsoft.com/office/drawing/2014/main" id="{C9A292A8-17C5-4555-8A39-850B005BC9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889" b="95111" l="10000" r="90000">
                        <a14:foregroundMark x1="50556" y1="95333" x2="50556" y2="95333"/>
                        <a14:foregroundMark x1="69333" y1="6000" x2="20111" y2="6444"/>
                        <a14:foregroundMark x1="69778" y1="2000" x2="30000" y2="1889"/>
                        <a14:foregroundMark x1="30000" y1="1889" x2="28333" y2="25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7637" y="4161114"/>
            <a:ext cx="2050760" cy="2050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s://kipmu.ru/wp-content/uploads/2021/03/kldkjc.jpg">
            <a:hlinkClick r:id="rId12" action="ppaction://hlinksldjump"/>
            <a:extLst>
              <a:ext uri="{FF2B5EF4-FFF2-40B4-BE49-F238E27FC236}">
                <a16:creationId xmlns:a16="http://schemas.microsoft.com/office/drawing/2014/main" id="{471E503B-EBEE-41C6-BD4A-D75699B811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3178" y="3452717"/>
            <a:ext cx="2105839" cy="1245001"/>
          </a:xfrm>
          <a:prstGeom prst="rect">
            <a:avLst/>
          </a:prstGeom>
          <a:noFill/>
          <a:effectLst>
            <a:glow rad="228600">
              <a:schemeClr val="accent2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0" name="Picture 26" descr="https://img.newsopt.ru/8dedebf4359e92a86a97bd3869c1ca6f/wp-content/uploads/2019/01/f17ef395e7146ed3c6e71ed64be67b7b.jpg">
            <a:hlinkClick r:id="rId15" action="ppaction://hlinksldjump"/>
            <a:extLst>
              <a:ext uri="{FF2B5EF4-FFF2-40B4-BE49-F238E27FC236}">
                <a16:creationId xmlns:a16="http://schemas.microsoft.com/office/drawing/2014/main" id="{713CD63B-68F2-4399-901B-870E998BCB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4167" b="93750" l="4199" r="98340">
                        <a14:foregroundMark x1="6934" y1="9549" x2="5176" y2="28819"/>
                        <a14:foregroundMark x1="5176" y1="28819" x2="7813" y2="49479"/>
                        <a14:foregroundMark x1="7813" y1="49479" x2="11230" y2="55729"/>
                        <a14:foregroundMark x1="11230" y1="55729" x2="16406" y2="54861"/>
                        <a14:foregroundMark x1="16406" y1="54861" x2="16895" y2="51563"/>
                        <a14:foregroundMark x1="26660" y1="21701" x2="24316" y2="45313"/>
                        <a14:foregroundMark x1="24805" y1="84028" x2="24805" y2="84028"/>
                        <a14:foregroundMark x1="54395" y1="31076" x2="54395" y2="31076"/>
                        <a14:foregroundMark x1="54492" y1="93750" x2="54492" y2="93750"/>
                        <a14:foregroundMark x1="84863" y1="31250" x2="89844" y2="34549"/>
                        <a14:foregroundMark x1="89844" y1="34549" x2="92383" y2="71875"/>
                        <a14:foregroundMark x1="92383" y1="71875" x2="86753" y2="71208"/>
                        <a14:foregroundMark x1="70117" y1="25174" x2="72363" y2="36806"/>
                        <a14:foregroundMark x1="54492" y1="29514" x2="53125" y2="38194"/>
                        <a14:foregroundMark x1="53125" y1="38194" x2="53613" y2="43229"/>
                        <a14:foregroundMark x1="88672" y1="75694" x2="93066" y2="81771"/>
                        <a14:foregroundMark x1="93066" y1="81771" x2="95605" y2="73438"/>
                        <a14:foregroundMark x1="95605" y1="73438" x2="94922" y2="59896"/>
                        <a14:foregroundMark x1="39844" y1="25347" x2="42383" y2="60243"/>
                        <a14:foregroundMark x1="42383" y1="60243" x2="41797" y2="73264"/>
                        <a14:foregroundMark x1="6055" y1="8681" x2="2832" y2="18403"/>
                        <a14:foregroundMark x1="2832" y1="18403" x2="2441" y2="37847"/>
                        <a14:foregroundMark x1="2441" y1="37847" x2="6348" y2="55729"/>
                        <a14:foregroundMark x1="6348" y1="55729" x2="10352" y2="61111"/>
                        <a14:foregroundMark x1="10352" y1="61111" x2="15430" y2="59201"/>
                        <a14:foregroundMark x1="15430" y1="59201" x2="17871" y2="50347"/>
                        <a14:foregroundMark x1="17871" y1="50347" x2="17969" y2="47396"/>
                        <a14:foregroundMark x1="12402" y1="2604" x2="63281" y2="14583"/>
                        <a14:foregroundMark x1="63281" y1="14583" x2="68457" y2="13889"/>
                        <a14:foregroundMark x1="68457" y1="13889" x2="80371" y2="13889"/>
                        <a14:foregroundMark x1="80371" y1="13889" x2="92578" y2="9549"/>
                        <a14:foregroundMark x1="92578" y1="9549" x2="96875" y2="4861"/>
                        <a14:foregroundMark x1="96875" y1="4861" x2="98340" y2="4167"/>
                        <a14:foregroundMark x1="4395" y1="30729" x2="4395" y2="30729"/>
                        <a14:foregroundMark x1="4395" y1="30729" x2="4395" y2="30729"/>
                        <a14:foregroundMark x1="4199" y1="30903" x2="4199" y2="30903"/>
                        <a14:foregroundMark x1="23926" y1="62153" x2="23926" y2="62153"/>
                        <a14:foregroundMark x1="66211" y1="33333" x2="68262" y2="52778"/>
                        <a14:foregroundMark x1="50684" y1="16493" x2="65430" y2="14236"/>
                        <a14:foregroundMark x1="64844" y1="51042" x2="66504" y2="59896"/>
                        <a14:foregroundMark x1="24121" y1="65104" x2="23535" y2="51215"/>
                        <a14:backgroundMark x1="30664" y1="24479" x2="30664" y2="24479"/>
                        <a14:backgroundMark x1="34180" y1="23958" x2="32031" y2="42188"/>
                        <a14:backgroundMark x1="32031" y1="42188" x2="33496" y2="58507"/>
                        <a14:backgroundMark x1="48926" y1="27431" x2="47559" y2="46701"/>
                        <a14:backgroundMark x1="61426" y1="26736" x2="60742" y2="44965"/>
                        <a14:backgroundMark x1="60742" y1="44965" x2="63689" y2="51702"/>
                        <a14:backgroundMark x1="64160" y1="52778" x2="65430" y2="65625"/>
                        <a14:backgroundMark x1="76953" y1="49653" x2="79297" y2="39931"/>
                        <a14:backgroundMark x1="79297" y1="39931" x2="79395" y2="31944"/>
                        <a14:backgroundMark x1="81055" y1="66667" x2="85156" y2="72049"/>
                        <a14:backgroundMark x1="85156" y1="72049" x2="87012" y2="80729"/>
                        <a14:backgroundMark x1="87012" y1="80729" x2="87012" y2="81076"/>
                        <a14:backgroundMark x1="76758" y1="55556" x2="79492" y2="63889"/>
                        <a14:backgroundMark x1="31738" y1="69792" x2="31738" y2="69792"/>
                        <a14:backgroundMark x1="32520" y1="68924" x2="33594" y2="66493"/>
                        <a14:backgroundMark x1="47461" y1="57813" x2="47461" y2="57813"/>
                        <a14:backgroundMark x1="48047" y1="68750" x2="48633" y2="937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7378" y="2354338"/>
            <a:ext cx="2924855" cy="1645231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2">
            <a:extLst>
              <a:ext uri="{FF2B5EF4-FFF2-40B4-BE49-F238E27FC236}">
                <a16:creationId xmlns:a16="http://schemas.microsoft.com/office/drawing/2014/main" id="{613A604B-4181-4ED5-8A7F-4367A334004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76" name="Picture 4">
            <a:extLst>
              <a:ext uri="{FF2B5EF4-FFF2-40B4-BE49-F238E27FC236}">
                <a16:creationId xmlns:a16="http://schemas.microsoft.com/office/drawing/2014/main" id="{75F437F0-3340-4987-BB07-165524F7AC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9961" b="89941" l="5456" r="94199">
                        <a14:foregroundMark x1="5456" y1="26514" x2="5456" y2="26514"/>
                        <a14:foregroundMark x1="94199" y1="47754" x2="94199" y2="4775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11711" y="3429000"/>
            <a:ext cx="1980289" cy="28011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3A10DB6-DC89-43A1-A4A5-D4C391F805EA}"/>
              </a:ext>
            </a:extLst>
          </p:cNvPr>
          <p:cNvSpPr txBox="1"/>
          <p:nvPr/>
        </p:nvSpPr>
        <p:spPr>
          <a:xfrm>
            <a:off x="10583685" y="4015127"/>
            <a:ext cx="11007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hlinkClick r:id="rId20" action="ppaction://hlinksldjump"/>
              </a:rPr>
              <a:t>След. зал</a:t>
            </a:r>
            <a:endParaRPr lang="ru-RU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F6BC896-C205-4152-B939-A66BDF38EC9A}"/>
              </a:ext>
            </a:extLst>
          </p:cNvPr>
          <p:cNvSpPr txBox="1"/>
          <p:nvPr/>
        </p:nvSpPr>
        <p:spPr>
          <a:xfrm>
            <a:off x="10795308" y="4518677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hlinkClick r:id="rId21" action="ppaction://hlinksldjump"/>
              </a:rPr>
              <a:t>Назад</a:t>
            </a:r>
            <a:endParaRPr lang="ru-RU" dirty="0"/>
          </a:p>
        </p:txBody>
      </p:sp>
      <p:pic>
        <p:nvPicPr>
          <p:cNvPr id="3078" name="Picture 6">
            <a:extLst>
              <a:ext uri="{FF2B5EF4-FFF2-40B4-BE49-F238E27FC236}">
                <a16:creationId xmlns:a16="http://schemas.microsoft.com/office/drawing/2014/main" id="{CD55B53B-C9F1-49D5-AACF-E1C5BCF10E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2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ackgroundRemoval t="10000" b="90000" l="2778" r="92222">
                        <a14:foregroundMark x1="7111" y1="57111" x2="14333" y2="56333"/>
                        <a14:foregroundMark x1="20111" y1="52556" x2="13667" y2="48444"/>
                        <a14:foregroundMark x1="2778" y1="57111" x2="2778" y2="57111"/>
                        <a14:foregroundMark x1="92222" y1="83000" x2="92222" y2="83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2381" y="3512486"/>
            <a:ext cx="2506733" cy="2506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6951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02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4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4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4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4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4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7527FCA8-FED9-4DBA-A42F-F462E08ED5EF}"/>
              </a:ext>
            </a:extLst>
          </p:cNvPr>
          <p:cNvSpPr/>
          <p:nvPr/>
        </p:nvSpPr>
        <p:spPr>
          <a:xfrm>
            <a:off x="11723" y="4818185"/>
            <a:ext cx="12192000" cy="2028093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E1375B47-1F00-40F1-837A-68E7202912E9}"/>
              </a:ext>
            </a:extLst>
          </p:cNvPr>
          <p:cNvSpPr/>
          <p:nvPr/>
        </p:nvSpPr>
        <p:spPr>
          <a:xfrm>
            <a:off x="0" y="0"/>
            <a:ext cx="12192000" cy="172329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FEB255C-0A76-4EC2-B0BF-95FA90FBC3E7}"/>
              </a:ext>
            </a:extLst>
          </p:cNvPr>
          <p:cNvSpPr/>
          <p:nvPr/>
        </p:nvSpPr>
        <p:spPr>
          <a:xfrm>
            <a:off x="2801816" y="1453662"/>
            <a:ext cx="3493476" cy="355209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Трапеция 4">
            <a:extLst>
              <a:ext uri="{FF2B5EF4-FFF2-40B4-BE49-F238E27FC236}">
                <a16:creationId xmlns:a16="http://schemas.microsoft.com/office/drawing/2014/main" id="{F1B692B7-1FC5-4244-A12F-B63F34FD4335}"/>
              </a:ext>
            </a:extLst>
          </p:cNvPr>
          <p:cNvSpPr/>
          <p:nvPr/>
        </p:nvSpPr>
        <p:spPr>
          <a:xfrm rot="5400000">
            <a:off x="-864577" y="1829151"/>
            <a:ext cx="4530970" cy="2801815"/>
          </a:xfrm>
          <a:prstGeom prst="trapezoid">
            <a:avLst>
              <a:gd name="adj" fmla="val 17461"/>
            </a:avLst>
          </a:prstGeom>
          <a:solidFill>
            <a:schemeClr val="accent4">
              <a:lumMod val="40000"/>
              <a:lumOff val="6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Трапеция 5">
            <a:extLst>
              <a:ext uri="{FF2B5EF4-FFF2-40B4-BE49-F238E27FC236}">
                <a16:creationId xmlns:a16="http://schemas.microsoft.com/office/drawing/2014/main" id="{8EE795F6-36E3-4B94-9102-8BC2E89A7D5B}"/>
              </a:ext>
            </a:extLst>
          </p:cNvPr>
          <p:cNvSpPr/>
          <p:nvPr/>
        </p:nvSpPr>
        <p:spPr>
          <a:xfrm rot="16200000">
            <a:off x="6981094" y="269630"/>
            <a:ext cx="4548554" cy="5920154"/>
          </a:xfrm>
          <a:prstGeom prst="trapezoid">
            <a:avLst>
              <a:gd name="adj" fmla="val 10760"/>
            </a:avLst>
          </a:prstGeom>
          <a:solidFill>
            <a:schemeClr val="accent4">
              <a:lumMod val="40000"/>
              <a:lumOff val="6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3163824" y="1801368"/>
            <a:ext cx="2615184" cy="42976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FF0000"/>
                </a:solidFill>
              </a:rPr>
              <a:t>Бабочки из красной книги</a:t>
            </a:r>
          </a:p>
          <a:p>
            <a:pPr algn="ctr"/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2052" name="Picture 4" descr="https://w7.pngwing.com/pngs/259/736/png-transparent-cherry-blossom-tree-branch-flower-tree-branch-flower-magenta.png">
            <a:extLst>
              <a:ext uri="{FF2B5EF4-FFF2-40B4-BE49-F238E27FC236}">
                <a16:creationId xmlns:a16="http://schemas.microsoft.com/office/drawing/2014/main" id="{2AE554A5-0956-410E-B7D6-45A19EFFBF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957" b="93913" l="6522" r="93804">
                        <a14:foregroundMark x1="6522" y1="46584" x2="6848" y2="52174"/>
                        <a14:foregroundMark x1="43043" y1="9068" x2="49130" y2="6957"/>
                        <a14:foregroundMark x1="49130" y1="6957" x2="51413" y2="7081"/>
                        <a14:foregroundMark x1="54891" y1="93789" x2="49130" y2="89193"/>
                        <a14:foregroundMark x1="42717" y1="94037" x2="42717" y2="94037"/>
                        <a14:foregroundMark x1="93804" y1="54161" x2="93043" y2="5962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5004" y="1302603"/>
            <a:ext cx="5178102" cy="4530971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s://funart.pro/uploads/posts/2020-01/1580106835_14-p-golubyanka-kiana-zhivotnie-49.jpg">
            <a:hlinkClick r:id="rId4" action="ppaction://hlinksldjump"/>
            <a:extLst>
              <a:ext uri="{FF2B5EF4-FFF2-40B4-BE49-F238E27FC236}">
                <a16:creationId xmlns:a16="http://schemas.microsoft.com/office/drawing/2014/main" id="{43A85867-D6E2-4766-AD1A-0FF5C9E03A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9917" l="6063" r="90000">
                        <a14:foregroundMark x1="60500" y1="74083" x2="66438" y2="76083"/>
                        <a14:foregroundMark x1="66438" y1="76083" x2="70500" y2="75083"/>
                        <a14:foregroundMark x1="28000" y1="91833" x2="28000" y2="91833"/>
                        <a14:foregroundMark x1="30000" y1="91333" x2="27688" y2="81750"/>
                        <a14:foregroundMark x1="27688" y1="81750" x2="26438" y2="81167"/>
                        <a14:foregroundMark x1="33813" y1="75917" x2="18000" y2="84250"/>
                        <a14:foregroundMark x1="18000" y1="84250" x2="8375" y2="93500"/>
                        <a14:foregroundMark x1="8375" y1="93500" x2="6063" y2="99917"/>
                        <a14:foregroundMark x1="6063" y1="99917" x2="6063" y2="99917"/>
                        <a14:foregroundMark x1="8000" y1="75917" x2="9000" y2="83417"/>
                        <a14:foregroundMark x1="9000" y1="83417" x2="8625" y2="84083"/>
                        <a14:foregroundMark x1="34063" y1="85750" x2="41313" y2="94833"/>
                        <a14:foregroundMark x1="41313" y1="94833" x2="41000" y2="96333"/>
                        <a14:foregroundMark x1="27625" y1="70750" x2="26687" y2="78833"/>
                        <a14:foregroundMark x1="62375" y1="82667" x2="63188" y2="83167"/>
                        <a14:foregroundMark x1="69250" y1="79333" x2="69250" y2="79333"/>
                        <a14:foregroundMark x1="72938" y1="75750" x2="72938" y2="75750"/>
                        <a14:foregroundMark x1="72938" y1="75250" x2="70750" y2="76083"/>
                        <a14:foregroundMark x1="70750" y1="76083" x2="70750" y2="76083"/>
                        <a14:foregroundMark x1="69250" y1="79333" x2="66563" y2="78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879773">
            <a:off x="3520275" y="3113017"/>
            <a:ext cx="3212651" cy="2409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s://upload.wikimedia.org/wikipedia/commons/d/d9/Nemeobius_lucina_Nemos.jpg">
            <a:hlinkClick r:id="rId7" action="ppaction://hlinksldjump"/>
            <a:extLst>
              <a:ext uri="{FF2B5EF4-FFF2-40B4-BE49-F238E27FC236}">
                <a16:creationId xmlns:a16="http://schemas.microsoft.com/office/drawing/2014/main" id="{9D251169-C500-4640-A4EE-3818FD7B20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1935" l="4818" r="92318">
                        <a14:foregroundMark x1="8203" y1="13710" x2="8333" y2="38548"/>
                        <a14:foregroundMark x1="90755" y1="16935" x2="92318" y2="25323"/>
                        <a14:foregroundMark x1="92318" y1="25323" x2="90104" y2="39839"/>
                        <a14:foregroundMark x1="4818" y1="26774" x2="4818" y2="26774"/>
                        <a14:foregroundMark x1="66536" y1="91935" x2="66536" y2="9193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737400">
            <a:off x="-62321" y="1073837"/>
            <a:ext cx="1954814" cy="1578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http://zooterritoria.ru/images/animalbirds/medkay.jpg">
            <a:hlinkClick r:id="rId10" action="ppaction://hlinksldjump"/>
            <a:extLst>
              <a:ext uri="{FF2B5EF4-FFF2-40B4-BE49-F238E27FC236}">
                <a16:creationId xmlns:a16="http://schemas.microsoft.com/office/drawing/2014/main" id="{6A3360AA-BBC0-4571-8A56-EE3B2D594F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8376" b="93655" l="4907" r="94078">
                        <a14:foregroundMark x1="6091" y1="13198" x2="9645" y2="36041"/>
                        <a14:foregroundMark x1="92724" y1="13198" x2="94247" y2="28426"/>
                        <a14:foregroundMark x1="94247" y1="28426" x2="92386" y2="36548"/>
                        <a14:foregroundMark x1="5076" y1="11675" x2="5076" y2="11675"/>
                        <a14:foregroundMark x1="9814" y1="9645" x2="9814" y2="9645"/>
                        <a14:foregroundMark x1="7276" y1="8376" x2="7276" y2="8376"/>
                        <a14:foregroundMark x1="6091" y1="13198" x2="6937" y2="10660"/>
                        <a14:foregroundMark x1="43316" y1="15228" x2="44839" y2="28680"/>
                        <a14:foregroundMark x1="44839" y1="28680" x2="48562" y2="37563"/>
                        <a14:foregroundMark x1="51269" y1="36548" x2="62267" y2="19797"/>
                        <a14:foregroundMark x1="50592" y1="92132" x2="50592" y2="92132"/>
                        <a14:foregroundMark x1="48562" y1="93655" x2="48562" y2="93655"/>
                        <a14:foregroundMark x1="89848" y1="41624" x2="89848" y2="41624"/>
                        <a14:foregroundMark x1="91032" y1="39594" x2="91709" y2="38325"/>
                        <a14:foregroundMark x1="90694" y1="40863" x2="87479" y2="43401"/>
                        <a14:foregroundMark x1="91032" y1="40863" x2="91709" y2="35279"/>
                        <a14:foregroundMark x1="49069" y1="92132" x2="49069" y2="92132"/>
                        <a14:backgroundMark x1="6581" y1="12090" x2="6742" y2="12974"/>
                        <a14:backgroundMark x1="6091" y1="9391" x2="6506" y2="11675"/>
                        <a14:backgroundMark x1="9645" y1="56345" x2="9645" y2="56345"/>
                        <a14:backgroundMark x1="9306" y1="57107" x2="9306" y2="57107"/>
                        <a14:backgroundMark x1="47716" y1="91371" x2="50592" y2="91878"/>
                        <a14:backgroundMark x1="93063" y1="11675" x2="93212" y2="13089"/>
                        <a14:backgroundMark x1="91131" y1="41383" x2="91709" y2="38832"/>
                        <a14:backgroundMark x1="90676" y1="39865" x2="90308" y2="40233"/>
                        <a14:backgroundMark x1="91063" y1="39478" x2="90735" y2="39806"/>
                        <a14:backgroundMark x1="91709" y1="38832" x2="91521" y2="39020"/>
                        <a14:backgroundMark x1="90355" y1="58883" x2="90355" y2="5888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42238">
            <a:off x="6532996" y="4835035"/>
            <a:ext cx="2584939" cy="17232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https://avatars.mds.yandex.net/i?id=3792970c5b1ffa3e9b5dfbb0a52cef64_l-4220100-images-thumbs&amp;n=13">
            <a:hlinkClick r:id="rId13" action="ppaction://hlinksldjump"/>
            <a:extLst>
              <a:ext uri="{FF2B5EF4-FFF2-40B4-BE49-F238E27FC236}">
                <a16:creationId xmlns:a16="http://schemas.microsoft.com/office/drawing/2014/main" id="{1A34D347-EE67-4D6A-B3F7-DD475A13E0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10000" b="90000" l="10000" r="90000">
                        <a14:foregroundMark x1="46700" y1="25315" x2="48400" y2="39441"/>
                        <a14:foregroundMark x1="48400" y1="39441" x2="48500" y2="39580"/>
                        <a14:foregroundMark x1="56600" y1="18182" x2="54000" y2="24336"/>
                        <a14:foregroundMark x1="54000" y1="24336" x2="52100" y2="351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95688">
            <a:off x="9348629" y="4593943"/>
            <a:ext cx="3103033" cy="2218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>
            <a:extLst>
              <a:ext uri="{FF2B5EF4-FFF2-40B4-BE49-F238E27FC236}">
                <a16:creationId xmlns:a16="http://schemas.microsoft.com/office/drawing/2014/main" id="{0A851586-D5B4-4E6F-BB0C-3AF90EA1C2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9961" b="89941" l="5456" r="94199">
                        <a14:foregroundMark x1="5456" y1="26514" x2="5456" y2="26514"/>
                        <a14:foregroundMark x1="94199" y1="47754" x2="94199" y2="4775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095" y="4407798"/>
            <a:ext cx="1980289" cy="28011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1C6579DA-1BCB-41F6-8588-F7BD5178F9D3}"/>
              </a:ext>
            </a:extLst>
          </p:cNvPr>
          <p:cNvSpPr txBox="1"/>
          <p:nvPr/>
        </p:nvSpPr>
        <p:spPr>
          <a:xfrm>
            <a:off x="731534" y="5554273"/>
            <a:ext cx="11007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hlinkClick r:id="rId18" action="ppaction://hlinksldjump"/>
              </a:rPr>
              <a:t>След. зал</a:t>
            </a:r>
            <a:endParaRPr lang="ru-RU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E7983CF-E7E8-4BD4-B182-97A3426DD41A}"/>
              </a:ext>
            </a:extLst>
          </p:cNvPr>
          <p:cNvSpPr txBox="1"/>
          <p:nvPr/>
        </p:nvSpPr>
        <p:spPr>
          <a:xfrm>
            <a:off x="597877" y="5020479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hlinkClick r:id="rId19" action="ppaction://hlinksldjump"/>
              </a:rPr>
              <a:t>Назад</a:t>
            </a:r>
            <a:endParaRPr lang="ru-RU" dirty="0"/>
          </a:p>
        </p:txBody>
      </p:sp>
      <p:pic>
        <p:nvPicPr>
          <p:cNvPr id="2050" name="Picture 2" descr="https://images.fineartamerica.com/images-medium-large-5/common-blue-butterfly-polyommatus-icarus-butterfly-naturalistic-painting-nettersheim-eifel-urft-valley-art.jpg">
            <a:hlinkClick r:id="rId20" action="ppaction://hlinksldjump"/>
            <a:extLst>
              <a:ext uri="{FF2B5EF4-FFF2-40B4-BE49-F238E27FC236}">
                <a16:creationId xmlns:a16="http://schemas.microsoft.com/office/drawing/2014/main" id="{CD7806BC-18EC-4BA6-8C3F-1A5C7AE3C7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backgroundRemoval t="9695" b="89946" l="10000" r="90000">
                        <a14:foregroundMark x1="39444" y1="10772" x2="39444" y2="10772"/>
                        <a14:foregroundMark x1="41222" y1="12388" x2="41222" y2="12388"/>
                        <a14:foregroundMark x1="41667" y1="13645" x2="41667" y2="13645"/>
                        <a14:foregroundMark x1="47492" y1="31145" x2="48111" y2="33034"/>
                        <a14:foregroundMark x1="43381" y1="18599" x2="43716" y2="19621"/>
                        <a14:foregroundMark x1="42111" y1="14722" x2="42952" y2="17289"/>
                        <a14:foregroundMark x1="50111" y1="30880" x2="50996" y2="29093"/>
                        <a14:foregroundMark x1="54985" y1="18093" x2="55778" y2="14722"/>
                        <a14:foregroundMark x1="55778" y1="14722" x2="60000" y2="9695"/>
                        <a14:foregroundMark x1="24889" y1="82047" x2="31444" y2="85817"/>
                        <a14:foregroundMark x1="31444" y1="85817" x2="37889" y2="86715"/>
                        <a14:foregroundMark x1="37889" y1="86715" x2="43778" y2="85458"/>
                        <a14:foregroundMark x1="43778" y1="85458" x2="50444" y2="75943"/>
                        <a14:foregroundMark x1="52222" y1="83842" x2="57222" y2="89048"/>
                        <a14:foregroundMark x1="57222" y1="89048" x2="63222" y2="88510"/>
                        <a14:foregroundMark x1="63222" y1="88510" x2="69444" y2="85278"/>
                        <a14:foregroundMark x1="69444" y1="85278" x2="73222" y2="77199"/>
                        <a14:foregroundMark x1="73222" y1="77199" x2="73889" y2="67504"/>
                        <a14:foregroundMark x1="73889" y1="67504" x2="69222" y2="59964"/>
                        <a14:foregroundMark x1="69222" y1="59964" x2="66444" y2="57451"/>
                        <a14:foregroundMark x1="72667" y1="82047" x2="72667" y2="82047"/>
                        <a14:foregroundMark x1="75000" y1="72352" x2="75000" y2="72352"/>
                        <a14:foregroundMark x1="79444" y1="49013" x2="79444" y2="49013"/>
                        <a14:foregroundMark x1="84667" y1="27110" x2="84667" y2="27110"/>
                        <a14:foregroundMark x1="18111" y1="49372" x2="14889" y2="42011"/>
                        <a14:foregroundMark x1="14889" y1="42011" x2="16667" y2="33932"/>
                        <a14:foregroundMark x1="84333" y1="23160" x2="84333" y2="23160"/>
                        <a14:foregroundMark x1="13222" y1="25494" x2="14667" y2="19210"/>
                        <a14:foregroundMark x1="84556" y1="21544" x2="83556" y2="34111"/>
                        <a14:foregroundMark x1="23000" y1="76840" x2="25778" y2="82226"/>
                        <a14:backgroundMark x1="45667" y1="29264" x2="42889" y2="26212"/>
                        <a14:backgroundMark x1="52889" y1="28187" x2="55889" y2="20467"/>
                        <a14:backgroundMark x1="51667" y1="31239" x2="56111" y2="22262"/>
                        <a14:backgroundMark x1="46222" y1="31957" x2="42111" y2="25853"/>
                        <a14:backgroundMark x1="42111" y1="25853" x2="42111" y2="25853"/>
                        <a14:backgroundMark x1="44556" y1="24057" x2="46889" y2="31598"/>
                        <a14:backgroundMark x1="53111" y1="24776" x2="55667" y2="19569"/>
                        <a14:backgroundMark x1="51556" y1="28366" x2="51556" y2="28366"/>
                        <a14:backgroundMark x1="52333" y1="25494" x2="52556" y2="28187"/>
                        <a14:backgroundMark x1="54222" y1="20826" x2="58111" y2="16697"/>
                        <a14:backgroundMark x1="43778" y1="19569" x2="45556" y2="24596"/>
                        <a14:backgroundMark x1="50778" y1="29982" x2="53778" y2="23160"/>
                        <a14:backgroundMark x1="42667" y1="17774" x2="43444" y2="18492"/>
                        <a14:backgroundMark x1="50264" y1="76611" x2="52667" y2="72531"/>
                        <a14:backgroundMark x1="50778" y1="82765" x2="52300" y2="8371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993463">
            <a:off x="434660" y="2905315"/>
            <a:ext cx="3036713" cy="1879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>
            <a:extLst>
              <a:ext uri="{FF2B5EF4-FFF2-40B4-BE49-F238E27FC236}">
                <a16:creationId xmlns:a16="http://schemas.microsoft.com/office/drawing/2014/main" id="{B1239DA6-F304-478D-8E1D-02032A8647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3">
            <a:extLst>
              <a:ext uri="{BEBA8EAE-BF5A-486C-A8C5-ECC9F3942E4B}">
                <a14:imgProps xmlns:a14="http://schemas.microsoft.com/office/drawing/2010/main">
                  <a14:imgLayer r:embed="rId24">
                    <a14:imgEffect>
                      <a14:backgroundRemoval t="7589" b="89914" l="10000" r="90000">
                        <a14:foregroundMark x1="60109" y1="7589" x2="60109" y2="75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0834" y="1193489"/>
            <a:ext cx="2435156" cy="2755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62763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7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067 0.04 C 0.081 0.049 0.102 0.054 0.124 0.054 C 0.149 0.054 0.169 0.049 0.183 0.04 L 0.25 0 E" pathEditMode="relative" ptsTypes="">
                                      <p:cBhvr>
                                        <p:cTn id="31" dur="20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20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20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20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7527FCA8-FED9-4DBA-A42F-F462E08ED5EF}"/>
              </a:ext>
            </a:extLst>
          </p:cNvPr>
          <p:cNvSpPr/>
          <p:nvPr/>
        </p:nvSpPr>
        <p:spPr>
          <a:xfrm>
            <a:off x="11723" y="4818185"/>
            <a:ext cx="12192000" cy="2028093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E1375B47-1F00-40F1-837A-68E7202912E9}"/>
              </a:ext>
            </a:extLst>
          </p:cNvPr>
          <p:cNvSpPr/>
          <p:nvPr/>
        </p:nvSpPr>
        <p:spPr>
          <a:xfrm>
            <a:off x="0" y="-8145"/>
            <a:ext cx="12192000" cy="1723292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FEB255C-0A76-4EC2-B0BF-95FA90FBC3E7}"/>
              </a:ext>
            </a:extLst>
          </p:cNvPr>
          <p:cNvSpPr/>
          <p:nvPr/>
        </p:nvSpPr>
        <p:spPr>
          <a:xfrm>
            <a:off x="6635262" y="1453662"/>
            <a:ext cx="3094892" cy="355209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FF99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Трапеция 4">
            <a:extLst>
              <a:ext uri="{FF2B5EF4-FFF2-40B4-BE49-F238E27FC236}">
                <a16:creationId xmlns:a16="http://schemas.microsoft.com/office/drawing/2014/main" id="{F1B692B7-1FC5-4244-A12F-B63F34FD4335}"/>
              </a:ext>
            </a:extLst>
          </p:cNvPr>
          <p:cNvSpPr/>
          <p:nvPr/>
        </p:nvSpPr>
        <p:spPr>
          <a:xfrm rot="5400000">
            <a:off x="1049216" y="-70340"/>
            <a:ext cx="4548554" cy="6623540"/>
          </a:xfrm>
          <a:prstGeom prst="trapezoid">
            <a:avLst>
              <a:gd name="adj" fmla="val 11275"/>
            </a:avLst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FF99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Трапеция 5">
            <a:extLst>
              <a:ext uri="{FF2B5EF4-FFF2-40B4-BE49-F238E27FC236}">
                <a16:creationId xmlns:a16="http://schemas.microsoft.com/office/drawing/2014/main" id="{8EE795F6-36E3-4B94-9102-8BC2E89A7D5B}"/>
              </a:ext>
            </a:extLst>
          </p:cNvPr>
          <p:cNvSpPr/>
          <p:nvPr/>
        </p:nvSpPr>
        <p:spPr>
          <a:xfrm rot="16200000">
            <a:off x="8698524" y="1987060"/>
            <a:ext cx="4548554" cy="2485294"/>
          </a:xfrm>
          <a:prstGeom prst="trapezoid">
            <a:avLst>
              <a:gd name="adj" fmla="val 19722"/>
            </a:avLst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FF99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7052982" y="1797974"/>
            <a:ext cx="2182458" cy="506313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БОЛЬШИЕ БАБОЧКИ</a:t>
            </a:r>
          </a:p>
        </p:txBody>
      </p:sp>
      <p:pic>
        <p:nvPicPr>
          <p:cNvPr id="3081" name="Picture 9" descr="C:\Users\voron\Downloads\1570047818_b_092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883186">
            <a:off x="6467907" y="2176719"/>
            <a:ext cx="2408871" cy="1601884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2" name="Блок-схема: магнитный диск 1">
            <a:extLst>
              <a:ext uri="{FF2B5EF4-FFF2-40B4-BE49-F238E27FC236}">
                <a16:creationId xmlns:a16="http://schemas.microsoft.com/office/drawing/2014/main" id="{E3085219-438C-4C1F-B5B3-B77780932649}"/>
              </a:ext>
            </a:extLst>
          </p:cNvPr>
          <p:cNvSpPr/>
          <p:nvPr/>
        </p:nvSpPr>
        <p:spPr>
          <a:xfrm>
            <a:off x="2740891" y="3370688"/>
            <a:ext cx="2890665" cy="2336800"/>
          </a:xfrm>
          <a:prstGeom prst="flowChartMagneticDisk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074" name="Picture 2" descr="https://www.aureus-butterflies.de/WebRoot/Store18/Shops/17926950/5797/BC6C/C294/970E/61F2/C0A8/2ABB/157D/P1080347.JPG">
            <a:hlinkClick r:id="rId4" action="ppaction://hlinksldjump"/>
            <a:extLst>
              <a:ext uri="{FF2B5EF4-FFF2-40B4-BE49-F238E27FC236}">
                <a16:creationId xmlns:a16="http://schemas.microsoft.com/office/drawing/2014/main" id="{563505CD-D8CF-489B-8D3C-99B65F696A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backgroundMark x1="51458" y1="32222" x2="51250" y2="18889"/>
                        <a14:backgroundMark x1="51250" y1="18426" x2="51250" y2="18426"/>
                        <a14:backgroundMark x1="57153" y1="34444" x2="61389" y2="22593"/>
                        <a14:backgroundMark x1="51875" y1="41944" x2="51944" y2="31944"/>
                        <a14:backgroundMark x1="53194" y1="46111" x2="54444" y2="43333"/>
                        <a14:backgroundMark x1="48542" y1="48519" x2="48542" y2="48519"/>
                        <a14:backgroundMark x1="48611" y1="76204" x2="48611" y2="76204"/>
                        <a14:backgroundMark x1="54306" y1="76204" x2="56389" y2="78981"/>
                        <a14:backgroundMark x1="47778" y1="70741" x2="46806" y2="7768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553" y="4012175"/>
            <a:ext cx="1965343" cy="1474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Блок-схема: магнитный диск 9">
            <a:extLst>
              <a:ext uri="{FF2B5EF4-FFF2-40B4-BE49-F238E27FC236}">
                <a16:creationId xmlns:a16="http://schemas.microsoft.com/office/drawing/2014/main" id="{C34D5218-DD0C-4A31-8BCF-E7437FD50555}"/>
              </a:ext>
            </a:extLst>
          </p:cNvPr>
          <p:cNvSpPr/>
          <p:nvPr/>
        </p:nvSpPr>
        <p:spPr>
          <a:xfrm>
            <a:off x="9285505" y="5249333"/>
            <a:ext cx="2206584" cy="954261"/>
          </a:xfrm>
          <a:prstGeom prst="flowChartMagneticDisk">
            <a:avLst/>
          </a:prstGeom>
          <a:solidFill>
            <a:schemeClr val="tx2">
              <a:lumMod val="75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076" name="Picture 4" descr="https://cdnb.artstation.com/p/assets/images/images/015/116/087/medium/andrey-simonenko-insectsbigriggedcollection2c4dmodel062-jpg44a4c23d-2a71-43a4-9c9c-e01be57ad2acdefault.jpg">
            <a:hlinkClick r:id="rId7" action="ppaction://hlinksldjump"/>
            <a:extLst>
              <a:ext uri="{FF2B5EF4-FFF2-40B4-BE49-F238E27FC236}">
                <a16:creationId xmlns:a16="http://schemas.microsoft.com/office/drawing/2014/main" id="{3D3A5B8D-4264-4CAF-AE49-57224A61CE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4875" b="98000" l="10000" r="90000">
                        <a14:foregroundMark x1="43041" y1="94375" x2="47162" y2="89000"/>
                        <a14:foregroundMark x1="47500" y1="90500" x2="46824" y2="97875"/>
                        <a14:foregroundMark x1="46824" y1="97875" x2="46757" y2="98000"/>
                        <a14:foregroundMark x1="72568" y1="4875" x2="69527" y2="10875"/>
                        <a14:foregroundMark x1="69527" y1="10875" x2="69527" y2="11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76881">
            <a:off x="7741115" y="2420227"/>
            <a:ext cx="5789397" cy="31291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s://w7.pngwing.com/pngs/721/631/png-transparent-leaf-plant-propagation-branch-skunk-animals-root-plant-stem.png">
            <a:extLst>
              <a:ext uri="{FF2B5EF4-FFF2-40B4-BE49-F238E27FC236}">
                <a16:creationId xmlns:a16="http://schemas.microsoft.com/office/drawing/2014/main" id="{61240F14-BAFE-4A19-9ED8-B102BA44AE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8925" b="93871" l="3370" r="99130">
                        <a14:foregroundMark x1="28043" y1="11398" x2="34674" y2="11828"/>
                        <a14:foregroundMark x1="37826" y1="8925" x2="39565" y2="13871"/>
                        <a14:foregroundMark x1="37302" y1="14624" x2="42065" y2="16344"/>
                        <a14:foregroundMark x1="35217" y1="13871" x2="37302" y2="14624"/>
                        <a14:foregroundMark x1="34565" y1="21720" x2="30652" y2="22043"/>
                        <a14:foregroundMark x1="8043" y1="48280" x2="16522" y2="46989"/>
                        <a14:foregroundMark x1="16522" y1="46989" x2="17609" y2="46559"/>
                        <a14:foregroundMark x1="9565" y1="36667" x2="9565" y2="36667"/>
                        <a14:foregroundMark x1="37717" y1="93978" x2="42174" y2="84946"/>
                        <a14:foregroundMark x1="3370" y1="51720" x2="3370" y2="51720"/>
                        <a14:foregroundMark x1="90217" y1="62903" x2="99130" y2="65699"/>
                        <a14:backgroundMark x1="43370" y1="18065" x2="43370" y2="18065"/>
                        <a14:backgroundMark x1="43696" y1="18387" x2="45217" y2="20430"/>
                        <a14:backgroundMark x1="42500" y1="17957" x2="42500" y2="17957"/>
                        <a14:backgroundMark x1="41304" y1="17312" x2="46630" y2="20430"/>
                        <a14:backgroundMark x1="46196" y1="22903" x2="44022" y2="20430"/>
                        <a14:backgroundMark x1="35870" y1="14624" x2="35870" y2="14624"/>
                        <a14:backgroundMark x1="38696" y1="14839" x2="38696" y2="14839"/>
                        <a14:backgroundMark x1="41304" y1="16452" x2="42826" y2="15269"/>
                        <a14:backgroundMark x1="66522" y1="72796" x2="67826" y2="72151"/>
                        <a14:backgroundMark x1="89239" y1="61935" x2="90670" y2="623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363216">
            <a:off x="-111040" y="450743"/>
            <a:ext cx="3382556" cy="3418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https://img.lovepik.com/element/40132/0948.png_300.png">
            <a:extLst>
              <a:ext uri="{FF2B5EF4-FFF2-40B4-BE49-F238E27FC236}">
                <a16:creationId xmlns:a16="http://schemas.microsoft.com/office/drawing/2014/main" id="{DCCAF7C5-99D8-4AD6-8C18-F694AF6AFB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10000" b="90000" l="10000" r="90000">
                        <a14:foregroundMark x1="43764" y1="83667" x2="52381" y2="73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1333" y="4169784"/>
            <a:ext cx="4200525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https://upload.wikimedia.org/wikipedia/commons/8/89/MG_3164.jpg">
            <a:hlinkClick r:id="rId14" action="ppaction://hlinksldjump"/>
            <a:extLst>
              <a:ext uri="{FF2B5EF4-FFF2-40B4-BE49-F238E27FC236}">
                <a16:creationId xmlns:a16="http://schemas.microsoft.com/office/drawing/2014/main" id="{A0705888-26F7-423A-987E-1AB11F68A0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9841" b="89972" l="10000" r="92063">
                        <a14:foregroundMark x1="91625" y1="65698" x2="91625" y2="65979"/>
                        <a14:foregroundMark x1="92063" y1="66542" x2="89875" y2="707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310373">
            <a:off x="6920638" y="4085712"/>
            <a:ext cx="2201616" cy="1468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4">
            <a:extLst>
              <a:ext uri="{FF2B5EF4-FFF2-40B4-BE49-F238E27FC236}">
                <a16:creationId xmlns:a16="http://schemas.microsoft.com/office/drawing/2014/main" id="{18D7BFEA-2B97-4C37-A997-74C897FCDD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9961" b="89941" l="5456" r="94199">
                        <a14:foregroundMark x1="5456" y1="26514" x2="5456" y2="26514"/>
                        <a14:foregroundMark x1="94199" y1="47754" x2="94199" y2="4775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934" y="3833367"/>
            <a:ext cx="1980289" cy="28011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3115507A-220F-4925-9004-98614A554056}"/>
              </a:ext>
            </a:extLst>
          </p:cNvPr>
          <p:cNvSpPr txBox="1"/>
          <p:nvPr/>
        </p:nvSpPr>
        <p:spPr>
          <a:xfrm>
            <a:off x="659468" y="4949366"/>
            <a:ext cx="11007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hlinkClick r:id="rId19" action="ppaction://hlinksldjump"/>
              </a:rPr>
              <a:t>След. зал</a:t>
            </a:r>
            <a:endParaRPr lang="ru-RU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ED69F9C-A918-4C39-B244-49A1BA8465D2}"/>
              </a:ext>
            </a:extLst>
          </p:cNvPr>
          <p:cNvSpPr txBox="1"/>
          <p:nvPr/>
        </p:nvSpPr>
        <p:spPr>
          <a:xfrm>
            <a:off x="598525" y="4389939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hlinkClick r:id="rId20" action="ppaction://hlinksldjump"/>
              </a:rPr>
              <a:t>Назад</a:t>
            </a:r>
            <a:endParaRPr lang="ru-RU" dirty="0"/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7129828F-799C-454E-A3FC-392FDFF479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backgroundRemoval t="3704" b="95309" l="4000" r="95000">
                        <a14:foregroundMark x1="45667" y1="7160" x2="32500" y2="7407"/>
                        <a14:foregroundMark x1="32500" y1="7407" x2="32000" y2="7531"/>
                        <a14:foregroundMark x1="7500" y1="38889" x2="4000" y2="36173"/>
                        <a14:foregroundMark x1="56000" y1="95432" x2="48833" y2="77901"/>
                        <a14:foregroundMark x1="74000" y1="4938" x2="60333" y2="15185"/>
                        <a14:foregroundMark x1="60333" y1="15185" x2="58833" y2="15802"/>
                        <a14:foregroundMark x1="95000" y1="12593" x2="77500" y2="18272"/>
                        <a14:foregroundMark x1="76000" y1="4198" x2="76000" y2="4198"/>
                        <a14:foregroundMark x1="77667" y1="3704" x2="77667" y2="370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3223" y="482482"/>
            <a:ext cx="1706879" cy="2304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2367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0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0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0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7527FCA8-FED9-4DBA-A42F-F462E08ED5EF}"/>
              </a:ext>
            </a:extLst>
          </p:cNvPr>
          <p:cNvSpPr/>
          <p:nvPr/>
        </p:nvSpPr>
        <p:spPr>
          <a:xfrm>
            <a:off x="23448" y="4829907"/>
            <a:ext cx="12192000" cy="2028093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E1375B47-1F00-40F1-837A-68E7202912E9}"/>
              </a:ext>
            </a:extLst>
          </p:cNvPr>
          <p:cNvSpPr/>
          <p:nvPr/>
        </p:nvSpPr>
        <p:spPr>
          <a:xfrm>
            <a:off x="0" y="0"/>
            <a:ext cx="12192000" cy="1723292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FEB255C-0A76-4EC2-B0BF-95FA90FBC3E7}"/>
              </a:ext>
            </a:extLst>
          </p:cNvPr>
          <p:cNvSpPr/>
          <p:nvPr/>
        </p:nvSpPr>
        <p:spPr>
          <a:xfrm>
            <a:off x="4853354" y="1453662"/>
            <a:ext cx="2954215" cy="352864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Трапеция 4">
            <a:extLst>
              <a:ext uri="{FF2B5EF4-FFF2-40B4-BE49-F238E27FC236}">
                <a16:creationId xmlns:a16="http://schemas.microsoft.com/office/drawing/2014/main" id="{F1B692B7-1FC5-4244-A12F-B63F34FD4335}"/>
              </a:ext>
            </a:extLst>
          </p:cNvPr>
          <p:cNvSpPr/>
          <p:nvPr/>
        </p:nvSpPr>
        <p:spPr>
          <a:xfrm rot="5400000">
            <a:off x="624452" y="1305247"/>
            <a:ext cx="4548554" cy="3868616"/>
          </a:xfrm>
          <a:prstGeom prst="trapezoid">
            <a:avLst>
              <a:gd name="adj" fmla="val 12790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Трапеция 5">
            <a:extLst>
              <a:ext uri="{FF2B5EF4-FFF2-40B4-BE49-F238E27FC236}">
                <a16:creationId xmlns:a16="http://schemas.microsoft.com/office/drawing/2014/main" id="{8EE795F6-36E3-4B94-9102-8BC2E89A7D5B}"/>
              </a:ext>
            </a:extLst>
          </p:cNvPr>
          <p:cNvSpPr/>
          <p:nvPr/>
        </p:nvSpPr>
        <p:spPr>
          <a:xfrm rot="16200000">
            <a:off x="7239001" y="1524001"/>
            <a:ext cx="4548554" cy="3387968"/>
          </a:xfrm>
          <a:prstGeom prst="trapezoid">
            <a:avLst>
              <a:gd name="adj" fmla="val 14878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1C2DBF2-FBB8-4DBE-B315-770308F796F9}"/>
              </a:ext>
            </a:extLst>
          </p:cNvPr>
          <p:cNvSpPr/>
          <p:nvPr/>
        </p:nvSpPr>
        <p:spPr>
          <a:xfrm>
            <a:off x="11723" y="955429"/>
            <a:ext cx="973015" cy="454855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76550B94-5041-4798-B745-2EBBC1A89CED}"/>
              </a:ext>
            </a:extLst>
          </p:cNvPr>
          <p:cNvSpPr/>
          <p:nvPr/>
        </p:nvSpPr>
        <p:spPr>
          <a:xfrm>
            <a:off x="11207262" y="955429"/>
            <a:ext cx="1019911" cy="4548554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Picture 2" descr="https://live.staticflickr.com/3501/3987547226_828600fbe4_b.jpg">
            <a:extLst>
              <a:ext uri="{FF2B5EF4-FFF2-40B4-BE49-F238E27FC236}">
                <a16:creationId xmlns:a16="http://schemas.microsoft.com/office/drawing/2014/main" id="{3F8CAE14-F4F5-404B-9516-480EC2A57F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5330" y="1453662"/>
            <a:ext cx="2942490" cy="35026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Прямоугольник 10"/>
          <p:cNvSpPr/>
          <p:nvPr/>
        </p:nvSpPr>
        <p:spPr>
          <a:xfrm rot="287300">
            <a:off x="1000228" y="1200467"/>
            <a:ext cx="2380094" cy="42422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hlinkClick r:id="rId3" action="ppaction://hlinksldjump"/>
              </a:rPr>
              <a:t>НОЧНЫЕ БАБОЧКИ</a:t>
            </a:r>
            <a:endParaRPr lang="ru-RU" dirty="0"/>
          </a:p>
        </p:txBody>
      </p:sp>
      <p:sp>
        <p:nvSpPr>
          <p:cNvPr id="18" name="Блок-схема: магнитный диск 17"/>
          <p:cNvSpPr/>
          <p:nvPr/>
        </p:nvSpPr>
        <p:spPr>
          <a:xfrm>
            <a:off x="10405872" y="4828032"/>
            <a:ext cx="210312" cy="1005840"/>
          </a:xfrm>
          <a:prstGeom prst="flowChartMagneticDis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Блок-схема: магнитный диск 18"/>
          <p:cNvSpPr/>
          <p:nvPr/>
        </p:nvSpPr>
        <p:spPr>
          <a:xfrm>
            <a:off x="10064496" y="4715256"/>
            <a:ext cx="204216" cy="798576"/>
          </a:xfrm>
          <a:prstGeom prst="flowChartMagneticDis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Блок-схема: магнитный диск 19"/>
          <p:cNvSpPr/>
          <p:nvPr/>
        </p:nvSpPr>
        <p:spPr>
          <a:xfrm>
            <a:off x="9009888" y="4620768"/>
            <a:ext cx="201168" cy="896112"/>
          </a:xfrm>
          <a:prstGeom prst="flowChartMagneticDis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Блок-схема: магнитный диск 20"/>
          <p:cNvSpPr/>
          <p:nvPr/>
        </p:nvSpPr>
        <p:spPr>
          <a:xfrm>
            <a:off x="8726424" y="4757928"/>
            <a:ext cx="198120" cy="1030224"/>
          </a:xfrm>
          <a:prstGeom prst="flowChartMagneticDis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Блок-схема: магнитный диск 15">
            <a:hlinkClick r:id="rId4" action="ppaction://hlinksldjump"/>
          </p:cNvPr>
          <p:cNvSpPr/>
          <p:nvPr/>
        </p:nvSpPr>
        <p:spPr>
          <a:xfrm rot="171376">
            <a:off x="8677656" y="4626864"/>
            <a:ext cx="2039112" cy="576072"/>
          </a:xfrm>
          <a:prstGeom prst="flowChartMagneticDis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7" name="Picture 3" descr="C:\Users\voron\Downloads\361fff5f-c613-444d-80a0-eeb495f0496c-z4VKt_W-3-transformed.png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750335">
            <a:off x="8999221" y="3884168"/>
            <a:ext cx="1404461" cy="998728"/>
          </a:xfrm>
          <a:prstGeom prst="rect">
            <a:avLst/>
          </a:prstGeom>
          <a:noFill/>
        </p:spPr>
      </p:pic>
      <p:sp>
        <p:nvSpPr>
          <p:cNvPr id="22" name="Прямоугольник: усеченные верхние углы 21">
            <a:extLst>
              <a:ext uri="{FF2B5EF4-FFF2-40B4-BE49-F238E27FC236}">
                <a16:creationId xmlns:a16="http://schemas.microsoft.com/office/drawing/2014/main" id="{D3EC0F10-9010-47EB-A1DA-869C5C776DE6}"/>
              </a:ext>
            </a:extLst>
          </p:cNvPr>
          <p:cNvSpPr/>
          <p:nvPr/>
        </p:nvSpPr>
        <p:spPr>
          <a:xfrm rot="16200000">
            <a:off x="8551273" y="1875467"/>
            <a:ext cx="1303910" cy="1609162"/>
          </a:xfrm>
          <a:prstGeom prst="snip2SameRect">
            <a:avLst>
              <a:gd name="adj1" fmla="val 0"/>
              <a:gd name="adj2" fmla="val 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40" name="Picture 16">
            <a:extLst>
              <a:ext uri="{FF2B5EF4-FFF2-40B4-BE49-F238E27FC236}">
                <a16:creationId xmlns:a16="http://schemas.microsoft.com/office/drawing/2014/main" id="{4CFD7212-C361-4810-BD3B-7F22F12A34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164308">
            <a:off x="1486028" y="1591622"/>
            <a:ext cx="4340230" cy="3132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Lepidoptera - чешуекрылые">
            <a:hlinkClick r:id="rId8" action="ppaction://hlinksldjump"/>
            <a:extLst>
              <a:ext uri="{FF2B5EF4-FFF2-40B4-BE49-F238E27FC236}">
                <a16:creationId xmlns:a16="http://schemas.microsoft.com/office/drawing/2014/main" id="{1759142A-F5EC-499E-B0B2-3CF4D8251D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8966" b="90000" l="10000" r="90000">
                        <a14:foregroundMark x1="66121" y1="8966" x2="67155" y2="17126"/>
                        <a14:foregroundMark x1="67155" y1="17126" x2="63879" y2="2816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26484">
            <a:off x="1125452" y="1818470"/>
            <a:ext cx="2723974" cy="2042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>
            <a:hlinkClick r:id="rId11" action="ppaction://hlinksldjump"/>
            <a:extLst>
              <a:ext uri="{FF2B5EF4-FFF2-40B4-BE49-F238E27FC236}">
                <a16:creationId xmlns:a16="http://schemas.microsoft.com/office/drawing/2014/main" id="{E82BFDDB-7356-432E-9E39-2816024034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5031" y="3284625"/>
            <a:ext cx="2953139" cy="1968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>
            <a:hlinkClick r:id="rId14" action="ppaction://hlinksldjump"/>
            <a:extLst>
              <a:ext uri="{FF2B5EF4-FFF2-40B4-BE49-F238E27FC236}">
                <a16:creationId xmlns:a16="http://schemas.microsoft.com/office/drawing/2014/main" id="{72CEB874-2D2F-475D-9727-26E615C168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2774" b="89736" l="9833" r="92917">
                        <a14:foregroundMark x1="20000" y1="10125" x2="13167" y2="9293"/>
                        <a14:foregroundMark x1="50750" y1="5687" x2="64583" y2="9431"/>
                        <a14:foregroundMark x1="64583" y1="9431" x2="68917" y2="14563"/>
                        <a14:foregroundMark x1="68917" y1="14563" x2="68917" y2="14563"/>
                        <a14:foregroundMark x1="70583" y1="2774" x2="70250" y2="10957"/>
                        <a14:foregroundMark x1="70250" y1="10957" x2="72083" y2="14008"/>
                        <a14:foregroundMark x1="74667" y1="45770" x2="89917" y2="49098"/>
                        <a14:foregroundMark x1="89917" y1="49098" x2="92917" y2="47989"/>
                        <a14:foregroundMark x1="77500" y1="48544" x2="80333" y2="50763"/>
                        <a14:foregroundMark x1="67500" y1="78086" x2="66000" y2="70874"/>
                        <a14:foregroundMark x1="66000" y1="70874" x2="66000" y2="70735"/>
                        <a14:foregroundMark x1="57417" y1="89875" x2="58917" y2="84050"/>
                        <a14:foregroundMark x1="9833" y1="12483" x2="9833" y2="1248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4976" y="2191528"/>
            <a:ext cx="1898151" cy="1140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4">
            <a:extLst>
              <a:ext uri="{FF2B5EF4-FFF2-40B4-BE49-F238E27FC236}">
                <a16:creationId xmlns:a16="http://schemas.microsoft.com/office/drawing/2014/main" id="{52B30AF6-CAF3-4A6A-8A31-EF1610528C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9961" b="89941" l="5456" r="94199">
                        <a14:foregroundMark x1="5456" y1="26514" x2="5456" y2="26514"/>
                        <a14:foregroundMark x1="94199" y1="47754" x2="94199" y2="4775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816" y="3192878"/>
            <a:ext cx="1980289" cy="28011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DE7E864D-CB4E-4DAB-A28B-5C71C6C78B81}"/>
              </a:ext>
            </a:extLst>
          </p:cNvPr>
          <p:cNvSpPr txBox="1"/>
          <p:nvPr/>
        </p:nvSpPr>
        <p:spPr>
          <a:xfrm>
            <a:off x="743513" y="3743958"/>
            <a:ext cx="11007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выход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FB98A99-62AB-4B31-9FBC-411D2046BB60}"/>
              </a:ext>
            </a:extLst>
          </p:cNvPr>
          <p:cNvSpPr txBox="1"/>
          <p:nvPr/>
        </p:nvSpPr>
        <p:spPr>
          <a:xfrm>
            <a:off x="1008888" y="4304564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hlinkClick r:id="rId19" action="ppaction://hlinksldjump"/>
              </a:rPr>
              <a:t>Назад</a:t>
            </a:r>
            <a:endParaRPr lang="ru-RU" dirty="0"/>
          </a:p>
        </p:txBody>
      </p:sp>
      <p:pic>
        <p:nvPicPr>
          <p:cNvPr id="1030" name="Picture 6">
            <a:extLst>
              <a:ext uri="{FF2B5EF4-FFF2-40B4-BE49-F238E27FC236}">
                <a16:creationId xmlns:a16="http://schemas.microsoft.com/office/drawing/2014/main" id="{E892CF04-6C61-4863-821A-428AC3A887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ackgroundRemoval t="9545" b="91455" l="10000" r="90000">
                        <a14:foregroundMark x1="58545" y1="91545" x2="58545" y2="91545"/>
                        <a14:foregroundMark x1="58364" y1="91455" x2="58364" y2="91455"/>
                        <a14:foregroundMark x1="71727" y1="9545" x2="71727" y2="954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67726" y="1224190"/>
            <a:ext cx="3502689" cy="35026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4510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2752" y="1"/>
            <a:ext cx="10515600" cy="841248"/>
          </a:xfrm>
        </p:spPr>
        <p:txBody>
          <a:bodyPr/>
          <a:lstStyle/>
          <a:p>
            <a:r>
              <a:rPr lang="ru-RU" dirty="0"/>
              <a:t>ЯЙЦО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04216" y="768096"/>
            <a:ext cx="11433048" cy="5239512"/>
          </a:xfrm>
        </p:spPr>
        <p:txBody>
          <a:bodyPr>
            <a:noAutofit/>
          </a:bodyPr>
          <a:lstStyle/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Сначала взрослая бабочка откладывает яйцо и тем самым дает начало новой жизни. </a:t>
            </a:r>
          </a:p>
          <a:p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ФОРМА: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могут быть круглыми, овальными, цилиндрическими, коническими, уплощенными и даже похожими на бутылку. </a:t>
            </a:r>
          </a:p>
          <a:p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ЦВЕТ: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обычно они белые с зеленым оттенком, но не так редки и другие цвета – бурый, красный, голубой и т.д. </a:t>
            </a:r>
          </a:p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Яйца покрыты плотной твердой оболочкой —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хорионом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Находящийся под хорионом зародыш снабжен запасом питательных веществ, очень похожим на хорошо всем знакомый яичный желток. Именно по нему различают две основные жизненные формы яиц чешуекрылых. </a:t>
            </a:r>
          </a:p>
          <a:p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Яйца первой группы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бедны желтком. У тех видов бабочек, которые откладывают подобные яйца, развиваются малоподвижные и слабые гусеницы. Внешне они похожи на головастиков — огромная голова и худенькое тонкое тельце. Гусеницы таких видов должны начать питаться сразу же после выхода из яйца, лишь после этого они приобретают вполне упитанные пропорции. Именно поэтому бабочки этих видов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откладывают яйца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на кормовое растение — на листья, стебли или ветки. Размещаемые на растениях яйца характерны для дневных бабочек, бражников, многих совок (особенно стрельчаток).</a:t>
            </a:r>
            <a:br>
              <a:rPr lang="ru-RU" sz="1600" dirty="0"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Яйца 2 группы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богаты желтком и обеспечивают развитие сильных и активных гусениц. Покинув яичную оболочку, эти гусеницы сразу начинают расползаться и способны преодолевать иногда весьма значительные для них расстояния, прежде чем обнаружат подходящую пищу. Поэтому бабочкам, откладывающим такие яйца, не надо особо заботиться об их размещении — они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откладывают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их там, где придется. Тонкопряды, например, разбрасывают яйца по земле россыпью прямо на лету. Помимо тонкопрядов такой способ характерен для мешочниц, стеклянниц, многих волнянок, коконопрядов и медведиц. Есть и такие чешуекрылые, которые стараются погрузить яйца в землю (некоторые совки). </a:t>
            </a:r>
          </a:p>
          <a:p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Число яиц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в кладке тоже зависит от вида и иногда доходит до 1000 и более, однако до взрослой стадии доживают далеко не все – это зависит от таких факторов, как температура и влажность воздуха. Кроме того, у яиц бабочек немело врагов из мира насекомых. </a:t>
            </a:r>
          </a:p>
          <a:p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Средняя продолжительность стадии яйца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составляет 8-15 дней, но у некоторых видов яйца зимуют и эта стадия длится месяцы.</a:t>
            </a:r>
            <a:br>
              <a:rPr lang="ru-RU" sz="1600" dirty="0">
                <a:latin typeface="Times New Roman" pitchFamily="18" charset="0"/>
                <a:cs typeface="Times New Roman" pitchFamily="18" charset="0"/>
              </a:rPr>
            </a:br>
            <a:br>
              <a:rPr lang="ru-RU" sz="1600" dirty="0"/>
            </a:br>
            <a:endParaRPr lang="ru-RU" sz="1600" dirty="0"/>
          </a:p>
        </p:txBody>
      </p:sp>
      <p:sp>
        <p:nvSpPr>
          <p:cNvPr id="4" name="Выгнутая вправо стрелка 3">
            <a:hlinkClick r:id="rId2" action="ppaction://hlinksldjump"/>
          </p:cNvPr>
          <p:cNvSpPr/>
          <p:nvPr/>
        </p:nvSpPr>
        <p:spPr>
          <a:xfrm>
            <a:off x="11548872" y="5769864"/>
            <a:ext cx="438912" cy="786384"/>
          </a:xfrm>
          <a:prstGeom prst="curvedLef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904" y="1"/>
            <a:ext cx="10515600" cy="932688"/>
          </a:xfrm>
        </p:spPr>
        <p:txBody>
          <a:bodyPr/>
          <a:lstStyle/>
          <a:p>
            <a:r>
              <a:rPr lang="ru-RU" dirty="0"/>
              <a:t>ЛИЧИНКА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74904" y="923544"/>
            <a:ext cx="10978896" cy="5253419"/>
          </a:xfrm>
        </p:spPr>
        <p:txBody>
          <a:bodyPr>
            <a:normAutofit fontScale="92500" lnSpcReduction="20000"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Обычно она червеобразная и имеет грызущий ротовой аппарат. Как только гусеница появляется на свет, она начинает усиленно питаться. Большинство личинок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питаются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листьями, цветами и плодами растений. Некоторым видам пищей служит воск и роговые вещества. Есть и личинки – хищники, в их рацион входит малоподвижная тля, червецы и т.д.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процессе роста гусеница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несколько раз линяет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меняет свою внешнюю оболочку. В среднем линек бывает 4-5, но есть и такие виды, которые линяют до 40 раз. После последней линьки гусеница превращается в куколку. Гусеницы бабочек, обитающих в более холодном климате, часто не успевают завершить свой жизненный цикл за одно лето и впадают в зимнюю диапаузу.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Многие думают, что чем красивее и ярче гусеница, тем красивее будет развившаяся из нее бабочка. Однако, часто бывает как раз наоборот. Например, из яркой гусеницы большой гарпии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Cerura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vinula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получается весьма скромно окрашенная ночная бабочка.</a:t>
            </a:r>
            <a:br>
              <a:rPr lang="ru-RU" dirty="0"/>
            </a:br>
            <a:endParaRPr lang="ru-RU" dirty="0"/>
          </a:p>
        </p:txBody>
      </p:sp>
      <p:sp>
        <p:nvSpPr>
          <p:cNvPr id="4" name="Выгнутая вправо стрелка 3">
            <a:hlinkClick r:id="rId2" action="ppaction://hlinksldjump"/>
          </p:cNvPr>
          <p:cNvSpPr/>
          <p:nvPr/>
        </p:nvSpPr>
        <p:spPr>
          <a:xfrm>
            <a:off x="11548872" y="5769864"/>
            <a:ext cx="438912" cy="786384"/>
          </a:xfrm>
          <a:prstGeom prst="curvedLef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3051" y="214604"/>
            <a:ext cx="10515600" cy="878459"/>
          </a:xfrm>
        </p:spPr>
        <p:txBody>
          <a:bodyPr/>
          <a:lstStyle/>
          <a:p>
            <a:r>
              <a:rPr lang="ru-RU" dirty="0"/>
              <a:t>КУКОЛКА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4555" y="1311973"/>
            <a:ext cx="10832592" cy="5244275"/>
          </a:xfrm>
        </p:spPr>
        <p:txBody>
          <a:bodyPr>
            <a:normAutofit fontScale="92500" lnSpcReduction="20000"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Куколки не двигаются и не питаются, только лежат (висят) и ждут, расходуя накопленные гусеницей запасы.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Внешне кажется, что ничего не происходит, однако этот последний этап удивительного превращения можно назвать «бурным затишьем».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Внутри куколки в это время кипят очень важные жизненные процессы перестройки организма, появляются и формируются новые органы. Куколка совсем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беззащитна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единственное, что позволяет ей выжить, это ее относительная незаметность для врагов – птиц и хищных насекомых.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Обычно развитие бабочки в куколке продолжается 2-3 недели, однако у некоторых видов куколка является стадией, впадающей в зимнюю диапаузу.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Куколки – создания молчаливые, однако есть исключения: куколка бражника мертвая голова и куколка голубянки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артаксеркс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умеют… пищать.</a:t>
            </a:r>
            <a:br>
              <a:rPr lang="ru-RU" dirty="0"/>
            </a:br>
            <a:br>
              <a:rPr lang="ru-RU" dirty="0"/>
            </a:br>
            <a:endParaRPr lang="ru-RU" dirty="0"/>
          </a:p>
        </p:txBody>
      </p:sp>
      <p:sp>
        <p:nvSpPr>
          <p:cNvPr id="4" name="Выгнутая вправо стрелка 3">
            <a:hlinkClick r:id="rId2" action="ppaction://hlinksldjump"/>
          </p:cNvPr>
          <p:cNvSpPr/>
          <p:nvPr/>
        </p:nvSpPr>
        <p:spPr>
          <a:xfrm>
            <a:off x="11548872" y="5769864"/>
            <a:ext cx="438912" cy="786384"/>
          </a:xfrm>
          <a:prstGeom prst="curvedLef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53153" y="111967"/>
            <a:ext cx="10515600" cy="1325563"/>
          </a:xfrm>
        </p:spPr>
        <p:txBody>
          <a:bodyPr/>
          <a:lstStyle/>
          <a:p>
            <a:r>
              <a:rPr lang="ru-RU" dirty="0"/>
              <a:t>ВЗРОСЛАЯ ОСОБЬ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23247" y="1253331"/>
            <a:ext cx="10515600" cy="4351338"/>
          </a:xfrm>
        </p:spPr>
        <p:txBody>
          <a:bodyPr>
            <a:no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 куколки выходит взрослое насекомое —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имаго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Оболочка куколки лопается, и имаго, цепляясь ногами за край оболочки, при этом прилагая немало усилий, выползает наружу.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Новорожденная бабочка еще не может летать – ее крылышки маленькие, будто свернутые, и влажные.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Насекомое обязательно взбирается на вертикальное возвышение, где остается до тех пор, пока полностью не расправит крылья. За 2-3 часа крылья теряют свою эластичность, отвердевают и приобретают окончательную окраску.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Теперь можно совершить первый полет! </a:t>
            </a:r>
          </a:p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Продолжительность жизни взрослой особи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варьирует от нескольких часов до нескольких месяцев, но в среднем век бабочки составляет всего 2-3 недели.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Выгнутая вправо стрелка 3">
            <a:hlinkClick r:id="rId2" action="ppaction://hlinksldjump"/>
          </p:cNvPr>
          <p:cNvSpPr/>
          <p:nvPr/>
        </p:nvSpPr>
        <p:spPr>
          <a:xfrm>
            <a:off x="11548872" y="5769864"/>
            <a:ext cx="438912" cy="786384"/>
          </a:xfrm>
          <a:prstGeom prst="curvedLef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86435"/>
          </a:xfrm>
        </p:spPr>
        <p:txBody>
          <a:bodyPr>
            <a:normAutofit fontScale="90000"/>
          </a:bodyPr>
          <a:lstStyle/>
          <a:p>
            <a:r>
              <a:rPr lang="ru-RU" dirty="0"/>
              <a:t>Голубянка </a:t>
            </a:r>
            <a:r>
              <a:rPr lang="ru-RU" dirty="0" err="1"/>
              <a:t>Ореас</a:t>
            </a:r>
            <a:br>
              <a:rPr lang="ru-RU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38200" y="914400"/>
            <a:ext cx="10515600" cy="5262563"/>
          </a:xfrm>
        </p:spPr>
        <p:txBody>
          <a:bodyPr>
            <a:normAutofit lnSpcReduction="10000"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размножение</a:t>
            </a:r>
          </a:p>
          <a:p>
            <a:pPr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На кустах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принсепии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китайской бабочки откладывают яйца, специально выбирая самые тонкие и глубоко расположенные веточки. Когда гусеница уже сформировалась и вылупилась, она приступает к поеданию листвы кормового растения, чтобы скорее окуклиться и стать полноценной бабочкой. Этот процесс проходит с начала апреля до середины июня. Обычно в кладке одно яйцо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Обитает</a:t>
            </a:r>
          </a:p>
          <a:p>
            <a:pPr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Основным ареалом обитания считается Китай, а также другие Дальневосточные страны, например, Корея или Япония. В России представителей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голуябнки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ореас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можно встретить на территории Приморья, а также около Приамурского края</a:t>
            </a:r>
            <a:r>
              <a:rPr lang="ru-RU" dirty="0"/>
              <a:t>.</a:t>
            </a:r>
          </a:p>
        </p:txBody>
      </p:sp>
      <p:sp>
        <p:nvSpPr>
          <p:cNvPr id="4" name="Выгнутая вправо стрелка 3">
            <a:hlinkClick r:id="rId2" action="ppaction://hlinksldjump"/>
          </p:cNvPr>
          <p:cNvSpPr/>
          <p:nvPr/>
        </p:nvSpPr>
        <p:spPr>
          <a:xfrm>
            <a:off x="11155680" y="5879592"/>
            <a:ext cx="685800" cy="832104"/>
          </a:xfrm>
          <a:prstGeom prst="curvedLef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Голубянка </a:t>
            </a:r>
            <a:r>
              <a:rPr lang="ru-RU" dirty="0" err="1"/>
              <a:t>Римн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Размножение</a:t>
            </a:r>
          </a:p>
          <a:p>
            <a:pPr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Бабочки начинают летать с конца июня, а это значит, что формирование гусениц заканчивается именно к этому моменту. Все голубянки откладывают своё потомство поздней осенью, яйца зимуют, в них формируются гусеницы, которые начинают съедать кормовое растение и с большой скоростью окукливаться. Весь этот период занимает лишь пару месяцев, с начала апреля по конец мая или начало июня. 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Обитает</a:t>
            </a:r>
          </a:p>
          <a:p>
            <a:pPr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Представители этого вида являются самым обычным обитателем степной территории юго-востока Европы. Ареал распространяется на множество стран, поэтому их можно встретить в Украине, России и даже Казахстане.</a:t>
            </a:r>
          </a:p>
        </p:txBody>
      </p:sp>
      <p:sp>
        <p:nvSpPr>
          <p:cNvPr id="4" name="Выгнутая вправо стрелка 3">
            <a:hlinkClick r:id="rId2" action="ppaction://hlinksldjump"/>
          </p:cNvPr>
          <p:cNvSpPr/>
          <p:nvPr/>
        </p:nvSpPr>
        <p:spPr>
          <a:xfrm>
            <a:off x="11155680" y="5879592"/>
            <a:ext cx="685800" cy="832104"/>
          </a:xfrm>
          <a:prstGeom prst="curvedLef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Люцина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Обитает</a:t>
            </a:r>
          </a:p>
          <a:p>
            <a:pPr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Люцина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хоть и относится к исчезающим видам, её ареал обитания распространяется на всю территорию Европы – представителей этого вида можно встретить от Испании до гор Урала. Но из-за быстрого снижения количества популяции, граница ареала всё больше смещается в сторону запада, поскольку именно там на данный момент самые благоприятные условия для жизни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люцины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Размножение</a:t>
            </a:r>
          </a:p>
          <a:p>
            <a:pPr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Самка откладывает по одному или два яйца на листву кормовых растений. Яйца, в отличие от других видов, не проходят зимовку и из них уже через две недели вылупляются гусеницы. В этой стадии они находятся две-три недели, чтобы накопить необходимое количество питательных веществ, а после они окукливаются и уже из куколки вылупляется полноценная особь.</a:t>
            </a:r>
          </a:p>
        </p:txBody>
      </p:sp>
      <p:sp>
        <p:nvSpPr>
          <p:cNvPr id="4" name="Выгнутая вправо стрелка 3">
            <a:hlinkClick r:id="rId2" action="ppaction://hlinksldjump"/>
          </p:cNvPr>
          <p:cNvSpPr/>
          <p:nvPr/>
        </p:nvSpPr>
        <p:spPr>
          <a:xfrm>
            <a:off x="11155680" y="5879592"/>
            <a:ext cx="685800" cy="832104"/>
          </a:xfrm>
          <a:prstGeom prst="curvedLef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Медведица монгольская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Обитание</a:t>
            </a:r>
          </a:p>
          <a:p>
            <a:pPr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На территории Российской Федерации представителей данного вида встречали лишь вблизи Малого и Большого Енисея, а если быть точным, то в месте слияния этих двух рек – Тыве. Все остальные популяции, впрочем, как и свидетельствует название, проживают на территории Монголии и северных частей Китая.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Размножение</a:t>
            </a:r>
          </a:p>
          <a:p>
            <a:pPr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 Их гусеницы покрываются множеством волосков, которые располагаются по всему туловищу. Развитие их проходит в основном на полыни, поскольку её очень много в местах обитания данного вида. Окукливание начинается в конце августа и по своей продолжительности может достигать пары месяцев. Зимовку переносит куколка, поскольку суровые монгольские морозы не дадут обычной гусенице выжить в подобных условиях.</a:t>
            </a:r>
          </a:p>
        </p:txBody>
      </p:sp>
      <p:sp>
        <p:nvSpPr>
          <p:cNvPr id="4" name="Выгнутая вправо стрелка 3">
            <a:hlinkClick r:id="rId2" action="ppaction://hlinksldjump"/>
          </p:cNvPr>
          <p:cNvSpPr/>
          <p:nvPr/>
        </p:nvSpPr>
        <p:spPr>
          <a:xfrm>
            <a:off x="11164824" y="5907024"/>
            <a:ext cx="685800" cy="832104"/>
          </a:xfrm>
          <a:prstGeom prst="curvedLef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Мимевземия</a:t>
            </a:r>
            <a:r>
              <a:rPr lang="ru-RU" dirty="0"/>
              <a:t> схожая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Обитает </a:t>
            </a:r>
          </a:p>
          <a:p>
            <a:pPr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Юг Хабаровского края, Южное Приморье, Южные Курильские острова; Япония — Хоккайдо, Хонсю, Сикоку, Кюсю, Корейский полуостров, Китай — Хэйлунцзян, Сычуань.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Численность</a:t>
            </a:r>
          </a:p>
          <a:p>
            <a:pPr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Численность вида в России косвенно очень невысокая. Вид известен примерно более чем по 20 экземплярам с материка и 10 экземплярам с Кунашира. Лимитирующие факторы не изучены.</a:t>
            </a:r>
          </a:p>
        </p:txBody>
      </p:sp>
      <p:sp>
        <p:nvSpPr>
          <p:cNvPr id="4" name="Выгнутая вправо стрелка 3">
            <a:hlinkClick r:id="rId2" action="ppaction://hlinksldjump"/>
          </p:cNvPr>
          <p:cNvSpPr/>
          <p:nvPr/>
        </p:nvSpPr>
        <p:spPr>
          <a:xfrm>
            <a:off x="11155680" y="5879592"/>
            <a:ext cx="685800" cy="832104"/>
          </a:xfrm>
          <a:prstGeom prst="curvedLef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Трогоноптера</a:t>
            </a:r>
            <a:r>
              <a:rPr lang="ru-RU" dirty="0"/>
              <a:t> </a:t>
            </a:r>
            <a:r>
              <a:rPr lang="ru-RU" dirty="0" err="1"/>
              <a:t>трояна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base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Эта бабочка также относится к семейству Парусников. Ее название можно перевести как «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родом из Трои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». Размах крыльев – от 17 до 19 см. Самки могут быть такого же размера, как и самцы, или же чуть крупнее.</a:t>
            </a:r>
          </a:p>
          <a:p>
            <a:pPr fontAlgn="base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самцов 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Трогоноптеры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трояна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черные бархатистые крылышки, у самок они коричневого цвета. На передних крыльях самца имеются привлекательные пятна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салатового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цвета. Встретить эту красавицу можно на острове Палаван, в Филиппинах. Находится под угрозой исчезновения, но коллекционеры разводят ее в неволе.</a:t>
            </a:r>
          </a:p>
          <a:p>
            <a:endParaRPr lang="ru-RU" dirty="0"/>
          </a:p>
        </p:txBody>
      </p:sp>
      <p:sp>
        <p:nvSpPr>
          <p:cNvPr id="4" name="Выгнутая вправо стрелка 3">
            <a:hlinkClick r:id="rId2" action="ppaction://hlinksldjump"/>
          </p:cNvPr>
          <p:cNvSpPr/>
          <p:nvPr/>
        </p:nvSpPr>
        <p:spPr>
          <a:xfrm>
            <a:off x="10972800" y="5632704"/>
            <a:ext cx="667512" cy="832104"/>
          </a:xfrm>
          <a:prstGeom prst="curvedLef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/>
              <a:t>Троидес</a:t>
            </a:r>
            <a:r>
              <a:rPr lang="ru-RU" b="1" dirty="0"/>
              <a:t> </a:t>
            </a:r>
            <a:r>
              <a:rPr lang="ru-RU" b="1" dirty="0" err="1"/>
              <a:t>ипполит</a:t>
            </a:r>
            <a:br>
              <a:rPr lang="ru-RU" b="1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fontAlgn="base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Южной Азии можно встретить и эту крупную тропическую бабочку из семейства Парусников. У большинства из них размах крыльев до 10-15 см, но есть особенно крупные экземпляры, которые вырастают до 20 см. Они черного или же черно-бурого цвета, могут быть серыми, пепельными, с желтыми полями на задних крыльях. Найти ее можно на Молуккских островах.</a:t>
            </a:r>
          </a:p>
          <a:p>
            <a:pPr fontAlgn="base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Гусеницы этой бабочки питаются листьями ядовитых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кирказоновых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растений. Сами они едят нектар, зависая над цветком. У них плавный, но довольно быстрый полет.</a:t>
            </a:r>
          </a:p>
          <a:p>
            <a:pPr fontAlgn="base"/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Троидес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ипполит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избегают густых лесов, их можно встретить на прибрежных склонах. Поймать этих величественных бабочек очень сложно, т.к. она прячется в кронах деревьев, в 40 м от земли. Однако аборигены, зарабатывающие на этом виде бабочек, обнаружив кормящихся гусениц, сооружают огромные плетни и следят за тем, как окукливаются гусеницы, а потом собирают чуть расправивших крылья бабочек.</a:t>
            </a:r>
          </a:p>
          <a:p>
            <a:endParaRPr lang="ru-RU" dirty="0"/>
          </a:p>
        </p:txBody>
      </p:sp>
      <p:sp>
        <p:nvSpPr>
          <p:cNvPr id="4" name="Выгнутая вправо стрелка 3">
            <a:hlinkClick r:id="rId2" action="ppaction://hlinksldjump"/>
          </p:cNvPr>
          <p:cNvSpPr/>
          <p:nvPr/>
        </p:nvSpPr>
        <p:spPr>
          <a:xfrm>
            <a:off x="11128248" y="5870448"/>
            <a:ext cx="667512" cy="832104"/>
          </a:xfrm>
          <a:prstGeom prst="curvedLef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Павлиноглазка атлас</a:t>
            </a:r>
            <a:br>
              <a:rPr lang="ru-RU" b="1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fontAlgn="base"/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 уже понятно из названия, она относится к семейству Павлиноглазок. Была названа в честь героя греческой мифологии – Атласа. Согласно легендам, он был титаном, который держал на своих плечах небо.</a:t>
            </a:r>
          </a:p>
          <a:p>
            <a:pPr fontAlgn="base"/>
            <a:r>
              <a:rPr lang="ru-RU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Павлиноглазка атлас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впечатляет своими размерами: размах крыльев – до 25-28 см. Это ночная бабочка. Она коричневого, красного, желтого или розового цвета, на крыльях имеются прозрачные «окошки». Самка чуть крупнее самца. Гусеницы – зеленые, вырастают до 10 см.</a:t>
            </a:r>
          </a:p>
          <a:p>
            <a:pPr fontAlgn="base"/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Павлиноглазку атлас можно найти в Юго-Восточной Азии, в тропических лесах, летает или поздно вечером, или же ранним утром.</a:t>
            </a:r>
          </a:p>
          <a:p>
            <a:endParaRPr lang="ru-RU" dirty="0"/>
          </a:p>
        </p:txBody>
      </p:sp>
      <p:sp>
        <p:nvSpPr>
          <p:cNvPr id="4" name="Выгнутая вправо стрелка 3">
            <a:hlinkClick r:id="rId2" action="ppaction://hlinksldjump"/>
          </p:cNvPr>
          <p:cNvSpPr/>
          <p:nvPr/>
        </p:nvSpPr>
        <p:spPr>
          <a:xfrm>
            <a:off x="11128248" y="5870448"/>
            <a:ext cx="667512" cy="832104"/>
          </a:xfrm>
          <a:prstGeom prst="curvedLef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/>
              <a:t>Птицекрылка</a:t>
            </a:r>
            <a:r>
              <a:rPr lang="ru-RU" b="1" dirty="0"/>
              <a:t> королевы Александры</a:t>
            </a:r>
            <a:br>
              <a:rPr lang="ru-RU" b="1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fontAlgn="base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Одна из самых редких бабочек, о которой мечтает практически любой коллекционер. Является дневной бабочкой из семейства Парусников. Самки чуть больше самцов, размах их крыльев – до 27 см. В Лондонском музее естественной истории хранится экземпляр, размах крыльев которого – 273 мм.</a:t>
            </a:r>
          </a:p>
          <a:p>
            <a:pPr fontAlgn="base"/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Птицекрылки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королевы Александры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весят до 12 г. Крылья темно-бурые с белым, желтоватым или кремовым оттенком. Самцы чуть меньше, размах их крыльев – до 20 см, синего и зеленого цвета. Гусеницы – до 12 см в длину, их толщина – 3 см.</a:t>
            </a:r>
          </a:p>
          <a:p>
            <a:pPr fontAlgn="base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Встретить этот вид бабочки можно в Новой Гвинее, во влажных тропических лесах. Стала редкостью, т.к. в 1951 году извержение вулкана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Ламингтон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уничтожила большой участок их естественной среды обитания. Сейчас ее нельзя отлавливать и продавать.</a:t>
            </a:r>
          </a:p>
          <a:p>
            <a:endParaRPr lang="ru-RU" dirty="0"/>
          </a:p>
        </p:txBody>
      </p:sp>
      <p:sp>
        <p:nvSpPr>
          <p:cNvPr id="4" name="Выгнутая вправо стрелка 3">
            <a:hlinkClick r:id="rId2" action="ppaction://hlinksldjump"/>
          </p:cNvPr>
          <p:cNvSpPr/>
          <p:nvPr/>
        </p:nvSpPr>
        <p:spPr>
          <a:xfrm>
            <a:off x="11128248" y="5870448"/>
            <a:ext cx="667512" cy="832104"/>
          </a:xfrm>
          <a:prstGeom prst="curvedLef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ru-RU" b="1" dirty="0" err="1"/>
              <a:t>Тизания</a:t>
            </a:r>
            <a:r>
              <a:rPr lang="ru-RU" b="1" dirty="0"/>
              <a:t> </a:t>
            </a:r>
            <a:r>
              <a:rPr lang="ru-RU" b="1" dirty="0" err="1"/>
              <a:t>агриппина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fontAlgn="base"/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Крупная ночная бабочка, впечатляющая своими размерами. 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Тизания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агриппина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белого или сероватого цвета, но ее крылья покрывает красивый узор. Нижняя сторона крылышек – темно-коричневая с беловатыми пятнышками, а у самцов – синяя с фиолетовым оттенком.</a:t>
            </a:r>
          </a:p>
          <a:p>
            <a:pPr fontAlgn="base"/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Размах ее крыльев – от 25 до 31 см, но по другим источникам, он не превышает 27-28 см. Распространена в Америке и Мексике.</a:t>
            </a:r>
          </a:p>
        </p:txBody>
      </p:sp>
      <p:sp>
        <p:nvSpPr>
          <p:cNvPr id="4" name="Выгнутая вправо стрелка 3">
            <a:hlinkClick r:id="rId2" action="ppaction://hlinksldjump"/>
          </p:cNvPr>
          <p:cNvSpPr/>
          <p:nvPr/>
        </p:nvSpPr>
        <p:spPr>
          <a:xfrm>
            <a:off x="11128248" y="5870448"/>
            <a:ext cx="667512" cy="832104"/>
          </a:xfrm>
          <a:prstGeom prst="curvedLef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Ночная бабочка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Ночная бабочка – это насекомое, относящиеся к разновидности, характеризующееся богатством видового разнообразия. Они отличаются тем, что ведут активную жизнь в основном по ночам или в сумерках. От дневных эти насекомые отличаются по строению, имея более длинное тело, и окраске – которая не такая яркая и разноцветная, как у любительниц солнечного света.</a:t>
            </a:r>
          </a:p>
        </p:txBody>
      </p:sp>
      <p:sp>
        <p:nvSpPr>
          <p:cNvPr id="4" name="Выгнутая вправо стрелка 3">
            <a:hlinkClick r:id="rId2" action="ppaction://hlinksldjump"/>
          </p:cNvPr>
          <p:cNvSpPr/>
          <p:nvPr/>
        </p:nvSpPr>
        <p:spPr>
          <a:xfrm>
            <a:off x="10497312" y="5705856"/>
            <a:ext cx="1042416" cy="868680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A026D815-FB61-4998-AC18-3AC8D53C74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09339" y="-1393862"/>
            <a:ext cx="15610678" cy="96457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37" y="443899"/>
            <a:ext cx="10739337" cy="5538611"/>
          </a:xfrm>
        </p:spPr>
        <p:txBody>
          <a:bodyPr numCol="2">
            <a:normAutofit fontScale="90000"/>
          </a:bodyPr>
          <a:lstStyle/>
          <a:p>
            <a:pPr fontAlgn="base"/>
            <a:r>
              <a:rPr lang="ru-RU" sz="3100" b="1" dirty="0">
                <a:latin typeface="Times New Roman" pitchFamily="18" charset="0"/>
                <a:cs typeface="Times New Roman" pitchFamily="18" charset="0"/>
              </a:rPr>
              <a:t>Что едят ночные бабочки:</a:t>
            </a:r>
            <a:br>
              <a:rPr lang="ru-RU" sz="3100" dirty="0">
                <a:latin typeface="Times New Roman" pitchFamily="18" charset="0"/>
                <a:cs typeface="Times New Roman" pitchFamily="18" charset="0"/>
              </a:rPr>
            </a:br>
            <a:r>
              <a:rPr lang="ru-RU" sz="2700" dirty="0">
                <a:latin typeface="Times New Roman" pitchFamily="18" charset="0"/>
                <a:cs typeface="Times New Roman" pitchFamily="18" charset="0"/>
              </a:rPr>
              <a:t>фруктовый сок;</a:t>
            </a:r>
            <a:br>
              <a:rPr lang="ru-RU" sz="2700" dirty="0">
                <a:latin typeface="Times New Roman" pitchFamily="18" charset="0"/>
                <a:cs typeface="Times New Roman" pitchFamily="18" charset="0"/>
              </a:rPr>
            </a:br>
            <a:r>
              <a:rPr lang="ru-RU" sz="2700" dirty="0">
                <a:latin typeface="Times New Roman" pitchFamily="18" charset="0"/>
                <a:cs typeface="Times New Roman" pitchFamily="18" charset="0"/>
              </a:rPr>
              <a:t>соки разных растений;</a:t>
            </a:r>
            <a:br>
              <a:rPr lang="ru-RU" sz="2700" dirty="0">
                <a:latin typeface="Times New Roman" pitchFamily="18" charset="0"/>
                <a:cs typeface="Times New Roman" pitchFamily="18" charset="0"/>
              </a:rPr>
            </a:br>
            <a:r>
              <a:rPr lang="ru-RU" sz="2700" dirty="0">
                <a:latin typeface="Times New Roman" pitchFamily="18" charset="0"/>
                <a:cs typeface="Times New Roman" pitchFamily="18" charset="0"/>
              </a:rPr>
              <a:t>гниющие плоды и овощи;</a:t>
            </a:r>
            <a:br>
              <a:rPr lang="ru-RU" sz="2700" dirty="0">
                <a:latin typeface="Times New Roman" pitchFamily="18" charset="0"/>
                <a:cs typeface="Times New Roman" pitchFamily="18" charset="0"/>
              </a:rPr>
            </a:br>
            <a:r>
              <a:rPr lang="ru-RU" sz="2700" dirty="0">
                <a:latin typeface="Times New Roman" pitchFamily="18" charset="0"/>
                <a:cs typeface="Times New Roman" pitchFamily="18" charset="0"/>
              </a:rPr>
              <a:t>сладкое вещество, выделяемое тлёй;</a:t>
            </a:r>
            <a:br>
              <a:rPr lang="ru-RU" sz="2700" dirty="0">
                <a:latin typeface="Times New Roman" pitchFamily="18" charset="0"/>
                <a:cs typeface="Times New Roman" pitchFamily="18" charset="0"/>
              </a:rPr>
            </a:br>
            <a:r>
              <a:rPr lang="ru-RU" sz="2700" dirty="0">
                <a:latin typeface="Times New Roman" pitchFamily="18" charset="0"/>
                <a:cs typeface="Times New Roman" pitchFamily="18" charset="0"/>
              </a:rPr>
              <a:t>экскременты птиц;</a:t>
            </a:r>
            <a:br>
              <a:rPr lang="ru-RU" sz="2700" dirty="0">
                <a:latin typeface="Times New Roman" pitchFamily="18" charset="0"/>
                <a:cs typeface="Times New Roman" pitchFamily="18" charset="0"/>
              </a:rPr>
            </a:br>
            <a:r>
              <a:rPr lang="ru-RU" sz="2700" dirty="0">
                <a:latin typeface="Times New Roman" pitchFamily="18" charset="0"/>
                <a:cs typeface="Times New Roman" pitchFamily="18" charset="0"/>
              </a:rPr>
              <a:t>нектар цветков.</a:t>
            </a:r>
            <a:br>
              <a:rPr lang="ru-RU" sz="2700" dirty="0">
                <a:latin typeface="Times New Roman" pitchFamily="18" charset="0"/>
                <a:cs typeface="Times New Roman" pitchFamily="18" charset="0"/>
              </a:rPr>
            </a:br>
            <a:r>
              <a:rPr lang="ru-RU" sz="3100" b="1" dirty="0">
                <a:latin typeface="Times New Roman" pitchFamily="18" charset="0"/>
                <a:cs typeface="Times New Roman" pitchFamily="18" charset="0"/>
              </a:rPr>
              <a:t>Маскировка:</a:t>
            </a:r>
            <a:br>
              <a:rPr lang="ru-RU" sz="2700" dirty="0">
                <a:latin typeface="Times New Roman" pitchFamily="18" charset="0"/>
                <a:cs typeface="Times New Roman" pitchFamily="18" charset="0"/>
              </a:rPr>
            </a:br>
            <a:r>
              <a:rPr lang="ru-RU" sz="2700" dirty="0">
                <a:latin typeface="Times New Roman" pitchFamily="18" charset="0"/>
                <a:cs typeface="Times New Roman" pitchFamily="18" charset="0"/>
              </a:rPr>
              <a:t>Умение ночных бабочек маскироваться</a:t>
            </a:r>
            <a:br>
              <a:rPr lang="ru-RU" sz="2700" dirty="0">
                <a:latin typeface="Times New Roman" pitchFamily="18" charset="0"/>
                <a:cs typeface="Times New Roman" pitchFamily="18" charset="0"/>
              </a:rPr>
            </a:br>
            <a:r>
              <a:rPr lang="ru-RU" sz="2700" dirty="0">
                <a:latin typeface="Times New Roman" pitchFamily="18" charset="0"/>
                <a:cs typeface="Times New Roman" pitchFamily="18" charset="0"/>
              </a:rPr>
              <a:t> при наступлении опасности достойно восхищения. Некоторые сливаются со скалами из гранита, другие перенимают внешний вид птичьего помета, третьи – коры, цветов или листвы.</a:t>
            </a:r>
            <a:br>
              <a:rPr lang="ru-RU" sz="2700" dirty="0">
                <a:latin typeface="Times New Roman" pitchFamily="18" charset="0"/>
                <a:cs typeface="Times New Roman" pitchFamily="18" charset="0"/>
              </a:rPr>
            </a:br>
            <a:br>
              <a:rPr lang="ru-RU" sz="2700" dirty="0">
                <a:latin typeface="Times New Roman" pitchFamily="18" charset="0"/>
                <a:cs typeface="Times New Roman" pitchFamily="18" charset="0"/>
              </a:rPr>
            </a:br>
            <a:br>
              <a:rPr lang="ru-RU" sz="2700" dirty="0">
                <a:latin typeface="Times New Roman" pitchFamily="18" charset="0"/>
                <a:cs typeface="Times New Roman" pitchFamily="18" charset="0"/>
              </a:rPr>
            </a:br>
            <a:r>
              <a:rPr lang="ru-RU" sz="3100" b="1" dirty="0">
                <a:latin typeface="Times New Roman" pitchFamily="18" charset="0"/>
                <a:cs typeface="Times New Roman" pitchFamily="18" charset="0"/>
              </a:rPr>
              <a:t>Окрас :</a:t>
            </a:r>
            <a:br>
              <a:rPr lang="ru-RU" sz="1600" b="1" dirty="0"/>
            </a:b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Покровительственная (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криптическая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) </a:t>
            </a:r>
            <a:br>
              <a:rPr lang="ru-RU" sz="20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помогает бабочкам сливаться с окружающим пространством. К примеру, мотылек может полностью сливаться с иголками на ели или листвой на дереве. Другие подвиды могут иметь внешний вид древесных сучков, замирать на ветке в момент наступления опасности, притворяясь мельчайшими ветвями (так делают пяденицы и ленточницы).</a:t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Предупреждающая (отпугивающая)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 </a:t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сама по себе привлекает внимание хищников, но обращает их внимание на то, что особь имеет в своём арсенале защитные средства (неприятный вкус, едкий секрет желез, наличие жгучих волосков на поверхности).</a:t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br>
              <a:rPr lang="ru-RU" sz="1800" dirty="0">
                <a:latin typeface="Times New Roman" pitchFamily="18" charset="0"/>
                <a:cs typeface="Times New Roman" pitchFamily="18" charset="0"/>
              </a:rPr>
            </a:br>
            <a:r>
              <a:rPr lang="ru-RU" sz="1800" i="1" dirty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1800" i="1" dirty="0">
                <a:latin typeface="Times New Roman" pitchFamily="18" charset="0"/>
                <a:cs typeface="Times New Roman" pitchFamily="18" charset="0"/>
              </a:rPr>
            </a:br>
            <a:br>
              <a:rPr lang="ru-RU" sz="1800" i="1" dirty="0">
                <a:latin typeface="Times New Roman" pitchFamily="18" charset="0"/>
                <a:cs typeface="Times New Roman" pitchFamily="18" charset="0"/>
              </a:rPr>
            </a:b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Выгнутая вправо стрелка 3">
            <a:hlinkClick r:id="rId4" action="ppaction://hlinksldjump"/>
          </p:cNvPr>
          <p:cNvSpPr/>
          <p:nvPr/>
        </p:nvSpPr>
        <p:spPr>
          <a:xfrm>
            <a:off x="10497312" y="5705856"/>
            <a:ext cx="1042416" cy="868680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0" dirty="0">
                <a:solidFill>
                  <a:srgbClr val="000000"/>
                </a:solidFill>
                <a:effectLst/>
                <a:latin typeface="Noto Serif" panose="02020600060500020200" pitchFamily="18" charset="0"/>
              </a:rPr>
              <a:t>Медведица кровавая</a:t>
            </a:r>
            <a:br>
              <a:rPr lang="ru-RU" b="1" i="0" dirty="0">
                <a:solidFill>
                  <a:srgbClr val="000000"/>
                </a:solidFill>
                <a:effectLst/>
                <a:latin typeface="Noto Serif" panose="02020600060500020200" pitchFamily="18" charset="0"/>
              </a:rPr>
            </a:br>
            <a:endParaRPr lang="ru-RU" dirty="0"/>
          </a:p>
        </p:txBody>
      </p:sp>
      <p:sp>
        <p:nvSpPr>
          <p:cNvPr id="4" name="Выгнутая вправо стрелка 3">
            <a:hlinkClick r:id="rId2" action="ppaction://hlinksldjump"/>
          </p:cNvPr>
          <p:cNvSpPr/>
          <p:nvPr/>
        </p:nvSpPr>
        <p:spPr>
          <a:xfrm>
            <a:off x="10497312" y="5705856"/>
            <a:ext cx="1042416" cy="868680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1CFD0139-8321-49C2-9F54-232AFCA680F7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838199" y="1229895"/>
            <a:ext cx="9266854" cy="52629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</a:pPr>
            <a:r>
              <a:rPr kumimoji="0" lang="ru-RU" altLang="ru-RU" b="1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Крылья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Передние крылья 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18–22 мм, тёмно-зеленовато-серые,        с красным рисунком из узкой полосы вдоль переднего края и двух пятен — у вершины и заднего угла. Задние крылья красные.</a:t>
            </a:r>
          </a:p>
          <a:p>
            <a:pPr>
              <a:lnSpc>
                <a:spcPct val="100000"/>
              </a:lnSpc>
            </a:pPr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Ареал</a:t>
            </a:r>
            <a:endParaRPr kumimoji="0" lang="ru-RU" altLang="ru-RU" b="1" i="0" u="none" strike="noStrike" cap="none" normalizeH="0" baseline="0" dirty="0">
              <a:ln>
                <a:noFill/>
              </a:ln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0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Европейско-сибирский степной вид. Встречается            локально по сухим лесным полянам и </a:t>
            </a:r>
            <a:r>
              <a:rPr kumimoji="0" lang="ru-RU" altLang="ru-RU" b="0" i="0" u="none" strike="noStrike" cap="none" normalizeH="0" baseline="0" dirty="0" err="1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остепнённым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  склонам. </a:t>
            </a:r>
            <a:endParaRPr kumimoji="0" lang="en-US" altLang="ru-RU" b="0" i="0" u="none" strike="noStrike" cap="none" normalizeH="0" baseline="0" dirty="0">
              <a:ln>
                <a:noFill/>
              </a:ln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kumimoji="0" lang="ru-RU" altLang="ru-RU" b="1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Когда можно увидеть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0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Бабочки летают с конца мая до июля,    преимущественно в ночное время; часто привлекаются светом. 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7571" y="0"/>
            <a:ext cx="10515600" cy="1325563"/>
          </a:xfrm>
        </p:spPr>
        <p:txBody>
          <a:bodyPr/>
          <a:lstStyle/>
          <a:p>
            <a:r>
              <a:rPr lang="ru-RU" dirty="0"/>
              <a:t>Чёрная вдова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07571" y="1340040"/>
            <a:ext cx="10646229" cy="4967454"/>
          </a:xfrm>
        </p:spPr>
        <p:txBody>
          <a:bodyPr>
            <a:noAutofit/>
          </a:bodyPr>
          <a:lstStyle/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Крылья </a:t>
            </a:r>
          </a:p>
          <a:p>
            <a:pPr marL="0" indent="0" algn="l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Размах крыльев 12—14 см. Передние крылья самца с верхней стороны чёрные с серебристо-серым напылением вдоль жилок крыла. Задние крылья самца синевато-серым напылением. С нижней стороны вдоль края заднего крыла ряд пятен с розово-красной обводкой крупные. Изредка розовый рисунок замещается жёлтым.</a:t>
            </a:r>
          </a:p>
          <a:p>
            <a:pPr algn="l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Окраска</a:t>
            </a:r>
          </a:p>
          <a:p>
            <a:pPr marL="0" indent="0" algn="l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окрас самки отличается от самца — выражен половой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  <a:hlinkClick r:id="rId2" tooltip="Половой диморфизм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диморфизм. Её передние крылья с более выраженным серовато-кремовым напылением вдоль жилок. Корни крыльев с яркими малиново-красными вертикальными полосами. Часто встречаются экземпляры с задними крыльями, на которых внутренняя область крыла — белого цвета, прорезанная тёмными жилками. Нижняя сторона крыла с розово-красными пятнами. У самцов существует только одна цветовая форма, тогда как у самок существует несколько цветовых форм: у одних широкая красная полоса на крыльях, другие с ярко-красными пятнах на верхней стороне крыльев.</a:t>
            </a:r>
          </a:p>
          <a:p>
            <a:pPr algn="l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Ареал</a:t>
            </a:r>
          </a:p>
          <a:p>
            <a:pPr marL="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Индонезия, Филиппины, Борнео, Ява, Суматра, Сулавеси.</a:t>
            </a:r>
          </a:p>
        </p:txBody>
      </p:sp>
      <p:sp>
        <p:nvSpPr>
          <p:cNvPr id="4" name="Выгнутая вправо стрелка 3">
            <a:hlinkClick r:id="rId3" action="ppaction://hlinksldjump"/>
          </p:cNvPr>
          <p:cNvSpPr/>
          <p:nvPr/>
        </p:nvSpPr>
        <p:spPr>
          <a:xfrm>
            <a:off x="10497312" y="5705856"/>
            <a:ext cx="1042416" cy="868680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8255"/>
            <a:ext cx="10515600" cy="1325563"/>
          </a:xfrm>
        </p:spPr>
        <p:txBody>
          <a:bodyPr/>
          <a:lstStyle/>
          <a:p>
            <a:r>
              <a:rPr lang="ru-RU" dirty="0"/>
              <a:t>Винный бражник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72886" y="1187470"/>
            <a:ext cx="10515600" cy="4674734"/>
          </a:xfrm>
        </p:spPr>
        <p:txBody>
          <a:bodyPr>
            <a:normAutofit fontScale="85000" lnSpcReduction="10000"/>
          </a:bodyPr>
          <a:lstStyle/>
          <a:p>
            <a:r>
              <a:rPr lang="ru-RU" b="0" i="0" dirty="0">
                <a:solidFill>
                  <a:srgbClr val="252525"/>
                </a:solidFill>
                <a:effectLst/>
                <a:latin typeface="Verdana" panose="020B0604030504040204" pitchFamily="34" charset="0"/>
              </a:rPr>
              <a:t>Вид</a:t>
            </a:r>
          </a:p>
          <a:p>
            <a:pPr marL="0" indent="0">
              <a:buNone/>
            </a:pPr>
            <a:r>
              <a:rPr lang="ru-RU" b="0" i="0" dirty="0">
                <a:solidFill>
                  <a:srgbClr val="252525"/>
                </a:solidFill>
                <a:effectLst/>
                <a:latin typeface="Verdana" panose="020B0604030504040204" pitchFamily="34" charset="0"/>
              </a:rPr>
              <a:t>оливковая бабочка с розовым узором. Основание задних крыльев черного цвета. Размах крыльев 50-70 мм. Голова, грудь и брюшко мотылька оливково-зеленого цвета. Розоватые полосы на спине в районе брюшка сливаются в одну продольную линию. Усики утолщенные, серовато-розовые. </a:t>
            </a:r>
          </a:p>
          <a:p>
            <a:r>
              <a:rPr lang="ru-RU" b="0" i="0" dirty="0">
                <a:solidFill>
                  <a:srgbClr val="252525"/>
                </a:solidFill>
                <a:effectLst/>
                <a:latin typeface="Verdana" panose="020B0604030504040204" pitchFamily="34" charset="0"/>
              </a:rPr>
              <a:t>Глаза большие, сложные, прикрыты чешуйками. У насекомых отличное зрение, они видят предметы при слабом освещении.</a:t>
            </a:r>
          </a:p>
          <a:p>
            <a:r>
              <a:rPr lang="ru-RU" b="1" i="0" dirty="0">
                <a:solidFill>
                  <a:srgbClr val="252525"/>
                </a:solidFill>
                <a:effectLst/>
                <a:latin typeface="Verdana" panose="020B0604030504040204" pitchFamily="34" charset="0"/>
              </a:rPr>
              <a:t>Ареал</a:t>
            </a:r>
          </a:p>
          <a:p>
            <a:pPr marL="0" indent="0">
              <a:buNone/>
            </a:pPr>
            <a:r>
              <a:rPr lang="ru-RU" b="0" i="0" dirty="0">
                <a:solidFill>
                  <a:srgbClr val="252525"/>
                </a:solidFill>
                <a:effectLst/>
                <a:latin typeface="Verdana" panose="020B0604030504040204" pitchFamily="34" charset="0"/>
              </a:rPr>
              <a:t>Насекомые распространены в Европе, включая юг Урала. Встречаются в Турции, Иране, Средней Азии, Индии, Корее, Японии и Китае. Обитает в садах, на опушке леса, обочинах дорог. Селится на кустах жимолости, цветах петуний, касатика.</a:t>
            </a:r>
            <a:endParaRPr lang="ru-RU" dirty="0"/>
          </a:p>
        </p:txBody>
      </p:sp>
      <p:sp>
        <p:nvSpPr>
          <p:cNvPr id="4" name="Выгнутая вправо стрелка 3">
            <a:hlinkClick r:id="rId2" action="ppaction://hlinksldjump"/>
          </p:cNvPr>
          <p:cNvSpPr/>
          <p:nvPr/>
        </p:nvSpPr>
        <p:spPr>
          <a:xfrm>
            <a:off x="10497312" y="5705856"/>
            <a:ext cx="1042416" cy="868680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400</TotalTime>
  <Words>2463</Words>
  <Application>Microsoft Office PowerPoint</Application>
  <PresentationFormat>Широкоэкранный</PresentationFormat>
  <Paragraphs>104</Paragraphs>
  <Slides>24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31" baseType="lpstr">
      <vt:lpstr>Arial</vt:lpstr>
      <vt:lpstr>Calibri</vt:lpstr>
      <vt:lpstr>Calibri Light</vt:lpstr>
      <vt:lpstr>Noto Serif</vt:lpstr>
      <vt:lpstr>Times New Roman</vt:lpstr>
      <vt:lpstr>Verdana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ЯЙЦО</vt:lpstr>
      <vt:lpstr>ЛИЧИНКА</vt:lpstr>
      <vt:lpstr>КУКОЛКА</vt:lpstr>
      <vt:lpstr>ВЗРОСЛАЯ ОСОБЬ</vt:lpstr>
      <vt:lpstr>Голубянка Ореас </vt:lpstr>
      <vt:lpstr>Голубянка Римн</vt:lpstr>
      <vt:lpstr>Люцина</vt:lpstr>
      <vt:lpstr>Медведица монгольская</vt:lpstr>
      <vt:lpstr>Мимевземия схожая</vt:lpstr>
      <vt:lpstr>Трогоноптера трояна</vt:lpstr>
      <vt:lpstr>Троидес ипполит </vt:lpstr>
      <vt:lpstr>Павлиноглазка атлас </vt:lpstr>
      <vt:lpstr>Птицекрылка королевы Александры </vt:lpstr>
      <vt:lpstr>Тизания агриппина</vt:lpstr>
      <vt:lpstr>Ночная бабочка</vt:lpstr>
      <vt:lpstr>Что едят ночные бабочки: фруктовый сок; соки разных растений; гниющие плоды и овощи; сладкое вещество, выделяемое тлёй; экскременты птиц; нектар цветков. Маскировка: Умение ночных бабочек маскироваться  при наступлении опасности достойно восхищения. Некоторые сливаются со скалами из гранита, другие перенимают внешний вид птичьего помета, третьи – коры, цветов или листвы.   Окрас : Покровительственная (криптическая)   помогает бабочкам сливаться с окружающим пространством. К примеру, мотылек может полностью сливаться с иголками на ели или листвой на дереве. Другие подвиды могут иметь внешний вид древесных сучков, замирать на ветке в момент наступления опасности, притворяясь мельчайшими ветвями (так делают пяденицы и ленточницы). Предупреждающая (отпугивающая)  сама по себе привлекает внимание хищников, но обращает их внимание на то, что особь имеет в своём арсенале защитные средства (неприятный вкус, едкий секрет желез, наличие жгучих волосков на поверхности).     </vt:lpstr>
      <vt:lpstr>Медведица кровавая </vt:lpstr>
      <vt:lpstr>Чёрная вдова</vt:lpstr>
      <vt:lpstr>Винный бражник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voronzovakristya0504@gmail.com</cp:lastModifiedBy>
  <cp:revision>39</cp:revision>
  <dcterms:created xsi:type="dcterms:W3CDTF">2022-11-01T07:37:58Z</dcterms:created>
  <dcterms:modified xsi:type="dcterms:W3CDTF">2022-11-13T13:06:40Z</dcterms:modified>
</cp:coreProperties>
</file>