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5" r:id="rId5"/>
    <p:sldId id="286" r:id="rId6"/>
    <p:sldId id="260" r:id="rId7"/>
    <p:sldId id="269" r:id="rId8"/>
    <p:sldId id="267" r:id="rId9"/>
    <p:sldId id="268" r:id="rId10"/>
    <p:sldId id="270" r:id="rId11"/>
    <p:sldId id="271" r:id="rId12"/>
    <p:sldId id="259" r:id="rId13"/>
    <p:sldId id="272" r:id="rId14"/>
    <p:sldId id="273" r:id="rId15"/>
    <p:sldId id="274" r:id="rId16"/>
    <p:sldId id="275" r:id="rId17"/>
    <p:sldId id="263" r:id="rId18"/>
    <p:sldId id="264" r:id="rId19"/>
    <p:sldId id="266" r:id="rId20"/>
    <p:sldId id="276" r:id="rId21"/>
    <p:sldId id="279" r:id="rId22"/>
    <p:sldId id="277" r:id="rId23"/>
    <p:sldId id="280" r:id="rId24"/>
    <p:sldId id="281" r:id="rId25"/>
    <p:sldId id="282" r:id="rId26"/>
    <p:sldId id="283" r:id="rId27"/>
    <p:sldId id="284" r:id="rId28"/>
    <p:sldId id="265" r:id="rId29"/>
    <p:sldId id="28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BF0D1-60A5-49A0-AE80-F09F4858316B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50F39-FE9A-4A1C-8B5A-1FB23969D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288609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« СОШ им. Г. И. Успенского»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Сябреницы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индивидуальный исследовательский проект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«Мирный атом»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86614" cy="254319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подготовил: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Черичанский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класс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 проект: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Герасимова В.В.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– 2022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год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Атом на службе человеку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Использование «мирного» атома предопределило создание целого ряда направлений использования знаний и научные достижения отраслевых специалистов.</a:t>
            </a:r>
          </a:p>
        </p:txBody>
      </p:sp>
      <p:pic>
        <p:nvPicPr>
          <p:cNvPr id="4" name="Содержимое 3" descr="руки атом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2928934"/>
            <a:ext cx="7150608" cy="32918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Ядерная энергетика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сегодняшний день ядерная энергия обеспечивает до 15% от производства всей электроэнергии на Земле — до 6,55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МВт·ч (562,9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тонн в нефтяном эквиваленте). В мире функционируют почти 500 АЭС, большинство из которых находятся на территории Северной Америки, Европы, Азии и стран бывшего СССР.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s://cf3.ppt-online.org/files3/slide/i/iRmyYVLw63pIXklBQJeMbnuxH0r187ztEO5Gc9/slide-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399" y="123829"/>
            <a:ext cx="8990601" cy="673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cf.ppt-online.org/files1/slide/v/vQKjXouh8iVzPF1tAM5U9WTerObLcmgYkSxnp3/slide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0602" cy="673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Самая ближайшая к нам атомная электростанция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Ленинградская АЭС, 1974 год – построен1 реактор в городе Сосновый Бор.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лен аэс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61204"/>
            <a:ext cx="8229600" cy="42039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Город Сосновый Бор, основан в 1958 году, город атомщиков, находится в 100 км от Санкт – Петербурга.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ns75ijgomo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979" y="1600200"/>
            <a:ext cx="802804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Первая в мире промышленная атомная электростанция имела мощность 5 МВт и была запущена 27 июня 1954 в г. Обнинск Калужской области в СССР.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об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34" y="1600200"/>
            <a:ext cx="805013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Крупнейшая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мире АЭС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Касивадзаки-Карива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находится в Японском городе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Касивадзаки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префектуры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Ниигата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2008 год имела мощность более 8 ГВт и 7 реакторов в эксплуатации.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ullsiz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805780"/>
            <a:ext cx="7072362" cy="44093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Есть АЭС специального назначения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lomonosov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Атомные опреснительные станции дадут возможность создать огромное количество пресной воды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криншот-24-09-2018-08324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71612"/>
            <a:ext cx="7858180" cy="47149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Ядерная медицина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 отрасль медицины эта сфера появилась только в 1970-1980-х, несмотря на то, что еще в 1901 году французские физики Анри-Александр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Данло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Эжен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Блок впервые применили радий для лечения кожного туберкулеза, а венгр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Дьёрдь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Хевеши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1913 году предложил использовать в биологических исследованиях метод меченых атомов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Сейчас ядерная медицина применяется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лечении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кардиологических и онкологических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заболеваний, при изготовлении медицинских приборов и самих медикаментов, для обеззараживания медицинского оборудования, при диагностике различных заболеваний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Кибер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нож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Robotic_CyberKnife_at_St._Marys_Of_Michig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0333" y="1600200"/>
            <a:ext cx="628333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Томограф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3e0b07f58dc0e16fb8fe11af4ea8a87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214422"/>
            <a:ext cx="7643866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Радиофармпрепараты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создаются сложным путём и их использование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строго контролируется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0e73b132071020617842d593dd86fa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600200"/>
            <a:ext cx="7715304" cy="47577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Аппарат рентгенотерапии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Xstrahl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300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который участвует  в диагностике и лечении онкологии.</a:t>
            </a:r>
            <a:r>
              <a:rPr lang="en-US" dirty="0" smtClean="0"/>
              <a:t> </a:t>
            </a:r>
            <a:endParaRPr lang="ru-RU" dirty="0"/>
          </a:p>
        </p:txBody>
      </p:sp>
      <p:pic>
        <p:nvPicPr>
          <p:cNvPr id="4" name="Содержимое 3" descr="maxresdefault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Обеднённый уран применяют в стоматологии. Он входит в состав фарфора. Зубной протез из фарфора имеет блеск настоящих зубов именно поэтому.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зуб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928802"/>
            <a:ext cx="6429420" cy="3714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0" dirty="0" smtClean="0">
                <a:latin typeface="Times New Roman" pitchFamily="18" charset="0"/>
                <a:cs typeface="Times New Roman" pitchFamily="18" charset="0"/>
              </a:rPr>
              <a:t>Транспорт и «мирный» атом</a:t>
            </a:r>
            <a:endParaRPr lang="ru-RU" sz="28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ледокол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0430" y="1500174"/>
            <a:ext cx="5286412" cy="328224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морям и океанах ходят суда на атомной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энергии.В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1986 году был спущен на воду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лихтеровоз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Севморпуть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». Это крупнейшее ледокольно-транспортное судно с атомной силовой установкой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Первый в мире ледокол с атомной установкой – ледокол         « Ленин», 1957 год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806420ce7356714b2672aa59f314e6e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Гражданские суда на АЭ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ale_120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785926"/>
            <a:ext cx="4186238" cy="3494505"/>
          </a:xfrm>
        </p:spPr>
      </p:pic>
      <p:pic>
        <p:nvPicPr>
          <p:cNvPr id="6" name="Содержимое 5" descr="NSsavannah-196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2285992"/>
            <a:ext cx="4038600" cy="33251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Норвежское судно Тор с АЭС -заправщик судов на электродвигателе в океане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tor_5418197_931097_Lar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1" y="1600200"/>
            <a:ext cx="7429552" cy="49006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Атомолёты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внутри них компактная АЭС.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NB-36H-0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571612"/>
            <a:ext cx="6715172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Атомная энергия широко применяется в сельском хозяйстве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375569_9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Облучение семян улучшает всхожесть семян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031-045-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357298"/>
            <a:ext cx="7358114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Урожай от облучённых семян хранится лучше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8619929_1720156781358468_1793648097879337442_n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2180" y="1600200"/>
            <a:ext cx="567964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Радиационная обработка продукции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ris_3-1024x76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1" y="1214422"/>
            <a:ext cx="7358114" cy="49117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Радиоуглеродный анализ помогает определить возраст образца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3532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500174"/>
            <a:ext cx="7000924" cy="49292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После радиоактивной вулканизации повышается прочность и износостойкость покрышек.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шин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6417" y="1600200"/>
            <a:ext cx="395116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Человек должен научиться использовать атомную энергию только в мирных целях.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7CdDKphsflJbj3fafEyS_url_ima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785926"/>
            <a:ext cx="5357850" cy="39290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394</Words>
  <Application>Microsoft Office PowerPoint</Application>
  <PresentationFormat>Экран (4:3)</PresentationFormat>
  <Paragraphs>32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МБОУ « СОШ им. Г. И. Успенского»  д. Сябреницы индивидуальный исследовательский проект «Мирный атом»</vt:lpstr>
      <vt:lpstr>Атом на службе человеку Использование «мирного» атома предопределило создание целого ряда направлений использования знаний и научные достижения отраслевых специалистов.</vt:lpstr>
      <vt:lpstr>Ядерная энергетика</vt:lpstr>
      <vt:lpstr>Слайд 4</vt:lpstr>
      <vt:lpstr>Слайд 5</vt:lpstr>
      <vt:lpstr>Самая ближайшая к нам атомная электростанция   Ленинградская АЭС, 1974 год – построен1 реактор в городе Сосновый Бор.</vt:lpstr>
      <vt:lpstr>Город Сосновый Бор, основан в 1958 году, город атомщиков, находится в 100 км от Санкт – Петербурга.  </vt:lpstr>
      <vt:lpstr>Первая в мире промышленная атомная электростанция имела мощность 5 МВт и была запущена 27 июня 1954 в г. Обнинск Калужской области в СССР. </vt:lpstr>
      <vt:lpstr>Крупнейшая в мире АЭС Касивадзаки-Карива находится в Японском городе Касивадзаки префектуры Ниигата на 2008 год имела мощность более 8 ГВт и 7 реакторов в эксплуатации.</vt:lpstr>
      <vt:lpstr>Есть АЭС специального назначения.</vt:lpstr>
      <vt:lpstr>Атомные опреснительные станции дадут возможность создать огромное количество пресной воды</vt:lpstr>
      <vt:lpstr>Ядерная медицина</vt:lpstr>
      <vt:lpstr>Кибер - нож</vt:lpstr>
      <vt:lpstr>Томограф</vt:lpstr>
      <vt:lpstr>Радиофармпрепараты создаются сложным путём и их использование строго контролируется</vt:lpstr>
      <vt:lpstr>Аппарат рентгенотерапии Xstrahl 300, который участвует  в диагностике и лечении онкологии. </vt:lpstr>
      <vt:lpstr>Обеднённый уран применяют в стоматологии. Он входит в состав фарфора. Зубной протез из фарфора имеет блеск настоящих зубов именно поэтому.</vt:lpstr>
      <vt:lpstr>Транспорт и «мирный» атом</vt:lpstr>
      <vt:lpstr>Первый в мире ледокол с атомной установкой – ледокол         « Ленин», 1957 год</vt:lpstr>
      <vt:lpstr>Гражданские суда на АЭ</vt:lpstr>
      <vt:lpstr>Норвежское судно Тор с АЭС -заправщик судов на электродвигателе в океане</vt:lpstr>
      <vt:lpstr>Атомолёты, внутри них компактная АЭС.</vt:lpstr>
      <vt:lpstr>Атомная энергия широко применяется в сельском хозяйстве</vt:lpstr>
      <vt:lpstr>Облучение семян улучшает всхожесть семян</vt:lpstr>
      <vt:lpstr>Урожай от облучённых семян хранится лучше</vt:lpstr>
      <vt:lpstr>Радиационная обработка продукции</vt:lpstr>
      <vt:lpstr>Радиоуглеродный анализ помогает определить возраст образца</vt:lpstr>
      <vt:lpstr>После радиоактивной вулканизации повышается прочность и износостойкость покрышек. </vt:lpstr>
      <vt:lpstr>Человек должен научиться использовать атомную энергию только в мирных целях.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Мирный атом</dc:title>
  <dc:creator>veron</dc:creator>
  <cp:lastModifiedBy>veron</cp:lastModifiedBy>
  <cp:revision>88</cp:revision>
  <dcterms:created xsi:type="dcterms:W3CDTF">2021-12-13T12:27:58Z</dcterms:created>
  <dcterms:modified xsi:type="dcterms:W3CDTF">2023-08-17T23:05:14Z</dcterms:modified>
</cp:coreProperties>
</file>