
<file path=[Content_Types].xml><?xml version="1.0" encoding="utf-8"?>
<Types xmlns="http://schemas.openxmlformats.org/package/2006/content-types">
  <Default Extension="bmp" ContentType="image/bmp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6"/>
  </p:notesMasterIdLst>
  <p:sldIdLst>
    <p:sldId id="265" r:id="rId2"/>
    <p:sldId id="258" r:id="rId3"/>
    <p:sldId id="261" r:id="rId4"/>
    <p:sldId id="260" r:id="rId5"/>
    <p:sldId id="263" r:id="rId6"/>
    <p:sldId id="264" r:id="rId7"/>
    <p:sldId id="259" r:id="rId8"/>
    <p:sldId id="256" r:id="rId9"/>
    <p:sldId id="257" r:id="rId10"/>
    <p:sldId id="269" r:id="rId11"/>
    <p:sldId id="266" r:id="rId12"/>
    <p:sldId id="268" r:id="rId13"/>
    <p:sldId id="27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57" autoAdjust="0"/>
  </p:normalViewPr>
  <p:slideViewPr>
    <p:cSldViewPr snapToGrid="0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15861-EBB7-4CAE-AC82-5B1CDA733EE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3FF4A-9C9F-4992-AFF6-8D221EC19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3FF4A-9C9F-4992-AFF6-8D221EC1928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87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3FF4A-9C9F-4992-AFF6-8D221EC1928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002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6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56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60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7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8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39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7601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7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679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9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FEAA7510-6E1D-4EBC-9CB5-5A27AC38FF17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6FC7AF29-DAFE-4A14-A04B-B561C3A2F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44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www.bcdb.com/cartoon-characters/15594-Granny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10" Type="http://schemas.openxmlformats.org/officeDocument/2006/relationships/image" Target="../media/image10.webp"/><Relationship Id="rId4" Type="http://schemas.openxmlformats.org/officeDocument/2006/relationships/image" Target="../media/image4.png"/><Relationship Id="rId9" Type="http://schemas.openxmlformats.org/officeDocument/2006/relationships/image" Target="../media/image9.web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www.bcdb.com/cartoon-characters/15594-Granny" TargetMode="External"/><Relationship Id="rId7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11.png"/><Relationship Id="rId10" Type="http://schemas.openxmlformats.org/officeDocument/2006/relationships/image" Target="../media/image15.webp"/><Relationship Id="rId4" Type="http://schemas.openxmlformats.org/officeDocument/2006/relationships/image" Target="../media/image4.pn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db.com/cartoon-characters/15594-Grann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db.com/cartoon-characters/15594-Grann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5%D1%80%D0%B5%D1%81%D0%BA%D0%BE%D0%B2%D1%8B%D0%B9_%D1%82%D0%B5%D1%82%D0%B5%D1%80%D0%B5%D0%B2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xhere.com/bg/photo/1412508" TargetMode="Externa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A30C7D-7FC0-A736-8F59-449B0CA8F6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400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BA050-3D73-4002-CD10-24F1DDF1F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6410" y="489857"/>
            <a:ext cx="1718088" cy="234118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E9951-5A61-A586-3456-4CA5CBE09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69" y="489857"/>
            <a:ext cx="1611377" cy="23411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A3DDB2-9785-7940-F700-80EEA1C26C28}"/>
              </a:ext>
            </a:extLst>
          </p:cNvPr>
          <p:cNvSpPr/>
          <p:nvPr/>
        </p:nvSpPr>
        <p:spPr>
          <a:xfrm>
            <a:off x="6341417" y="489857"/>
            <a:ext cx="1718088" cy="23411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58C439-C782-3860-0E5B-6C30D1634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82" y="576468"/>
            <a:ext cx="2167957" cy="21679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DC2F04-DA39-337F-4EF5-3F952AE2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10" y="489854"/>
            <a:ext cx="1900678" cy="23411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F6E3BA-8044-F1BF-342A-055F0524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209" y="3596771"/>
            <a:ext cx="2202713" cy="27713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8BE01D7-90D6-3A68-0A7A-9FBFA506A8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260" y="3429000"/>
            <a:ext cx="2438400" cy="293914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272910-F9A2-B5EE-A4F9-42DEBABABF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18" y="4165429"/>
            <a:ext cx="2202714" cy="220271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C43AADC-1C49-84B9-280D-14FD45BAFC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13" y="3293706"/>
            <a:ext cx="2613271" cy="307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1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0.80664 -0.476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26" y="-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03906 -0.326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" y="-1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03425 -0.3310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1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L -0.76549 -0.261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81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BA050-3D73-4002-CD10-24F1DDF1F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6410" y="489857"/>
            <a:ext cx="1718088" cy="234118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E9951-5A61-A586-3456-4CA5CBE09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69" y="489857"/>
            <a:ext cx="1611377" cy="23411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A3DDB2-9785-7940-F700-80EEA1C26C28}"/>
              </a:ext>
            </a:extLst>
          </p:cNvPr>
          <p:cNvSpPr/>
          <p:nvPr/>
        </p:nvSpPr>
        <p:spPr>
          <a:xfrm>
            <a:off x="6341417" y="489857"/>
            <a:ext cx="1718088" cy="23411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58C439-C782-3860-0E5B-6C30D1634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82" y="576468"/>
            <a:ext cx="2167957" cy="21679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DC2F04-DA39-337F-4EF5-3F952AE2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10" y="489854"/>
            <a:ext cx="1900678" cy="23411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3CFB745-BC13-DDB8-0005-7C94947705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99" y="4313102"/>
            <a:ext cx="2188806" cy="19671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547B39-AF3C-43BE-6AB7-D56F4AABEA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t="9660" b="32108"/>
          <a:stretch/>
        </p:blipFill>
        <p:spPr>
          <a:xfrm>
            <a:off x="571433" y="4672331"/>
            <a:ext cx="2868041" cy="16079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7BD8CC-FAAB-7BEF-912C-6B81CDED9B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00" y="4190232"/>
            <a:ext cx="2702098" cy="20900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EEF5B2-2CE1-8A36-7B22-24074734E9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417" y="3449250"/>
            <a:ext cx="2092867" cy="283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0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0.21263 -0.41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0.44466 -0.341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7" y="-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44141 -0.2652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70" y="-1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-0.23541 -0.316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BA050-3D73-4002-CD10-24F1DDF1F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6410" y="489857"/>
            <a:ext cx="1718088" cy="234118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E9951-5A61-A586-3456-4CA5CBE09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69" y="489857"/>
            <a:ext cx="1611377" cy="23411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A3DDB2-9785-7940-F700-80EEA1C26C28}"/>
              </a:ext>
            </a:extLst>
          </p:cNvPr>
          <p:cNvSpPr/>
          <p:nvPr/>
        </p:nvSpPr>
        <p:spPr>
          <a:xfrm>
            <a:off x="6341417" y="489857"/>
            <a:ext cx="1718088" cy="23411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58C439-C782-3860-0E5B-6C30D1634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82" y="576468"/>
            <a:ext cx="2167957" cy="21679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DC2F04-DA39-337F-4EF5-3F952AE2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10" y="489854"/>
            <a:ext cx="1900678" cy="234118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B568CC-C16B-69F1-18E6-E7AB11F853E0}"/>
              </a:ext>
            </a:extLst>
          </p:cNvPr>
          <p:cNvSpPr/>
          <p:nvPr/>
        </p:nvSpPr>
        <p:spPr>
          <a:xfrm>
            <a:off x="640338" y="4690188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Хохотушка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1C740C-9503-C686-7C2F-7D6A94E66FAF}"/>
              </a:ext>
            </a:extLst>
          </p:cNvPr>
          <p:cNvSpPr/>
          <p:nvPr/>
        </p:nvSpPr>
        <p:spPr>
          <a:xfrm>
            <a:off x="6204930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Норушка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B339FF-0132-BDBF-9022-F93FE48AECFA}"/>
              </a:ext>
            </a:extLst>
          </p:cNvPr>
          <p:cNvSpPr/>
          <p:nvPr/>
        </p:nvSpPr>
        <p:spPr>
          <a:xfrm>
            <a:off x="3422634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Старушка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0625BE-CF91-5323-BA44-7B912E075CC0}"/>
              </a:ext>
            </a:extLst>
          </p:cNvPr>
          <p:cNvSpPr/>
          <p:nvPr/>
        </p:nvSpPr>
        <p:spPr>
          <a:xfrm>
            <a:off x="8987226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Клохтушка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50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22578 -0.36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-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0.21432 -0.369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16" y="-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22943 -0.38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-1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0.2375 -0.369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BA050-3D73-4002-CD10-24F1DDF1F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6410" y="489857"/>
            <a:ext cx="1718088" cy="234118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E9951-5A61-A586-3456-4CA5CBE09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69" y="489857"/>
            <a:ext cx="1611377" cy="23411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A3DDB2-9785-7940-F700-80EEA1C26C28}"/>
              </a:ext>
            </a:extLst>
          </p:cNvPr>
          <p:cNvSpPr/>
          <p:nvPr/>
        </p:nvSpPr>
        <p:spPr>
          <a:xfrm>
            <a:off x="6341417" y="489857"/>
            <a:ext cx="1718088" cy="23411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58C439-C782-3860-0E5B-6C30D1634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82" y="576468"/>
            <a:ext cx="2167957" cy="21679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DC2F04-DA39-337F-4EF5-3F952AE2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10" y="489854"/>
            <a:ext cx="1900678" cy="234118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B568CC-C16B-69F1-18E6-E7AB11F853E0}"/>
              </a:ext>
            </a:extLst>
          </p:cNvPr>
          <p:cNvSpPr/>
          <p:nvPr/>
        </p:nvSpPr>
        <p:spPr>
          <a:xfrm>
            <a:off x="640338" y="4690188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Трё-ё-х,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плё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-ё-х!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1C740C-9503-C686-7C2F-7D6A94E66FAF}"/>
              </a:ext>
            </a:extLst>
          </p:cNvPr>
          <p:cNvSpPr/>
          <p:nvPr/>
        </p:nvSpPr>
        <p:spPr>
          <a:xfrm>
            <a:off x="6204930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Трёх,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плёх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B339FF-0132-BDBF-9022-F93FE48AECFA}"/>
              </a:ext>
            </a:extLst>
          </p:cNvPr>
          <p:cNvSpPr/>
          <p:nvPr/>
        </p:nvSpPr>
        <p:spPr>
          <a:xfrm>
            <a:off x="3422634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Трёх-трёх-т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рёх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>
              <a:defRPr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Плёх-плёх-пл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ёх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0625BE-CF91-5323-BA44-7B912E075CC0}"/>
              </a:ext>
            </a:extLst>
          </p:cNvPr>
          <p:cNvSpPr/>
          <p:nvPr/>
        </p:nvSpPr>
        <p:spPr>
          <a:xfrm>
            <a:off x="8987226" y="4690189"/>
            <a:ext cx="2360645" cy="1175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Трёх-трёх!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Плёх-плёх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9904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01237 -0.35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45912 -0.369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56" y="-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23073 -0.356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36" y="-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0.23893 -0.369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53" y="-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A30C7D-7FC0-A736-8F59-449B0CA8F6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3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75624-2FE0-D7FB-614D-F9AACFD46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7281" y="2099387"/>
            <a:ext cx="8997437" cy="3396343"/>
          </a:xfrm>
        </p:spPr>
        <p:txBody>
          <a:bodyPr/>
          <a:lstStyle/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АСИЛ </a:t>
            </a:r>
            <a:b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ВЕРЕТЕТ</a:t>
            </a:r>
          </a:p>
        </p:txBody>
      </p:sp>
    </p:spTree>
    <p:extLst>
      <p:ext uri="{BB962C8B-B14F-4D97-AF65-F5344CB8AC3E}">
        <p14:creationId xmlns:p14="http://schemas.microsoft.com/office/powerpoint/2010/main" val="3090935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75624-2FE0-D7FB-614D-F9AACFD46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7281" y="2099387"/>
            <a:ext cx="8997437" cy="3396343"/>
          </a:xfrm>
        </p:spPr>
        <p:txBody>
          <a:bodyPr/>
          <a:lstStyle/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Лиса </a:t>
            </a:r>
            <a:b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тетерев</a:t>
            </a:r>
          </a:p>
        </p:txBody>
      </p:sp>
    </p:spTree>
    <p:extLst>
      <p:ext uri="{BB962C8B-B14F-4D97-AF65-F5344CB8AC3E}">
        <p14:creationId xmlns:p14="http://schemas.microsoft.com/office/powerpoint/2010/main" val="1025708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01AB77-3949-AB5A-33BB-AAA7A7519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5461" y="817239"/>
            <a:ext cx="4009053" cy="522352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7B170F-B342-9772-553F-8143576FD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95141" y="1323168"/>
            <a:ext cx="5611423" cy="42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A30C7D-7FC0-A736-8F59-449B0CA8F6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5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269C0579-7F46-A4AE-CE4C-F9FAC5A43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 t="3219" r="1326" b="2817"/>
          <a:stretch/>
        </p:blipFill>
        <p:spPr>
          <a:xfrm>
            <a:off x="301689" y="272814"/>
            <a:ext cx="11588621" cy="6312372"/>
          </a:xfr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0A018EF-B3C0-566E-CDD0-89E8BF959104}"/>
              </a:ext>
            </a:extLst>
          </p:cNvPr>
          <p:cNvSpPr/>
          <p:nvPr/>
        </p:nvSpPr>
        <p:spPr>
          <a:xfrm rot="20377529">
            <a:off x="301688" y="1511559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9816E1-F104-35EE-B9A9-D6DA8D9DDD64}"/>
              </a:ext>
            </a:extLst>
          </p:cNvPr>
          <p:cNvSpPr/>
          <p:nvPr/>
        </p:nvSpPr>
        <p:spPr>
          <a:xfrm>
            <a:off x="3836967" y="656254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5415958-7251-3565-EF8E-F17344ECF18E}"/>
              </a:ext>
            </a:extLst>
          </p:cNvPr>
          <p:cNvSpPr/>
          <p:nvPr/>
        </p:nvSpPr>
        <p:spPr>
          <a:xfrm rot="1535725">
            <a:off x="7425381" y="1375504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7653717-7363-79BA-E06C-D8E8F2961DB0}"/>
              </a:ext>
            </a:extLst>
          </p:cNvPr>
          <p:cNvSpPr/>
          <p:nvPr/>
        </p:nvSpPr>
        <p:spPr>
          <a:xfrm>
            <a:off x="7741296" y="3615433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FC15891-CEBC-CBE1-9861-BCF02C8EA29D}"/>
              </a:ext>
            </a:extLst>
          </p:cNvPr>
          <p:cNvSpPr/>
          <p:nvPr/>
        </p:nvSpPr>
        <p:spPr>
          <a:xfrm>
            <a:off x="2656117" y="4696409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10D1B5C-D58D-F373-3992-742D1EAE20C4}"/>
              </a:ext>
            </a:extLst>
          </p:cNvPr>
          <p:cNvSpPr/>
          <p:nvPr/>
        </p:nvSpPr>
        <p:spPr>
          <a:xfrm>
            <a:off x="6479601" y="4714023"/>
            <a:ext cx="4418553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14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1D76CF18-5E35-35FC-95AF-F32DCF495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 t="2745" r="1194" b="2579"/>
          <a:stretch/>
        </p:blipFill>
        <p:spPr>
          <a:xfrm>
            <a:off x="329682" y="268614"/>
            <a:ext cx="11532636" cy="6320771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D3353F-8AAB-095E-0778-7C4064AAE99E}"/>
              </a:ext>
            </a:extLst>
          </p:cNvPr>
          <p:cNvSpPr/>
          <p:nvPr/>
        </p:nvSpPr>
        <p:spPr>
          <a:xfrm rot="20284742">
            <a:off x="372268" y="1563041"/>
            <a:ext cx="3500161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63D1DC-0108-A7E8-3CF7-CC97EFA324E7}"/>
              </a:ext>
            </a:extLst>
          </p:cNvPr>
          <p:cNvSpPr/>
          <p:nvPr/>
        </p:nvSpPr>
        <p:spPr>
          <a:xfrm>
            <a:off x="3836967" y="656254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59B5E4-47B5-F90B-B9E5-78BC1E14344B}"/>
              </a:ext>
            </a:extLst>
          </p:cNvPr>
          <p:cNvSpPr/>
          <p:nvPr/>
        </p:nvSpPr>
        <p:spPr>
          <a:xfrm rot="1440643">
            <a:off x="7527855" y="1377729"/>
            <a:ext cx="3377297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08CADB-B15D-BCA5-712A-A7CF36DA4F2D}"/>
              </a:ext>
            </a:extLst>
          </p:cNvPr>
          <p:cNvSpPr/>
          <p:nvPr/>
        </p:nvSpPr>
        <p:spPr>
          <a:xfrm>
            <a:off x="2656117" y="4696409"/>
            <a:ext cx="3589176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C7127E-99AA-2808-99EE-1868B583B74B}"/>
              </a:ext>
            </a:extLst>
          </p:cNvPr>
          <p:cNvSpPr/>
          <p:nvPr/>
        </p:nvSpPr>
        <p:spPr>
          <a:xfrm>
            <a:off x="6479601" y="4714023"/>
            <a:ext cx="3401517" cy="811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6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A30C7D-7FC0-A736-8F59-449B0CA8F6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673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EEFC3D-D2A4-47FC-902A-AB15461326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" t="2678" r="1960" b="2500"/>
          <a:stretch/>
        </p:blipFill>
        <p:spPr>
          <a:xfrm>
            <a:off x="362339" y="263811"/>
            <a:ext cx="11467322" cy="6330378"/>
          </a:xfrm>
        </p:spPr>
      </p:pic>
    </p:spTree>
    <p:extLst>
      <p:ext uri="{BB962C8B-B14F-4D97-AF65-F5344CB8AC3E}">
        <p14:creationId xmlns:p14="http://schemas.microsoft.com/office/powerpoint/2010/main" val="2611027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130</TotalTime>
  <Words>32</Words>
  <Application>Microsoft Office PowerPoint</Application>
  <PresentationFormat>Широкоэкранный</PresentationFormat>
  <Paragraphs>13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АСИЛ  И  ВЕРЕТЕТ</vt:lpstr>
      <vt:lpstr>Лиса  и  тетерев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XE</dc:creator>
  <cp:lastModifiedBy>XE</cp:lastModifiedBy>
  <cp:revision>2</cp:revision>
  <dcterms:created xsi:type="dcterms:W3CDTF">2024-09-26T21:16:44Z</dcterms:created>
  <dcterms:modified xsi:type="dcterms:W3CDTF">2024-09-26T23:27:06Z</dcterms:modified>
</cp:coreProperties>
</file>