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8" r:id="rId2"/>
    <p:sldId id="273" r:id="rId3"/>
    <p:sldId id="257" r:id="rId4"/>
    <p:sldId id="262" r:id="rId5"/>
    <p:sldId id="261" r:id="rId6"/>
    <p:sldId id="263" r:id="rId7"/>
    <p:sldId id="256" r:id="rId8"/>
    <p:sldId id="259" r:id="rId9"/>
    <p:sldId id="270" r:id="rId10"/>
    <p:sldId id="272" r:id="rId11"/>
    <p:sldId id="288" r:id="rId12"/>
    <p:sldId id="287" r:id="rId13"/>
    <p:sldId id="280" r:id="rId14"/>
    <p:sldId id="281" r:id="rId15"/>
    <p:sldId id="266" r:id="rId16"/>
    <p:sldId id="283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415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903832"/>
      </p:ext>
    </p:extLst>
  </p:cSld>
  <p:clrMapOvr>
    <a:masterClrMapping/>
  </p:clrMapOvr>
  <p:transition>
    <p:cut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04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28612"/>
      </p:ext>
    </p:extLst>
  </p:cSld>
  <p:clrMapOvr>
    <a:masterClrMapping/>
  </p:clrMapOvr>
  <p:transition>
    <p:cut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57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394689"/>
      </p:ext>
    </p:extLst>
  </p:cSld>
  <p:clrMapOvr>
    <a:masterClrMapping/>
  </p:clrMapOvr>
  <p:transition>
    <p:cut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3076"/>
      </p:ext>
    </p:extLst>
  </p:cSld>
  <p:clrMapOvr>
    <a:masterClrMapping/>
  </p:clrMapOvr>
  <p:transition>
    <p:cut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233941"/>
      </p:ext>
    </p:extLst>
  </p:cSld>
  <p:clrMapOvr>
    <a:masterClrMapping/>
  </p:clrMapOvr>
  <p:transition>
    <p:cut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150397"/>
      </p:ext>
    </p:extLst>
  </p:cSld>
  <p:clrMapOvr>
    <a:masterClrMapping/>
  </p:clrMapOvr>
  <p:transition>
    <p:cut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417509"/>
      </p:ext>
    </p:extLst>
  </p:cSld>
  <p:clrMapOvr>
    <a:masterClrMapping/>
  </p:clrMapOvr>
  <p:transition>
    <p:cut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730441"/>
      </p:ext>
    </p:extLst>
  </p:cSld>
  <p:clrMapOvr>
    <a:masterClrMapping/>
  </p:clrMapOvr>
  <p:transition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56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>
    <p:cut thruBlk="1"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3844743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FB9AC5-AA16-5196-C177-7731E46773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274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C44150E-F7E3-E2D9-F30A-104ADB20A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68" y="805464"/>
            <a:ext cx="10706863" cy="5247072"/>
          </a:xfrm>
        </p:spPr>
      </p:pic>
    </p:spTree>
    <p:extLst>
      <p:ext uri="{BB962C8B-B14F-4D97-AF65-F5344CB8AC3E}">
        <p14:creationId xmlns:p14="http://schemas.microsoft.com/office/powerpoint/2010/main" val="1356703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7F213AC-DD81-86F5-C01D-B63B47612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54907125-6BB8-A6EF-A3D2-06FA52C016B5}"/>
              </a:ext>
            </a:extLst>
          </p:cNvPr>
          <p:cNvSpPr/>
          <p:nvPr/>
        </p:nvSpPr>
        <p:spPr>
          <a:xfrm>
            <a:off x="1324947" y="1129003"/>
            <a:ext cx="6064898" cy="2948474"/>
          </a:xfrm>
          <a:prstGeom prst="wedgeEllipseCallout">
            <a:avLst>
              <a:gd name="adj1" fmla="val 62090"/>
              <a:gd name="adj2" fmla="val 28956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ADF5AA-FACA-72A2-B37B-7D97788EC365}"/>
              </a:ext>
            </a:extLst>
          </p:cNvPr>
          <p:cNvSpPr txBox="1"/>
          <p:nvPr/>
        </p:nvSpPr>
        <p:spPr>
          <a:xfrm>
            <a:off x="1791478" y="1670180"/>
            <a:ext cx="52997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Всем привет! Вы знаете как меня зовут и откуда я пришёл?</a:t>
            </a:r>
          </a:p>
        </p:txBody>
      </p:sp>
    </p:spTree>
    <p:extLst>
      <p:ext uri="{BB962C8B-B14F-4D97-AF65-F5344CB8AC3E}">
        <p14:creationId xmlns:p14="http://schemas.microsoft.com/office/powerpoint/2010/main" val="1290675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8DE60B7-C2A5-D629-1B2B-0C1A41ED0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47" y="658015"/>
            <a:ext cx="3636514" cy="554197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329221-AF04-26E5-A095-5252EB817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141" y="658015"/>
            <a:ext cx="4156478" cy="55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30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5D2BD-5E9C-27F4-E668-6B2B52F0C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3064E6A-ABE9-A34B-2C78-D13917662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5B0AA0C4-95F4-D243-1AA5-574F31A1BFBB}"/>
              </a:ext>
            </a:extLst>
          </p:cNvPr>
          <p:cNvSpPr/>
          <p:nvPr/>
        </p:nvSpPr>
        <p:spPr>
          <a:xfrm>
            <a:off x="1101012" y="1073020"/>
            <a:ext cx="6064898" cy="2948474"/>
          </a:xfrm>
          <a:prstGeom prst="wedgeEllipseCallout">
            <a:avLst>
              <a:gd name="adj1" fmla="val 62090"/>
              <a:gd name="adj2" fmla="val 28956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FA58FA-630C-7BC9-DAC7-3D68555B339F}"/>
              </a:ext>
            </a:extLst>
          </p:cNvPr>
          <p:cNvSpPr txBox="1"/>
          <p:nvPr/>
        </p:nvSpPr>
        <p:spPr>
          <a:xfrm>
            <a:off x="1236306" y="1502229"/>
            <a:ext cx="57943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Верно! Меня зовут Незнайка и я хочу попросить вас о помощи!</a:t>
            </a:r>
          </a:p>
        </p:txBody>
      </p:sp>
    </p:spTree>
    <p:extLst>
      <p:ext uri="{BB962C8B-B14F-4D97-AF65-F5344CB8AC3E}">
        <p14:creationId xmlns:p14="http://schemas.microsoft.com/office/powerpoint/2010/main" val="2202299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F9411-2246-1DC9-B979-A72C7E786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3E0D04-7B65-A772-A1B2-EC7D3F82F5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8FEA3B69-8B06-A3AF-A9B2-EAC3879C6126}"/>
              </a:ext>
            </a:extLst>
          </p:cNvPr>
          <p:cNvSpPr/>
          <p:nvPr/>
        </p:nvSpPr>
        <p:spPr>
          <a:xfrm>
            <a:off x="195942" y="367557"/>
            <a:ext cx="6997959" cy="5137504"/>
          </a:xfrm>
          <a:prstGeom prst="wedgeEllipseCallout">
            <a:avLst>
              <a:gd name="adj1" fmla="val 64490"/>
              <a:gd name="adj2" fmla="val 7344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127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5981F-FDD8-3BF5-84E6-4BC504C339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B1D03D-DB23-2565-26C8-B61F89E36428}"/>
              </a:ext>
            </a:extLst>
          </p:cNvPr>
          <p:cNvSpPr txBox="1"/>
          <p:nvPr/>
        </p:nvSpPr>
        <p:spPr>
          <a:xfrm>
            <a:off x="4198387" y="1593069"/>
            <a:ext cx="3795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Тема урока</a:t>
            </a:r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3B7F2DB4-3304-1FDC-B687-D176C9C63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9402147" y="2911807"/>
            <a:ext cx="2584579" cy="3752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1887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88AA7-CA61-0A64-2FD5-4DD6A2A98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65C9A2-1926-D988-A6D8-A5BBD6645645}"/>
              </a:ext>
            </a:extLst>
          </p:cNvPr>
          <p:cNvSpPr txBox="1"/>
          <p:nvPr/>
        </p:nvSpPr>
        <p:spPr>
          <a:xfrm>
            <a:off x="4336985" y="538710"/>
            <a:ext cx="3518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цель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37CEAD3-D508-6897-C246-E88D02C2CBFC}"/>
              </a:ext>
            </a:extLst>
          </p:cNvPr>
          <p:cNvSpPr txBox="1">
            <a:spLocks/>
          </p:cNvSpPr>
          <p:nvPr/>
        </p:nvSpPr>
        <p:spPr bwMode="blackWhite">
          <a:xfrm>
            <a:off x="524070" y="1767800"/>
            <a:ext cx="3550298" cy="933088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700" dirty="0"/>
              <a:t>узнать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EB2338B-9EB3-ACE5-45BC-A4EAF89F92C0}"/>
              </a:ext>
            </a:extLst>
          </p:cNvPr>
          <p:cNvSpPr txBox="1">
            <a:spLocks/>
          </p:cNvSpPr>
          <p:nvPr/>
        </p:nvSpPr>
        <p:spPr bwMode="blackWhite">
          <a:xfrm>
            <a:off x="524070" y="4460006"/>
            <a:ext cx="3550298" cy="933088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Научиться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B4CB0FC-5D2B-698B-D4A1-1D3F90879BFB}"/>
              </a:ext>
            </a:extLst>
          </p:cNvPr>
          <p:cNvSpPr txBox="1">
            <a:spLocks/>
          </p:cNvSpPr>
          <p:nvPr/>
        </p:nvSpPr>
        <p:spPr bwMode="blackWhite">
          <a:xfrm>
            <a:off x="6095999" y="1448064"/>
            <a:ext cx="5332445" cy="1572559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000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E3748BF-105B-C0E0-DFD0-669E9B547CC7}"/>
              </a:ext>
            </a:extLst>
          </p:cNvPr>
          <p:cNvSpPr txBox="1">
            <a:spLocks/>
          </p:cNvSpPr>
          <p:nvPr/>
        </p:nvSpPr>
        <p:spPr bwMode="blackWhite">
          <a:xfrm>
            <a:off x="6095999" y="3951487"/>
            <a:ext cx="5332445" cy="1950125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700" dirty="0"/>
          </a:p>
        </p:txBody>
      </p:sp>
      <p:pic>
        <p:nvPicPr>
          <p:cNvPr id="2" name="Объект 4">
            <a:extLst>
              <a:ext uri="{FF2B5EF4-FFF2-40B4-BE49-F238E27FC236}">
                <a16:creationId xmlns:a16="http://schemas.microsoft.com/office/drawing/2014/main" id="{967BDDC2-5C2F-BF5F-90B0-DAA73D3FA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468946" y="956388"/>
            <a:ext cx="2118048" cy="3074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3362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4FF68-2835-412F-D45E-133D89DA7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5D4026-45EF-71CE-3F27-9439BACDFAEB}"/>
              </a:ext>
            </a:extLst>
          </p:cNvPr>
          <p:cNvSpPr txBox="1"/>
          <p:nvPr/>
        </p:nvSpPr>
        <p:spPr>
          <a:xfrm>
            <a:off x="4320850" y="437285"/>
            <a:ext cx="3550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план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6463DBD-76D4-FD7F-D5B8-F949C46C1187}"/>
              </a:ext>
            </a:extLst>
          </p:cNvPr>
          <p:cNvSpPr txBox="1">
            <a:spLocks/>
          </p:cNvSpPr>
          <p:nvPr/>
        </p:nvSpPr>
        <p:spPr bwMode="blackWhite">
          <a:xfrm>
            <a:off x="509294" y="1581186"/>
            <a:ext cx="3550299" cy="428776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/>
              <a:t>Вспомним</a:t>
            </a:r>
          </a:p>
          <a:p>
            <a:pPr algn="l"/>
            <a:r>
              <a:rPr lang="ru-RU" sz="4000" dirty="0"/>
              <a:t> </a:t>
            </a:r>
          </a:p>
          <a:p>
            <a:pPr algn="l"/>
            <a:endParaRPr lang="ru-RU" sz="4000" dirty="0"/>
          </a:p>
          <a:p>
            <a:pPr algn="l"/>
            <a:r>
              <a:rPr lang="ru-RU" sz="4000" dirty="0"/>
              <a:t>Узнаем</a:t>
            </a:r>
          </a:p>
          <a:p>
            <a:pPr algn="l"/>
            <a:endParaRPr lang="ru-RU" sz="4000" dirty="0"/>
          </a:p>
          <a:p>
            <a:pPr algn="l"/>
            <a:endParaRPr lang="ru-RU" sz="4000" dirty="0"/>
          </a:p>
          <a:p>
            <a:pPr algn="l"/>
            <a:r>
              <a:rPr lang="ru-RU" sz="4000" dirty="0"/>
              <a:t>научимся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33809-F511-F6CE-DAFD-7406375FE261}"/>
              </a:ext>
            </a:extLst>
          </p:cNvPr>
          <p:cNvSpPr txBox="1">
            <a:spLocks/>
          </p:cNvSpPr>
          <p:nvPr/>
        </p:nvSpPr>
        <p:spPr bwMode="blackWhite">
          <a:xfrm>
            <a:off x="5001208" y="1581187"/>
            <a:ext cx="6830008" cy="428776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dirty="0"/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A06ACFB0-3ACA-FF6F-A37F-DBE037649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702327" y="214604"/>
            <a:ext cx="1489673" cy="2162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4712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E8ACF-32C7-A1FF-C975-8F99FB9DD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491466-3FE7-D5E5-6575-3E4552AD529C}"/>
              </a:ext>
            </a:extLst>
          </p:cNvPr>
          <p:cNvSpPr txBox="1"/>
          <p:nvPr/>
        </p:nvSpPr>
        <p:spPr>
          <a:xfrm>
            <a:off x="4320850" y="437285"/>
            <a:ext cx="3550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план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6DFF50C-A1B4-A682-17BE-1D79EB70EA57}"/>
              </a:ext>
            </a:extLst>
          </p:cNvPr>
          <p:cNvSpPr txBox="1">
            <a:spLocks/>
          </p:cNvSpPr>
          <p:nvPr/>
        </p:nvSpPr>
        <p:spPr bwMode="blackWhite">
          <a:xfrm>
            <a:off x="509294" y="1581186"/>
            <a:ext cx="11209955" cy="470764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/>
              <a:t>1. Вспомним</a:t>
            </a:r>
            <a:r>
              <a:rPr lang="ru-RU" sz="4000" dirty="0"/>
              <a:t>, 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2. Узнаем</a:t>
            </a:r>
            <a:r>
              <a:rPr lang="ru-RU" sz="4000" dirty="0"/>
              <a:t>, 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3. Научимся</a:t>
            </a:r>
            <a:endParaRPr lang="ru-RU" sz="4000" dirty="0"/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B6A2E0AC-F7DC-7034-9475-88D02A417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702327" y="214604"/>
            <a:ext cx="1489673" cy="2162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1959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A8076-3037-1250-B005-1465DBD0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/>
            <a:extLst>
              <a:ext uri="{FF2B5EF4-FFF2-40B4-BE49-F238E27FC236}">
                <a16:creationId xmlns:a16="http://schemas.microsoft.com/office/drawing/2014/main" id="{75791071-224C-DFBB-003A-D34EACBED9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96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DB4EF-0D04-7607-3A81-563B2EF93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71590"/>
            <a:ext cx="7729728" cy="1188720"/>
          </a:xfrm>
        </p:spPr>
        <p:txBody>
          <a:bodyPr>
            <a:normAutofit/>
          </a:bodyPr>
          <a:lstStyle/>
          <a:p>
            <a:r>
              <a:rPr lang="ru-RU" sz="4400" b="1" dirty="0"/>
              <a:t>проверка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984DD8-2874-D9ED-A195-63170C28B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7819"/>
          <a:stretch/>
        </p:blipFill>
        <p:spPr>
          <a:xfrm flipH="1">
            <a:off x="9423917" y="2657010"/>
            <a:ext cx="2267340" cy="371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8F34C-BA5C-9F36-A278-85AB5FD74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6D45E0-32B3-A2C7-0B38-8B5B17A71350}"/>
              </a:ext>
            </a:extLst>
          </p:cNvPr>
          <p:cNvSpPr txBox="1"/>
          <p:nvPr/>
        </p:nvSpPr>
        <p:spPr>
          <a:xfrm>
            <a:off x="4320850" y="437285"/>
            <a:ext cx="3550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план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D9ED374-1B50-73EF-D24B-07A092DCB6BD}"/>
              </a:ext>
            </a:extLst>
          </p:cNvPr>
          <p:cNvSpPr txBox="1">
            <a:spLocks/>
          </p:cNvSpPr>
          <p:nvPr/>
        </p:nvSpPr>
        <p:spPr bwMode="blackWhite">
          <a:xfrm>
            <a:off x="509294" y="1581186"/>
            <a:ext cx="11209955" cy="470764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/>
              <a:t>1. Вспомним</a:t>
            </a:r>
            <a:r>
              <a:rPr lang="ru-RU" sz="4000" dirty="0"/>
              <a:t>, 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2. Узнаем</a:t>
            </a:r>
            <a:r>
              <a:rPr lang="ru-RU" sz="4000" dirty="0"/>
              <a:t>, 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3. Научимся</a:t>
            </a:r>
            <a:endParaRPr lang="ru-RU" sz="4000" dirty="0"/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073D11E7-D564-BA31-98C7-3F4ADD7F0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1179080" y="4480078"/>
            <a:ext cx="1489673" cy="2162637"/>
          </a:xfrm>
          <a:prstGeom prst="rect">
            <a:avLst/>
          </a:prstGeom>
          <a:noFill/>
        </p:spPr>
      </p:pic>
      <p:sp>
        <p:nvSpPr>
          <p:cNvPr id="2" name="Звезда: 5 точек 1">
            <a:extLst>
              <a:ext uri="{FF2B5EF4-FFF2-40B4-BE49-F238E27FC236}">
                <a16:creationId xmlns:a16="http://schemas.microsoft.com/office/drawing/2014/main" id="{D14BC455-0DA7-9E96-AA10-A70787BC9933}"/>
              </a:ext>
            </a:extLst>
          </p:cNvPr>
          <p:cNvSpPr/>
          <p:nvPr/>
        </p:nvSpPr>
        <p:spPr>
          <a:xfrm>
            <a:off x="9957490" y="1581186"/>
            <a:ext cx="1489673" cy="1287625"/>
          </a:xfrm>
          <a:prstGeom prst="star5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везда: 5 точек 5">
            <a:extLst>
              <a:ext uri="{FF2B5EF4-FFF2-40B4-BE49-F238E27FC236}">
                <a16:creationId xmlns:a16="http://schemas.microsoft.com/office/drawing/2014/main" id="{BA3C3B75-AB6C-E97D-4A1B-732F6C156664}"/>
              </a:ext>
            </a:extLst>
          </p:cNvPr>
          <p:cNvSpPr/>
          <p:nvPr/>
        </p:nvSpPr>
        <p:spPr>
          <a:xfrm>
            <a:off x="10165156" y="5355771"/>
            <a:ext cx="1489673" cy="1287625"/>
          </a:xfrm>
          <a:prstGeom prst="star5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везда: 5 точек 6">
            <a:extLst>
              <a:ext uri="{FF2B5EF4-FFF2-40B4-BE49-F238E27FC236}">
                <a16:creationId xmlns:a16="http://schemas.microsoft.com/office/drawing/2014/main" id="{20D78F22-91A1-4C11-E78D-F1FA0D5C2F2A}"/>
              </a:ext>
            </a:extLst>
          </p:cNvPr>
          <p:cNvSpPr/>
          <p:nvPr/>
        </p:nvSpPr>
        <p:spPr>
          <a:xfrm>
            <a:off x="10165155" y="3222693"/>
            <a:ext cx="1489673" cy="1287625"/>
          </a:xfrm>
          <a:prstGeom prst="star5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903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74B24-F207-BE10-DA2A-41D9ED48B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D52775-82F8-EFB5-8184-E95F78A9AB0E}"/>
              </a:ext>
            </a:extLst>
          </p:cNvPr>
          <p:cNvSpPr txBox="1"/>
          <p:nvPr/>
        </p:nvSpPr>
        <p:spPr>
          <a:xfrm>
            <a:off x="4336985" y="538710"/>
            <a:ext cx="3518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цель урока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19E7F1B-C4CA-5173-0B4A-C8DB07491C20}"/>
              </a:ext>
            </a:extLst>
          </p:cNvPr>
          <p:cNvSpPr txBox="1">
            <a:spLocks/>
          </p:cNvSpPr>
          <p:nvPr/>
        </p:nvSpPr>
        <p:spPr bwMode="blackWhite">
          <a:xfrm>
            <a:off x="839755" y="1259281"/>
            <a:ext cx="10588689" cy="447904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100" dirty="0"/>
          </a:p>
        </p:txBody>
      </p:sp>
      <p:pic>
        <p:nvPicPr>
          <p:cNvPr id="2" name="Объект 4">
            <a:extLst>
              <a:ext uri="{FF2B5EF4-FFF2-40B4-BE49-F238E27FC236}">
                <a16:creationId xmlns:a16="http://schemas.microsoft.com/office/drawing/2014/main" id="{7AE89616-B8C4-D629-61B4-D71EB6F29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 flipH="1">
            <a:off x="10182807" y="3783118"/>
            <a:ext cx="2118048" cy="3074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0969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830" y="628790"/>
            <a:ext cx="7729728" cy="11887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Рефлексия  деятельности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0632" y="2108719"/>
            <a:ext cx="8724123" cy="394321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Я научился на уроке……</a:t>
            </a:r>
          </a:p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Мне  этот  урок  дал  для  жизни….</a:t>
            </a:r>
          </a:p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Урок  привлёк  меня  тем , что….</a:t>
            </a:r>
          </a:p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Урок  показался  интересным…..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7CFF7383-DB43-EFFE-F1AB-D450AABCF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9800253" y="3087987"/>
            <a:ext cx="2118048" cy="307488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47EBE-49E4-4542-881C-C03506B7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89DACDB-9892-E11D-06AC-DCACA984B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A183905B-90D8-18C9-8AB1-4726A27597D1}"/>
              </a:ext>
            </a:extLst>
          </p:cNvPr>
          <p:cNvSpPr/>
          <p:nvPr/>
        </p:nvSpPr>
        <p:spPr>
          <a:xfrm>
            <a:off x="830424" y="679214"/>
            <a:ext cx="6354147" cy="5225143"/>
          </a:xfrm>
          <a:prstGeom prst="wedgeEllipseCallout">
            <a:avLst>
              <a:gd name="adj1" fmla="val 65614"/>
              <a:gd name="adj2" fmla="val 1992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A5502C-96DD-2FF4-6B55-550503EF2813}"/>
              </a:ext>
            </a:extLst>
          </p:cNvPr>
          <p:cNvSpPr txBox="1"/>
          <p:nvPr/>
        </p:nvSpPr>
        <p:spPr>
          <a:xfrm>
            <a:off x="1110342" y="1583625"/>
            <a:ext cx="57943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Спасибо, ребята! </a:t>
            </a:r>
          </a:p>
          <a:p>
            <a:pPr algn="ctr"/>
            <a:r>
              <a:rPr lang="ru-RU" sz="3600" b="1" dirty="0"/>
              <a:t>Сегодня вы мне очень помогли!</a:t>
            </a:r>
          </a:p>
          <a:p>
            <a:pPr algn="ctr"/>
            <a:r>
              <a:rPr lang="ru-RU" sz="3600" b="1" dirty="0"/>
              <a:t>Надеюсь, мы ещё с вами встретимся. </a:t>
            </a:r>
          </a:p>
          <a:p>
            <a:pPr algn="ctr"/>
            <a:r>
              <a:rPr lang="ru-RU" sz="3600" b="1" dirty="0"/>
              <a:t>Пока-пока!</a:t>
            </a:r>
          </a:p>
        </p:txBody>
      </p:sp>
    </p:spTree>
    <p:extLst>
      <p:ext uri="{BB962C8B-B14F-4D97-AF65-F5344CB8AC3E}">
        <p14:creationId xmlns:p14="http://schemas.microsoft.com/office/powerpoint/2010/main" val="1163291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F873C-6B3F-BBCF-145E-BB3A8E5A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Спасибо за внимание!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8D865A-831E-9636-8FDA-273967840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54" y="2629094"/>
            <a:ext cx="3114092" cy="3803859"/>
          </a:xfrm>
        </p:spPr>
      </p:pic>
    </p:spTree>
    <p:extLst>
      <p:ext uri="{BB962C8B-B14F-4D97-AF65-F5344CB8AC3E}">
        <p14:creationId xmlns:p14="http://schemas.microsoft.com/office/powerpoint/2010/main" val="3076940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764</TotalTime>
  <Words>116</Words>
  <Application>Microsoft Office PowerPoint</Application>
  <PresentationFormat>Широкоэкранный</PresentationFormat>
  <Paragraphs>39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проверка</vt:lpstr>
      <vt:lpstr>Презентация PowerPoint</vt:lpstr>
      <vt:lpstr>Презентация PowerPoint</vt:lpstr>
      <vt:lpstr>Рефлексия  деятельности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XE</dc:creator>
  <cp:lastModifiedBy>XE</cp:lastModifiedBy>
  <cp:revision>7</cp:revision>
  <dcterms:created xsi:type="dcterms:W3CDTF">2025-02-20T22:17:27Z</dcterms:created>
  <dcterms:modified xsi:type="dcterms:W3CDTF">2025-02-28T02:41:20Z</dcterms:modified>
</cp:coreProperties>
</file>