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7"/>
  </p:notesMasterIdLst>
  <p:sldIdLst>
    <p:sldId id="272" r:id="rId2"/>
    <p:sldId id="273" r:id="rId3"/>
    <p:sldId id="256" r:id="rId4"/>
    <p:sldId id="260" r:id="rId5"/>
    <p:sldId id="270" r:id="rId6"/>
    <p:sldId id="258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CA62F-8B7A-4BED-950C-15A7CE8C7D23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9C17B-33E2-4B4C-A76E-350961DA0A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517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52370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2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70919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427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394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22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59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5021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3154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322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07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FEF7D1D-5878-46BC-BCDA-7B6D530E6BD6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7DA6A803-931E-41E9-BB9C-3E795D36003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700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slide" Target="slide14.xml"/><Relationship Id="rId17" Type="http://schemas.openxmlformats.org/officeDocument/2006/relationships/image" Target="../media/image12.png"/><Relationship Id="rId2" Type="http://schemas.openxmlformats.org/officeDocument/2006/relationships/slide" Target="slide8.xml"/><Relationship Id="rId16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image" Target="../media/image9.png"/><Relationship Id="rId5" Type="http://schemas.openxmlformats.org/officeDocument/2006/relationships/image" Target="../media/image6.jpeg"/><Relationship Id="rId15" Type="http://schemas.openxmlformats.org/officeDocument/2006/relationships/image" Target="../media/image11.png"/><Relationship Id="rId10" Type="http://schemas.openxmlformats.org/officeDocument/2006/relationships/slide" Target="slide11.xml"/><Relationship Id="rId19" Type="http://schemas.openxmlformats.org/officeDocument/2006/relationships/image" Target="../media/image14.png"/><Relationship Id="rId4" Type="http://schemas.openxmlformats.org/officeDocument/2006/relationships/slide" Target="slide12.xml"/><Relationship Id="rId9" Type="http://schemas.openxmlformats.org/officeDocument/2006/relationships/image" Target="../media/image8.png"/><Relationship Id="rId1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FAA0BBB-4AC9-5BF8-8D85-C68B513E853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342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C6D2DD-7391-32FC-7308-1AF1AF626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16" y="1306433"/>
            <a:ext cx="8662368" cy="424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25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132856"/>
            <a:ext cx="7344816" cy="2185514"/>
          </a:xfrm>
        </p:spPr>
        <p:txBody>
          <a:bodyPr>
            <a:noAutofit/>
          </a:bodyPr>
          <a:lstStyle/>
          <a:p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«Петя и волк»</a:t>
            </a:r>
            <a:b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симфоническая сказка</a:t>
            </a:r>
          </a:p>
        </p:txBody>
      </p:sp>
    </p:spTree>
    <p:extLst>
      <p:ext uri="{BB962C8B-B14F-4D97-AF65-F5344CB8AC3E}">
        <p14:creationId xmlns:p14="http://schemas.microsoft.com/office/powerpoint/2010/main" val="1954749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863588" y="116632"/>
            <a:ext cx="7416824" cy="3312368"/>
          </a:xfrm>
          <a:prstGeom prst="cloudCallout">
            <a:avLst>
              <a:gd name="adj1" fmla="val 24026"/>
              <a:gd name="adj2" fmla="val 80303"/>
            </a:avLst>
          </a:prstGeom>
          <a:solidFill>
            <a:schemeClr val="bg1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Дорогие ребята! </a:t>
            </a:r>
          </a:p>
          <a:p>
            <a:r>
              <a:rPr lang="ru-RU" sz="23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Сегодня я вас приглашаю познакомиться с симфонической сказкой С.С.Прокофьева «Петя и волк»</a:t>
            </a:r>
          </a:p>
        </p:txBody>
      </p:sp>
      <p:pic>
        <p:nvPicPr>
          <p:cNvPr id="1030" name="Picture 6" descr="C:\Users\VIP.VIP-ПК\Desktop\hello_html_m63e5f85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6672"/>
            <a:ext cx="1333595" cy="181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AA8DEB-41CC-AA2B-0EFD-70EEC6ACC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068960"/>
            <a:ext cx="3878560" cy="387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81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8EEEFD-0328-62F0-D2AA-81C0795936C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s_prokofev_-_Petya_i_Volk_Simfonicheskaya_skazka_71460407">
            <a:hlinkClick r:id="" action="ppaction://media"/>
            <a:extLst>
              <a:ext uri="{FF2B5EF4-FFF2-40B4-BE49-F238E27FC236}">
                <a16:creationId xmlns:a16="http://schemas.microsoft.com/office/drawing/2014/main" id="{495EA597-B878-7C3B-0A44-19012CB6AA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8319" y="3185319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73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5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5" t="45851" r="45771" b="36159"/>
          <a:stretch/>
        </p:blipFill>
        <p:spPr bwMode="auto">
          <a:xfrm>
            <a:off x="7193615" y="1700808"/>
            <a:ext cx="1412388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C:\Users\VIP.VIP-ПК\Desktop\Рисунок1.jpg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9" t="23393" r="12117" b="28808"/>
          <a:stretch/>
        </p:blipFill>
        <p:spPr bwMode="auto">
          <a:xfrm>
            <a:off x="3915106" y="5323313"/>
            <a:ext cx="159299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VIP.VIP-ПК\Desktop\Рисунок2.png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8" t="22433" r="12774" b="16845"/>
          <a:stretch/>
        </p:blipFill>
        <p:spPr bwMode="auto">
          <a:xfrm>
            <a:off x="7193615" y="2892213"/>
            <a:ext cx="149439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VIP.VIP-ПК\Desktop\Рисунок3.png">
            <a:hlinkClick r:id="rId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0" t="17235" r="20145" b="23531"/>
          <a:stretch/>
        </p:blipFill>
        <p:spPr bwMode="auto">
          <a:xfrm>
            <a:off x="7192060" y="4149080"/>
            <a:ext cx="151471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C:\Users\VIP.VIP-ПК\Desktop\Рисунок4.png">
            <a:hlinkClick r:id="rId1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7" t="23533" r="13500" b="15743"/>
          <a:stretch/>
        </p:blipFill>
        <p:spPr bwMode="auto">
          <a:xfrm>
            <a:off x="5648256" y="5301208"/>
            <a:ext cx="15438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VIP.VIP-ПК\Desktop\ох11.png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4" t="23131" r="12916" b="16398"/>
          <a:stretch/>
        </p:blipFill>
        <p:spPr bwMode="auto">
          <a:xfrm>
            <a:off x="395536" y="5301208"/>
            <a:ext cx="158000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VIP.VIP-ПК\Desktop\де.png">
            <a:hlinkClick r:id="rId1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7" t="18270" r="13757" b="20512"/>
          <a:stretch/>
        </p:blipFill>
        <p:spPr bwMode="auto">
          <a:xfrm>
            <a:off x="2161154" y="5301208"/>
            <a:ext cx="154756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C:\Users\VIP.VIP-ПК\Desktop\ком.png">
            <a:hlinkClick r:id="rId1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7" t="13551" r="16569" b="26290"/>
          <a:stretch/>
        </p:blipFill>
        <p:spPr bwMode="auto">
          <a:xfrm>
            <a:off x="7092281" y="404664"/>
            <a:ext cx="155999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VIP.VIP-ПК\Desktop\об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52" y="620688"/>
            <a:ext cx="6199188" cy="355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982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IP.VIP-ПК\Desktop\сп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69" y="687759"/>
            <a:ext cx="5961063" cy="338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5394219"/>
            <a:ext cx="6912768" cy="1059117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latin typeface="Bookman Old Style" panose="02050604050505020204" pitchFamily="18" charset="0"/>
              </a:rPr>
              <a:t>С.С.Прокофьев написал для детей симфоническую сказку «Петя и волк». </a:t>
            </a:r>
          </a:p>
          <a:p>
            <a:r>
              <a:rPr lang="ru-RU" sz="2000" dirty="0">
                <a:latin typeface="Bookman Old Style" panose="02050604050505020204" pitchFamily="18" charset="0"/>
              </a:rPr>
              <a:t>В ней роли исполняют музыкальные инструменты.</a:t>
            </a:r>
          </a:p>
        </p:txBody>
      </p:sp>
    </p:spTree>
    <p:extLst>
      <p:ext uri="{BB962C8B-B14F-4D97-AF65-F5344CB8AC3E}">
        <p14:creationId xmlns:p14="http://schemas.microsoft.com/office/powerpoint/2010/main" val="1972472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5394219"/>
            <a:ext cx="6912768" cy="1059117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Bookman Old Style" panose="02050604050505020204" pitchFamily="18" charset="0"/>
              </a:rPr>
              <a:t>Петя радостно и задорно шагает под бодрую музыку марша, которую исполняют: 2 скрипки, альт и виолончель. Это струнно-смычковые инструменты.</a:t>
            </a:r>
          </a:p>
        </p:txBody>
      </p:sp>
      <p:pic>
        <p:nvPicPr>
          <p:cNvPr id="4098" name="Picture 2" descr="C:\Users\VIP.VIP-ПК\Desktop\п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69" y="717554"/>
            <a:ext cx="5961063" cy="337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303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5394219"/>
            <a:ext cx="6912768" cy="1059117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900" dirty="0">
                <a:latin typeface="Bookman Old Style" panose="02050604050505020204" pitchFamily="18" charset="0"/>
              </a:rPr>
              <a:t>Птичка весело чирикает: «Всё вокруг спокойно». Мелодия звучит легко,  в высоком регистре. Её исполняет деревянно-духовой инструмент - флейта.</a:t>
            </a:r>
          </a:p>
        </p:txBody>
      </p:sp>
      <p:pic>
        <p:nvPicPr>
          <p:cNvPr id="5122" name="Picture 2" descr="C:\Users\VIP.VIP-ПК\Desktop\пи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07" y="692696"/>
            <a:ext cx="6046788" cy="337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958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5394219"/>
            <a:ext cx="6912768" cy="1059117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latin typeface="Bookman Old Style" panose="02050604050505020204" pitchFamily="18" charset="0"/>
              </a:rPr>
              <a:t>Утка передвигается медленно, переваливаясь с боку на бок. Мелодию утки исполняет гобой, деревянно-духовой инструмент.</a:t>
            </a:r>
          </a:p>
        </p:txBody>
      </p:sp>
      <p:pic>
        <p:nvPicPr>
          <p:cNvPr id="6146" name="Picture 2" descr="C:\Users\VIP.VIP-ПК\Desktop\г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70" y="764704"/>
            <a:ext cx="5961062" cy="337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354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5394219"/>
            <a:ext cx="6912768" cy="1059117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latin typeface="Bookman Old Style" panose="02050604050505020204" pitchFamily="18" charset="0"/>
              </a:rPr>
              <a:t>Хитрая кошка мягко ступает. Мелодия звучит отрывисто в низком регистре. Её исполняет деревянно-духового инструмент – кларнет.</a:t>
            </a:r>
          </a:p>
        </p:txBody>
      </p:sp>
      <p:pic>
        <p:nvPicPr>
          <p:cNvPr id="7170" name="Picture 2" descr="C:\Users\VIP.VIP-ПК\Desktop\к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69" y="620688"/>
            <a:ext cx="5961063" cy="340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536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5394219"/>
            <a:ext cx="6912768" cy="1059117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latin typeface="Bookman Old Style" panose="02050604050505020204" pitchFamily="18" charset="0"/>
              </a:rPr>
              <a:t>Музыку волка исполняют 3 валторны, это медно-духовые инструменты. Они звучат мрачно, «зловеще» и сердито.</a:t>
            </a:r>
          </a:p>
        </p:txBody>
      </p:sp>
      <p:pic>
        <p:nvPicPr>
          <p:cNvPr id="8196" name="Picture 4" descr="C:\Users\VIP.VIP-ПК\Desktop\в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70" y="692696"/>
            <a:ext cx="5961062" cy="337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903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5394219"/>
            <a:ext cx="6912768" cy="1059117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latin typeface="Bookman Old Style" panose="02050604050505020204" pitchFamily="18" charset="0"/>
              </a:rPr>
              <a:t>Дедушка говорит басом, неторопливо. Мелодию дедушки исполняет фагот, деревянно-духовой инструмент.</a:t>
            </a:r>
          </a:p>
        </p:txBody>
      </p:sp>
      <p:pic>
        <p:nvPicPr>
          <p:cNvPr id="9218" name="Picture 2" descr="C:\Users\VIP.VIP-ПК\Desktop\д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94" y="692696"/>
            <a:ext cx="5967413" cy="337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46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VIP.VIP-ПК\Desktop\monitor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6840760" cy="497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5394219"/>
            <a:ext cx="6912768" cy="1059117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200" dirty="0">
                <a:latin typeface="Bookman Old Style" panose="02050604050505020204" pitchFamily="18" charset="0"/>
              </a:rPr>
              <a:t>Охотники шли по следу волка и стреляли. Выстрелы охотников энергично исполняют барабан и литавры, ударные инструменты.</a:t>
            </a:r>
          </a:p>
        </p:txBody>
      </p:sp>
      <p:pic>
        <p:nvPicPr>
          <p:cNvPr id="10242" name="Picture 2" descr="C:\Users\VIP.VIP-ПК\Desktop\ох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20" y="634801"/>
            <a:ext cx="5967412" cy="337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818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2BE4B-9A89-0728-857A-2CEDD80D5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>
            <a:extLst>
              <a:ext uri="{FF2B5EF4-FFF2-40B4-BE49-F238E27FC236}">
                <a16:creationId xmlns:a16="http://schemas.microsoft.com/office/drawing/2014/main" id="{13A59E5B-B068-66E1-86D2-9E2D5C754434}"/>
              </a:ext>
            </a:extLst>
          </p:cNvPr>
          <p:cNvSpPr/>
          <p:nvPr/>
        </p:nvSpPr>
        <p:spPr>
          <a:xfrm>
            <a:off x="1331235" y="476672"/>
            <a:ext cx="7416824" cy="3312368"/>
          </a:xfrm>
          <a:prstGeom prst="cloudCallout">
            <a:avLst>
              <a:gd name="adj1" fmla="val -36989"/>
              <a:gd name="adj2" fmla="val 61712"/>
            </a:avLst>
          </a:prstGeom>
          <a:solidFill>
            <a:schemeClr val="bg1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СПАСИБО ЗА ВНИМАНИЕ!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0CD46F-C9FC-4E03-6C9B-A7F8439BE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045" y="3140968"/>
            <a:ext cx="3878560" cy="387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0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1964</TotalTime>
  <Words>193</Words>
  <Application>Microsoft Office PowerPoint</Application>
  <PresentationFormat>Экран (4:3)</PresentationFormat>
  <Paragraphs>13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Bookman Old Style</vt:lpstr>
      <vt:lpstr>Calibri</vt:lpstr>
      <vt:lpstr>Franklin Gothic Book</vt:lpstr>
      <vt:lpstr>Уголки</vt:lpstr>
      <vt:lpstr>Презентация PowerPoint</vt:lpstr>
      <vt:lpstr>Презентация PowerPoint</vt:lpstr>
      <vt:lpstr>«Петя и волк» симфоническая сказка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«Петя и волк» симфоническая сказка</dc:title>
  <dc:creator>VIP</dc:creator>
  <cp:lastModifiedBy>XE</cp:lastModifiedBy>
  <cp:revision>71</cp:revision>
  <dcterms:created xsi:type="dcterms:W3CDTF">2019-11-26T12:39:05Z</dcterms:created>
  <dcterms:modified xsi:type="dcterms:W3CDTF">2025-02-28T07:35:44Z</dcterms:modified>
</cp:coreProperties>
</file>