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4"/>
  </p:sldMasterIdLst>
  <p:handoutMasterIdLst>
    <p:handoutMasterId r:id="rId28"/>
  </p:handoutMasterIdLst>
  <p:sldIdLst>
    <p:sldId id="285" r:id="rId5"/>
    <p:sldId id="258" r:id="rId6"/>
    <p:sldId id="264" r:id="rId7"/>
    <p:sldId id="268" r:id="rId8"/>
    <p:sldId id="272" r:id="rId9"/>
    <p:sldId id="269" r:id="rId10"/>
    <p:sldId id="273" r:id="rId11"/>
    <p:sldId id="270" r:id="rId12"/>
    <p:sldId id="274" r:id="rId13"/>
    <p:sldId id="271" r:id="rId14"/>
    <p:sldId id="275" r:id="rId15"/>
    <p:sldId id="263" r:id="rId16"/>
    <p:sldId id="267" r:id="rId17"/>
    <p:sldId id="276" r:id="rId18"/>
    <p:sldId id="277" r:id="rId19"/>
    <p:sldId id="278" r:id="rId20"/>
    <p:sldId id="284" r:id="rId21"/>
    <p:sldId id="279" r:id="rId22"/>
    <p:sldId id="280" r:id="rId23"/>
    <p:sldId id="282" r:id="rId24"/>
    <p:sldId id="281" r:id="rId25"/>
    <p:sldId id="283" r:id="rId26"/>
    <p:sldId id="262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A9D2"/>
    <a:srgbClr val="FF6965"/>
    <a:srgbClr val="52D0D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t>15.09.2024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wmf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8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19.png"/><Relationship Id="rId1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6992" y="1801368"/>
            <a:ext cx="9144000" cy="1271668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012" y="4566542"/>
            <a:ext cx="576197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51" y="3112387"/>
            <a:ext cx="682266" cy="70740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922" y="617943"/>
            <a:ext cx="504825" cy="5715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11789" y="4694476"/>
            <a:ext cx="930391" cy="122759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992" y="144368"/>
            <a:ext cx="542925" cy="5238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542" y="5334195"/>
            <a:ext cx="619050" cy="78571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701" y="793708"/>
            <a:ext cx="504439" cy="57322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035" y="3237635"/>
            <a:ext cx="505836" cy="52782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45" y="3532354"/>
            <a:ext cx="1837994" cy="134761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23" y="1849821"/>
            <a:ext cx="608569" cy="69251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372" y="2012025"/>
            <a:ext cx="714375" cy="75247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272" y="5066318"/>
            <a:ext cx="1038023" cy="70715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8" y="272246"/>
            <a:ext cx="1860164" cy="131190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542" y="842568"/>
            <a:ext cx="576489" cy="54967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85" y="422756"/>
            <a:ext cx="1363851" cy="480937"/>
          </a:xfrm>
          <a:prstGeom prst="rect">
            <a:avLst/>
          </a:prstGeom>
        </p:spPr>
      </p:pic>
      <p:pic>
        <p:nvPicPr>
          <p:cNvPr id="30" name="Рисунок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75" y="3034817"/>
            <a:ext cx="319165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7376894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22" y="3159355"/>
            <a:ext cx="2227716" cy="3175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529" y="3327682"/>
            <a:ext cx="590083" cy="6118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590062" y="3097525"/>
            <a:ext cx="516972" cy="68211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107" y="397621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542" y="816747"/>
            <a:ext cx="335160" cy="38086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977" y="2586264"/>
            <a:ext cx="351849" cy="36714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066" y="1360529"/>
            <a:ext cx="1481355" cy="108612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087" y="2714619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11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969" y="351240"/>
            <a:ext cx="1809750" cy="6381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38" y="3159355"/>
            <a:ext cx="2395938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65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981" y="468239"/>
            <a:ext cx="1809750" cy="638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08" y="3273631"/>
            <a:ext cx="258057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16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625" y="415010"/>
            <a:ext cx="1809750" cy="638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75" y="3172245"/>
            <a:ext cx="2762763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37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80250" y="2131231"/>
            <a:ext cx="5493984" cy="69958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FF6965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761" y="3638173"/>
            <a:ext cx="696193" cy="7218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497" y="444775"/>
            <a:ext cx="382530" cy="3691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352" y="5679298"/>
            <a:ext cx="586145" cy="7439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639" y="444775"/>
            <a:ext cx="408635" cy="4643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842" y="3638173"/>
            <a:ext cx="500801" cy="5225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73555">
            <a:off x="9841353" y="4499050"/>
            <a:ext cx="1827940" cy="134024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670" y="2481025"/>
            <a:ext cx="416339" cy="4385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029" y="1226189"/>
            <a:ext cx="555294" cy="52946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6" y="3213240"/>
            <a:ext cx="3497240" cy="31752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625" y="415010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67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1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791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1" r:id="rId3"/>
    <p:sldLayoutId id="2147483692" r:id="rId4"/>
    <p:sldLayoutId id="2147483694" r:id="rId5"/>
    <p:sldLayoutId id="2147483686" r:id="rId6"/>
    <p:sldLayoutId id="2147483690" r:id="rId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4.png"/><Relationship Id="rId1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microsoft.com/office/2007/relationships/hdphoto" Target="../media/hdphoto1.wdp"/><Relationship Id="rId2" Type="http://schemas.openxmlformats.org/officeDocument/2006/relationships/image" Target="../media/image18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25.png"/><Relationship Id="rId15" Type="http://schemas.openxmlformats.org/officeDocument/2006/relationships/image" Target="../media/image16.pn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4.png"/><Relationship Id="rId17" Type="http://schemas.openxmlformats.org/officeDocument/2006/relationships/image" Target="../media/image30.png"/><Relationship Id="rId2" Type="http://schemas.openxmlformats.org/officeDocument/2006/relationships/image" Target="../media/image3.png"/><Relationship Id="rId16" Type="http://schemas.microsoft.com/office/2007/relationships/hdphoto" Target="../media/hdphoto2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9.png"/><Relationship Id="rId10" Type="http://schemas.openxmlformats.org/officeDocument/2006/relationships/image" Target="../media/image11.png"/><Relationship Id="rId4" Type="http://schemas.openxmlformats.org/officeDocument/2006/relationships/image" Target="../media/image25.png"/><Relationship Id="rId9" Type="http://schemas.openxmlformats.org/officeDocument/2006/relationships/image" Target="../media/image26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microsoft.com/office/2007/relationships/hdphoto" Target="../media/hdphoto3.wdp"/><Relationship Id="rId2" Type="http://schemas.openxmlformats.org/officeDocument/2006/relationships/image" Target="../media/image18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25.png"/><Relationship Id="rId15" Type="http://schemas.openxmlformats.org/officeDocument/2006/relationships/image" Target="../media/image16.pn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25.png"/><Relationship Id="rId15" Type="http://schemas.openxmlformats.org/officeDocument/2006/relationships/image" Target="../media/image16.pn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4.png"/><Relationship Id="rId18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microsoft.com/office/2007/relationships/hdphoto" Target="../media/hdphoto4.wdp"/><Relationship Id="rId2" Type="http://schemas.openxmlformats.org/officeDocument/2006/relationships/image" Target="../media/image18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25.png"/><Relationship Id="rId15" Type="http://schemas.openxmlformats.org/officeDocument/2006/relationships/image" Target="../media/image16.png"/><Relationship Id="rId10" Type="http://schemas.openxmlformats.org/officeDocument/2006/relationships/image" Target="../media/image26.png"/><Relationship Id="rId19" Type="http://schemas.microsoft.com/office/2007/relationships/hdphoto" Target="../media/hdphoto5.wdp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21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rutxt.ru/node/16276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34B3CFC-07BF-CA1D-1928-F2C5578D3D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332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89355" y="1424910"/>
            <a:ext cx="8533534" cy="1246352"/>
          </a:xfrm>
          <a:noFill/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хвостов у семи котов?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18" y="3925534"/>
            <a:ext cx="1819333" cy="25931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331" y="3266190"/>
            <a:ext cx="635915" cy="65934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23" y="2725231"/>
            <a:ext cx="410657" cy="42851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289" y="1557973"/>
            <a:ext cx="1518402" cy="111328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17586">
            <a:off x="9162441" y="2632268"/>
            <a:ext cx="416339" cy="43854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436097"/>
            <a:ext cx="1406755" cy="99213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77A59E-C0BF-1DFF-658D-2F519B8666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405" y="2768138"/>
            <a:ext cx="1975446" cy="19754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22DE5AC-4863-1474-84F1-59410DE6984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15091" y="2777328"/>
            <a:ext cx="1975275" cy="19752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6B4662-59FF-576A-9298-2819FD22098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46675" y="2768309"/>
            <a:ext cx="1975275" cy="19752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B35CB8C-393A-283C-1A4F-440F96D4395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563" y="2568696"/>
            <a:ext cx="1975275" cy="19752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A0FE95E-7888-1294-CE23-A031DABD6A4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87829" y="-289245"/>
            <a:ext cx="1975275" cy="19752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212CB12-CF16-55A4-57A6-9758301533C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90366" y="2895041"/>
            <a:ext cx="1975275" cy="19752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5C40E7A-BEC6-C875-B904-D27B9E2F649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06468" y="2851540"/>
            <a:ext cx="1975275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32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587430" y="1585894"/>
            <a:ext cx="2998459" cy="1573461"/>
          </a:xfrm>
          <a:noFill/>
        </p:spPr>
        <p:txBody>
          <a:bodyPr>
            <a:noAutofit/>
          </a:bodyPr>
          <a:lstStyle/>
          <a:p>
            <a:pPr algn="l"/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1*7=</a:t>
            </a:r>
            <a:endParaRPr lang="ru-RU" sz="80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73" y="2446655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38" y="3159355"/>
            <a:ext cx="2395938" cy="3175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905C6B-1E62-40DE-77B6-AB76D6DF01E4}"/>
              </a:ext>
            </a:extLst>
          </p:cNvPr>
          <p:cNvSpPr txBox="1"/>
          <p:nvPr/>
        </p:nvSpPr>
        <p:spPr>
          <a:xfrm>
            <a:off x="5897696" y="1601296"/>
            <a:ext cx="10424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941921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89355" y="1424910"/>
            <a:ext cx="8533534" cy="1246352"/>
          </a:xfrm>
          <a:noFill/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носов у двух псов?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331" y="3266190"/>
            <a:ext cx="635915" cy="65934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23" y="2725231"/>
            <a:ext cx="410657" cy="42851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289" y="1557973"/>
            <a:ext cx="1518402" cy="111328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17586">
            <a:off x="9162441" y="2632268"/>
            <a:ext cx="416339" cy="43854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436097"/>
            <a:ext cx="1406755" cy="99213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DF0327-D1FD-5F54-100B-37F34902A76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17" b="96838" l="4121" r="96429">
                        <a14:foregroundMark x1="30082" y1="10277" x2="47527" y2="6917"/>
                        <a14:foregroundMark x1="47527" y1="6917" x2="55632" y2="6917"/>
                        <a14:foregroundMark x1="55632" y1="6917" x2="58104" y2="10474"/>
                        <a14:foregroundMark x1="9890" y1="17391" x2="4258" y2="31818"/>
                        <a14:foregroundMark x1="87637" y1="69565" x2="92582" y2="89526"/>
                        <a14:foregroundMark x1="92582" y1="89526" x2="90247" y2="90119"/>
                        <a14:foregroundMark x1="46566" y1="96838" x2="48626" y2="86166"/>
                        <a14:foregroundMark x1="48626" y1="86166" x2="48626" y2="85968"/>
                        <a14:foregroundMark x1="96429" y1="77470" x2="95604" y2="87352"/>
                        <a14:backgroundMark x1="14698" y1="12253" x2="3846" y2="15613"/>
                        <a14:backgroundMark x1="28571" y1="75099" x2="23352" y2="66601"/>
                        <a14:backgroundMark x1="23352" y1="66601" x2="18681" y2="49012"/>
                        <a14:backgroundMark x1="41621" y1="94664" x2="43956" y2="83992"/>
                        <a14:backgroundMark x1="43956" y1="83992" x2="42033" y2="83004"/>
                        <a14:backgroundMark x1="43132" y1="91897" x2="45742" y2="87945"/>
                        <a14:backgroundMark x1="45742" y1="87747" x2="40247" y2="83202"/>
                        <a14:backgroundMark x1="40247" y1="83004" x2="42033" y2="83202"/>
                        <a14:backgroundMark x1="24313" y1="86561" x2="28571" y2="77668"/>
                        <a14:backgroundMark x1="28571" y1="77668" x2="27885" y2="74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779" y="2527017"/>
            <a:ext cx="4114693" cy="28599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E7E404-BC9B-35C5-669B-25F100235AD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1852210" y="2527017"/>
            <a:ext cx="3964603" cy="275634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276" y="3828777"/>
            <a:ext cx="1819333" cy="259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31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587430" y="1585894"/>
            <a:ext cx="2998459" cy="1573461"/>
          </a:xfrm>
          <a:noFill/>
        </p:spPr>
        <p:txBody>
          <a:bodyPr>
            <a:noAutofit/>
          </a:bodyPr>
          <a:lstStyle/>
          <a:p>
            <a:pPr algn="l"/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73" y="2446655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38" y="3159355"/>
            <a:ext cx="2395938" cy="3175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999127-F459-9287-B68C-56D24A20D577}"/>
              </a:ext>
            </a:extLst>
          </p:cNvPr>
          <p:cNvSpPr txBox="1"/>
          <p:nvPr/>
        </p:nvSpPr>
        <p:spPr>
          <a:xfrm>
            <a:off x="5897696" y="1601296"/>
            <a:ext cx="10424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1715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89355" y="1424910"/>
            <a:ext cx="8533534" cy="1246352"/>
          </a:xfrm>
          <a:noFill/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ушей у пяти малышей? 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276" y="3828777"/>
            <a:ext cx="1819333" cy="25931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331" y="3266190"/>
            <a:ext cx="635915" cy="65934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23" y="2725231"/>
            <a:ext cx="410657" cy="42851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289" y="1557973"/>
            <a:ext cx="1518402" cy="111328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17586">
            <a:off x="9162441" y="2632268"/>
            <a:ext cx="416339" cy="43854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436097"/>
            <a:ext cx="1406755" cy="99213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2DD6FD-FB24-B9E3-CF84-2A1E8BF362F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03" b="89903" l="9775" r="90562">
                        <a14:foregroundMark x1="38989" y1="45437" x2="38989" y2="45437"/>
                        <a14:foregroundMark x1="39101" y1="48155" x2="39101" y2="48155"/>
                        <a14:foregroundMark x1="71685" y1="49126" x2="73034" y2="51650"/>
                        <a14:foregroundMark x1="90674" y1="44854" x2="89551" y2="54175"/>
                        <a14:foregroundMark x1="41124" y1="44272" x2="48652" y2="45437"/>
                        <a14:foregroundMark x1="9775" y1="49126" x2="9888" y2="55340"/>
                        <a14:foregroundMark x1="36742" y1="25049" x2="36742" y2="25049"/>
                        <a14:foregroundMark x1="49213" y1="37087" x2="49213" y2="370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942" y="1774847"/>
            <a:ext cx="6818841" cy="394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14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587430" y="1585894"/>
            <a:ext cx="2998459" cy="1573461"/>
          </a:xfrm>
          <a:noFill/>
        </p:spPr>
        <p:txBody>
          <a:bodyPr>
            <a:noAutofit/>
          </a:bodyPr>
          <a:lstStyle/>
          <a:p>
            <a:pPr algn="l"/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73" y="2446655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38" y="3159355"/>
            <a:ext cx="2395938" cy="3175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9FA930-7BFB-790A-C47E-00D444FAC8F3}"/>
              </a:ext>
            </a:extLst>
          </p:cNvPr>
          <p:cNvSpPr txBox="1"/>
          <p:nvPr/>
        </p:nvSpPr>
        <p:spPr>
          <a:xfrm>
            <a:off x="5897696" y="1601296"/>
            <a:ext cx="13141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1166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89355" y="1424910"/>
            <a:ext cx="8533534" cy="1246352"/>
          </a:xfrm>
          <a:noFill/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ушек у трёх старушек? 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276" y="3828777"/>
            <a:ext cx="1819333" cy="25931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331" y="3266190"/>
            <a:ext cx="635915" cy="65934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23" y="2725231"/>
            <a:ext cx="410657" cy="42851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289" y="1557973"/>
            <a:ext cx="1518402" cy="111328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17586">
            <a:off x="9162441" y="2632268"/>
            <a:ext cx="416339" cy="43854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436097"/>
            <a:ext cx="1406755" cy="99213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19DCAD-EF6C-23E7-67B1-1672EEE4A76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308" y="2079095"/>
            <a:ext cx="4215946" cy="31619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AC116D-E741-2A36-3DD0-DB4E79CF5EA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63813" y="2155365"/>
            <a:ext cx="4218798" cy="31640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A80D9D-DE96-8946-D5FD-B55B32FADF6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35318" y="2155365"/>
            <a:ext cx="4218798" cy="31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84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587430" y="1585894"/>
            <a:ext cx="2998459" cy="1573461"/>
          </a:xfrm>
          <a:noFill/>
        </p:spPr>
        <p:txBody>
          <a:bodyPr>
            <a:noAutofit/>
          </a:bodyPr>
          <a:lstStyle/>
          <a:p>
            <a:pPr algn="l"/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73" y="2446655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38" y="3159355"/>
            <a:ext cx="2395938" cy="3175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58189A-B05B-7881-505E-EA22A079148D}"/>
              </a:ext>
            </a:extLst>
          </p:cNvPr>
          <p:cNvSpPr txBox="1"/>
          <p:nvPr/>
        </p:nvSpPr>
        <p:spPr>
          <a:xfrm>
            <a:off x="5897696" y="1601296"/>
            <a:ext cx="10424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88464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89355" y="1127464"/>
            <a:ext cx="8533534" cy="2228790"/>
          </a:xfrm>
          <a:noFill/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сколько больше лапок у 6 цыплят, чем ног у одной лошади?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31" y="4048181"/>
            <a:ext cx="1819333" cy="25931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750" y="3497807"/>
            <a:ext cx="635915" cy="65934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658" y="449569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512" y="404791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98" y="3371785"/>
            <a:ext cx="410657" cy="42851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289" y="1557973"/>
            <a:ext cx="1518402" cy="111328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17586">
            <a:off x="10186380" y="3883227"/>
            <a:ext cx="416339" cy="43854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39" y="216694"/>
            <a:ext cx="1406755" cy="99213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2DE5B3-2FE5-3F72-7859-550A497D5C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3261" l="3556" r="95889">
                        <a14:foregroundMark x1="30778" y1="48696" x2="30778" y2="48696"/>
                        <a14:foregroundMark x1="18556" y1="11739" x2="29000" y2="14565"/>
                        <a14:foregroundMark x1="29000" y1="14565" x2="30222" y2="33696"/>
                        <a14:foregroundMark x1="30222" y1="33696" x2="28333" y2="51304"/>
                        <a14:foregroundMark x1="28333" y1="51304" x2="23111" y2="58478"/>
                        <a14:foregroundMark x1="35444" y1="20435" x2="36556" y2="23696"/>
                        <a14:foregroundMark x1="5667" y1="35870" x2="3556" y2="52174"/>
                        <a14:foregroundMark x1="3556" y1="52174" x2="6667" y2="58913"/>
                        <a14:foregroundMark x1="12000" y1="80652" x2="12111" y2="86522"/>
                        <a14:foregroundMark x1="20667" y1="90870" x2="18000" y2="85435"/>
                        <a14:foregroundMark x1="57111" y1="93478" x2="57889" y2="89565"/>
                        <a14:foregroundMark x1="50778" y1="92391" x2="53444" y2="87826"/>
                        <a14:foregroundMark x1="47444" y1="89783" x2="48667" y2="90000"/>
                        <a14:foregroundMark x1="47333" y1="89565" x2="48222" y2="89565"/>
                        <a14:foregroundMark x1="46444" y1="88261" x2="48333" y2="89348"/>
                        <a14:foregroundMark x1="49556" y1="89348" x2="45667" y2="88913"/>
                        <a14:foregroundMark x1="45667" y1="88913" x2="47444" y2="89348"/>
                        <a14:foregroundMark x1="46111" y1="88261" x2="47111" y2="88261"/>
                        <a14:foregroundMark x1="46667" y1="88043" x2="48222" y2="88043"/>
                        <a14:foregroundMark x1="48556" y1="88478" x2="49778" y2="89348"/>
                        <a14:foregroundMark x1="47444" y1="88913" x2="46111" y2="89348"/>
                        <a14:foregroundMark x1="87556" y1="25652" x2="87667" y2="60000"/>
                        <a14:foregroundMark x1="87667" y1="60000" x2="88444" y2="66957"/>
                        <a14:foregroundMark x1="92222" y1="31304" x2="95889" y2="71522"/>
                        <a14:foregroundMark x1="84778" y1="77174" x2="79778" y2="91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68" y="3169205"/>
            <a:ext cx="3865874" cy="197589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42A0C8-E5D4-8591-2716-3F4381E2E19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3261" l="3556" r="95889">
                        <a14:foregroundMark x1="30778" y1="48696" x2="30778" y2="48696"/>
                        <a14:foregroundMark x1="18556" y1="11739" x2="29000" y2="14565"/>
                        <a14:foregroundMark x1="29000" y1="14565" x2="30222" y2="33696"/>
                        <a14:foregroundMark x1="30222" y1="33696" x2="28333" y2="51304"/>
                        <a14:foregroundMark x1="28333" y1="51304" x2="23111" y2="58478"/>
                        <a14:foregroundMark x1="35444" y1="20435" x2="36556" y2="23696"/>
                        <a14:foregroundMark x1="5667" y1="35870" x2="3556" y2="52174"/>
                        <a14:foregroundMark x1="3556" y1="52174" x2="6667" y2="58913"/>
                        <a14:foregroundMark x1="12000" y1="80652" x2="12111" y2="86522"/>
                        <a14:foregroundMark x1="20667" y1="90870" x2="18000" y2="85435"/>
                        <a14:foregroundMark x1="57111" y1="93478" x2="57889" y2="89565"/>
                        <a14:foregroundMark x1="50778" y1="92391" x2="53444" y2="87826"/>
                        <a14:foregroundMark x1="47444" y1="89783" x2="48667" y2="90000"/>
                        <a14:foregroundMark x1="47333" y1="89565" x2="48222" y2="89565"/>
                        <a14:foregroundMark x1="46444" y1="88261" x2="48333" y2="89348"/>
                        <a14:foregroundMark x1="49556" y1="89348" x2="45667" y2="88913"/>
                        <a14:foregroundMark x1="45667" y1="88913" x2="47444" y2="89348"/>
                        <a14:foregroundMark x1="46111" y1="88261" x2="47111" y2="88261"/>
                        <a14:foregroundMark x1="46667" y1="88043" x2="48222" y2="88043"/>
                        <a14:foregroundMark x1="48556" y1="88478" x2="49778" y2="89348"/>
                        <a14:foregroundMark x1="47444" y1="88913" x2="46111" y2="89348"/>
                        <a14:foregroundMark x1="87556" y1="25652" x2="87667" y2="60000"/>
                        <a14:foregroundMark x1="87667" y1="60000" x2="88444" y2="66957"/>
                        <a14:foregroundMark x1="92222" y1="31304" x2="95889" y2="71522"/>
                        <a14:foregroundMark x1="84778" y1="77174" x2="79778" y2="91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52866" y="4849077"/>
            <a:ext cx="3865874" cy="19758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2C5E54-BF11-09D9-9D81-8B46E3321A9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490" b="92233" l="9783" r="89946">
                        <a14:foregroundMark x1="35054" y1="7490" x2="37908" y2="8322"/>
                        <a14:foregroundMark x1="33152" y1="90985" x2="36821" y2="922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573" y="2864388"/>
            <a:ext cx="3855495" cy="377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32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13972" y="1507062"/>
            <a:ext cx="2998459" cy="1573461"/>
          </a:xfrm>
          <a:noFill/>
        </p:spPr>
        <p:txBody>
          <a:bodyPr>
            <a:noAutofit/>
          </a:bodyPr>
          <a:lstStyle/>
          <a:p>
            <a:pPr algn="l"/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73" y="2446655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38" y="3159355"/>
            <a:ext cx="2395938" cy="31752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3E87D5-483B-F304-1C89-79E802B2BE76}"/>
              </a:ext>
            </a:extLst>
          </p:cNvPr>
          <p:cNvSpPr txBox="1">
            <a:spLocks/>
          </p:cNvSpPr>
          <p:nvPr/>
        </p:nvSpPr>
        <p:spPr>
          <a:xfrm>
            <a:off x="5899757" y="1555314"/>
            <a:ext cx="2998459" cy="1573461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algn="l"/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4*1=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06DD16-00C5-51AF-7B59-AF89E9A8D282}"/>
              </a:ext>
            </a:extLst>
          </p:cNvPr>
          <p:cNvSpPr txBox="1"/>
          <p:nvPr/>
        </p:nvSpPr>
        <p:spPr>
          <a:xfrm>
            <a:off x="4474294" y="1551728"/>
            <a:ext cx="12891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FE549E-CBE5-6546-4EE5-2CFC81BF23F2}"/>
              </a:ext>
            </a:extLst>
          </p:cNvPr>
          <p:cNvSpPr txBox="1"/>
          <p:nvPr/>
        </p:nvSpPr>
        <p:spPr>
          <a:xfrm>
            <a:off x="8229232" y="1573572"/>
            <a:ext cx="10424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9A7472E-46A1-E0BB-55EA-D2E9E19EFDD9}"/>
              </a:ext>
            </a:extLst>
          </p:cNvPr>
          <p:cNvSpPr txBox="1">
            <a:spLocks/>
          </p:cNvSpPr>
          <p:nvPr/>
        </p:nvSpPr>
        <p:spPr>
          <a:xfrm>
            <a:off x="3524254" y="2923221"/>
            <a:ext cx="2998459" cy="1573461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algn="l"/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12-4=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D79C72-12DF-226D-C2A7-F128BCA88373}"/>
              </a:ext>
            </a:extLst>
          </p:cNvPr>
          <p:cNvSpPr txBox="1"/>
          <p:nvPr/>
        </p:nvSpPr>
        <p:spPr>
          <a:xfrm>
            <a:off x="6036022" y="2969230"/>
            <a:ext cx="12891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34290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2767" y="1287262"/>
            <a:ext cx="9144000" cy="2141737"/>
          </a:xfrm>
        </p:spPr>
        <p:txBody>
          <a:bodyPr/>
          <a:lstStyle/>
          <a:p>
            <a:r>
              <a:rPr lang="ru-RU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Названия чисел при умножении</a:t>
            </a:r>
          </a:p>
        </p:txBody>
      </p:sp>
      <p:pic>
        <p:nvPicPr>
          <p:cNvPr id="4" name="Рисунок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20" y="3094439"/>
            <a:ext cx="319165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79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721" y="3727063"/>
            <a:ext cx="2283262" cy="2624117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7474999" y="901999"/>
            <a:ext cx="4046054" cy="73785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Названия компонентов умножения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AB5993C-50FC-D0EE-DFAB-004E343B6B90}"/>
              </a:ext>
            </a:extLst>
          </p:cNvPr>
          <p:cNvSpPr/>
          <p:nvPr/>
        </p:nvSpPr>
        <p:spPr>
          <a:xfrm>
            <a:off x="7474999" y="1981035"/>
            <a:ext cx="4046054" cy="73785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Названия компонентов сложения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1C28D24-4E04-4B13-40EF-2F989ADFE1F5}"/>
              </a:ext>
            </a:extLst>
          </p:cNvPr>
          <p:cNvSpPr/>
          <p:nvPr/>
        </p:nvSpPr>
        <p:spPr>
          <a:xfrm>
            <a:off x="7474999" y="3081562"/>
            <a:ext cx="4046054" cy="73785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свои знания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практике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D2E9358-AF92-F7CB-0FF9-FE7FF5DF672F}"/>
              </a:ext>
            </a:extLst>
          </p:cNvPr>
          <p:cNvSpPr/>
          <p:nvPr/>
        </p:nvSpPr>
        <p:spPr>
          <a:xfrm flipH="1">
            <a:off x="1537318" y="997329"/>
            <a:ext cx="4046054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вспомним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C9206C6-2DB6-F426-529B-419BD728E62B}"/>
              </a:ext>
            </a:extLst>
          </p:cNvPr>
          <p:cNvSpPr/>
          <p:nvPr/>
        </p:nvSpPr>
        <p:spPr>
          <a:xfrm flipH="1">
            <a:off x="1537318" y="3155399"/>
            <a:ext cx="4046054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научимся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7A00861-3EF1-A559-D18F-5D15003DF6C7}"/>
              </a:ext>
            </a:extLst>
          </p:cNvPr>
          <p:cNvSpPr/>
          <p:nvPr/>
        </p:nvSpPr>
        <p:spPr>
          <a:xfrm flipH="1">
            <a:off x="1537318" y="2076363"/>
            <a:ext cx="4046054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узнаем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D0C00093-FA76-3A22-469D-ED8AC66B3294}"/>
              </a:ext>
            </a:extLst>
          </p:cNvPr>
          <p:cNvCxnSpPr/>
          <p:nvPr/>
        </p:nvCxnSpPr>
        <p:spPr>
          <a:xfrm>
            <a:off x="5086905" y="1216241"/>
            <a:ext cx="2787588" cy="112746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>
            <a:glow rad="101600">
              <a:srgbClr val="FF0000">
                <a:alpha val="60000"/>
              </a:srgb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0036C5D6-1DEE-BBC7-CED5-515018AA9491}"/>
              </a:ext>
            </a:extLst>
          </p:cNvPr>
          <p:cNvCxnSpPr>
            <a:cxnSpLocks/>
          </p:cNvCxnSpPr>
          <p:nvPr/>
        </p:nvCxnSpPr>
        <p:spPr>
          <a:xfrm flipV="1">
            <a:off x="5135392" y="1270927"/>
            <a:ext cx="2836074" cy="107277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>
            <a:glow rad="101600">
              <a:srgbClr val="FF0000">
                <a:alpha val="60000"/>
              </a:srgb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AC0C3FAC-789D-CA4D-9C53-0F01020F67BA}"/>
              </a:ext>
            </a:extLst>
          </p:cNvPr>
          <p:cNvCxnSpPr>
            <a:cxnSpLocks/>
          </p:cNvCxnSpPr>
          <p:nvPr/>
        </p:nvCxnSpPr>
        <p:spPr>
          <a:xfrm>
            <a:off x="5055038" y="3422739"/>
            <a:ext cx="2867941" cy="484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>
            <a:glow rad="101600">
              <a:srgbClr val="FF0000">
                <a:alpha val="60000"/>
              </a:srgb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943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E0DF98-FC31-2AAB-AAC9-089708DDB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2" b="93160" l="10000" r="90000">
                        <a14:foregroundMark x1="39630" y1="93811" x2="60741" y2="93160"/>
                        <a14:foregroundMark x1="60741" y1="93160" x2="59630" y2="91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483" y="1966912"/>
            <a:ext cx="2571750" cy="29241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1B4E93D-CEDE-09AF-B4A5-337FA5564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2" b="93160" l="10000" r="90000">
                        <a14:foregroundMark x1="39630" y1="93811" x2="60741" y2="93160"/>
                        <a14:foregroundMark x1="60741" y1="93160" x2="59630" y2="91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45" y="1966911"/>
            <a:ext cx="2571750" cy="29241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9607D3-8F08-82B5-B7DC-EF979E78B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2" b="93160" l="10000" r="90000">
                        <a14:foregroundMark x1="39630" y1="93811" x2="60741" y2="93160"/>
                        <a14:foregroundMark x1="60741" y1="93160" x2="59630" y2="91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021" y="1966912"/>
            <a:ext cx="2571750" cy="29241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AE1B62-EC27-4E78-F788-68EE7FBDE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2" b="93160" l="10000" r="90000">
                        <a14:foregroundMark x1="39630" y1="93811" x2="60741" y2="93160"/>
                        <a14:foregroundMark x1="60741" y1="93160" x2="59630" y2="91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559" y="1966912"/>
            <a:ext cx="2571750" cy="29241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3BE5FF-E5AC-1113-2A7C-E0FDEBD1008B}"/>
              </a:ext>
            </a:extLst>
          </p:cNvPr>
          <p:cNvSpPr txBox="1"/>
          <p:nvPr/>
        </p:nvSpPr>
        <p:spPr>
          <a:xfrm>
            <a:off x="747157" y="221941"/>
            <a:ext cx="106976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магазине купили 4 корзины яблок. В каждой корзине было по 5 яблок. Сколько всего яблок купили?</a:t>
            </a:r>
          </a:p>
        </p:txBody>
      </p:sp>
    </p:spTree>
    <p:extLst>
      <p:ext uri="{BB962C8B-B14F-4D97-AF65-F5344CB8AC3E}">
        <p14:creationId xmlns:p14="http://schemas.microsoft.com/office/powerpoint/2010/main" val="804615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23BE5FF-E5AC-1113-2A7C-E0FDEBD1008B}"/>
              </a:ext>
            </a:extLst>
          </p:cNvPr>
          <p:cNvSpPr txBox="1"/>
          <p:nvPr/>
        </p:nvSpPr>
        <p:spPr>
          <a:xfrm>
            <a:off x="747157" y="221941"/>
            <a:ext cx="106976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магазине купили 4 корзины яблок. В каждой корзине было по 5 яблок. Сколько всего яблок купили?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E07EB1-2659-7A50-A9B0-9DEEF98C5544}"/>
              </a:ext>
            </a:extLst>
          </p:cNvPr>
          <p:cNvSpPr txBox="1"/>
          <p:nvPr/>
        </p:nvSpPr>
        <p:spPr>
          <a:xfrm>
            <a:off x="1799207" y="2739670"/>
            <a:ext cx="68920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5+5+5+5=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A91D83-E9E0-E92D-CE7F-5ABC64B64A30}"/>
              </a:ext>
            </a:extLst>
          </p:cNvPr>
          <p:cNvSpPr txBox="1"/>
          <p:nvPr/>
        </p:nvSpPr>
        <p:spPr>
          <a:xfrm>
            <a:off x="8131946" y="2739670"/>
            <a:ext cx="226084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173005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23BE5FF-E5AC-1113-2A7C-E0FDEBD1008B}"/>
              </a:ext>
            </a:extLst>
          </p:cNvPr>
          <p:cNvSpPr txBox="1"/>
          <p:nvPr/>
        </p:nvSpPr>
        <p:spPr>
          <a:xfrm>
            <a:off x="747157" y="221941"/>
            <a:ext cx="106976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магазине купили 4 корзины яблок. В каждой корзине было по 5 яблок. Сколько всего яблок купили?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E07EB1-2659-7A50-A9B0-9DEEF98C5544}"/>
              </a:ext>
            </a:extLst>
          </p:cNvPr>
          <p:cNvSpPr txBox="1"/>
          <p:nvPr/>
        </p:nvSpPr>
        <p:spPr>
          <a:xfrm>
            <a:off x="3636885" y="2573410"/>
            <a:ext cx="68920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5*4=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A91D83-E9E0-E92D-CE7F-5ABC64B64A30}"/>
              </a:ext>
            </a:extLst>
          </p:cNvPr>
          <p:cNvSpPr txBox="1"/>
          <p:nvPr/>
        </p:nvSpPr>
        <p:spPr>
          <a:xfrm>
            <a:off x="6782540" y="2573410"/>
            <a:ext cx="226084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E273F3-3AD1-EC16-BBE6-3B4056D01F7F}"/>
              </a:ext>
            </a:extLst>
          </p:cNvPr>
          <p:cNvSpPr txBox="1"/>
          <p:nvPr/>
        </p:nvSpPr>
        <p:spPr>
          <a:xfrm>
            <a:off x="1960486" y="4435458"/>
            <a:ext cx="2166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множитель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445BFB-25A1-DB0E-8CA6-62FF8BC73DF5}"/>
              </a:ext>
            </a:extLst>
          </p:cNvPr>
          <p:cNvSpPr txBox="1"/>
          <p:nvPr/>
        </p:nvSpPr>
        <p:spPr>
          <a:xfrm>
            <a:off x="4346314" y="4435458"/>
            <a:ext cx="2166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множитель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6BC6B2-B02E-B77F-CD44-5C82E498405A}"/>
              </a:ext>
            </a:extLst>
          </p:cNvPr>
          <p:cNvSpPr txBox="1"/>
          <p:nvPr/>
        </p:nvSpPr>
        <p:spPr>
          <a:xfrm>
            <a:off x="6732142" y="4435458"/>
            <a:ext cx="247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8641F804-6B72-10FF-D28E-8AAA3916917A}"/>
              </a:ext>
            </a:extLst>
          </p:cNvPr>
          <p:cNvCxnSpPr/>
          <p:nvPr/>
        </p:nvCxnSpPr>
        <p:spPr>
          <a:xfrm flipH="1">
            <a:off x="3036163" y="4071474"/>
            <a:ext cx="781235" cy="4971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>
            <a:glow rad="101600">
              <a:srgbClr val="FF0000">
                <a:alpha val="40000"/>
              </a:srgb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49C382B0-E777-6D53-DEA8-D4118124C9EA}"/>
              </a:ext>
            </a:extLst>
          </p:cNvPr>
          <p:cNvCxnSpPr>
            <a:cxnSpLocks/>
          </p:cNvCxnSpPr>
          <p:nvPr/>
        </p:nvCxnSpPr>
        <p:spPr>
          <a:xfrm flipH="1">
            <a:off x="5440532" y="3976017"/>
            <a:ext cx="54837" cy="60368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>
            <a:glow rad="101600">
              <a:srgbClr val="FF0000">
                <a:alpha val="40000"/>
              </a:srgb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053B20C-E031-4C35-D6AF-97934750DB41}"/>
              </a:ext>
            </a:extLst>
          </p:cNvPr>
          <p:cNvCxnSpPr>
            <a:cxnSpLocks/>
          </p:cNvCxnSpPr>
          <p:nvPr/>
        </p:nvCxnSpPr>
        <p:spPr>
          <a:xfrm>
            <a:off x="7689633" y="4135815"/>
            <a:ext cx="454844" cy="3765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>
            <a:glow rad="101600">
              <a:srgbClr val="FF0000">
                <a:alpha val="40000"/>
              </a:srgb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Левая фигурная скобка 15">
            <a:extLst>
              <a:ext uri="{FF2B5EF4-FFF2-40B4-BE49-F238E27FC236}">
                <a16:creationId xmlns:a16="http://schemas.microsoft.com/office/drawing/2014/main" id="{B1EEF434-B67F-E6C8-CCA0-CCA4DB259587}"/>
              </a:ext>
            </a:extLst>
          </p:cNvPr>
          <p:cNvSpPr/>
          <p:nvPr/>
        </p:nvSpPr>
        <p:spPr>
          <a:xfrm rot="5400000">
            <a:off x="4594980" y="1730452"/>
            <a:ext cx="497148" cy="2504891"/>
          </a:xfrm>
          <a:prstGeom prst="leftBrace">
            <a:avLst>
              <a:gd name="adj1" fmla="val 8333"/>
              <a:gd name="adj2" fmla="val 50000"/>
            </a:avLst>
          </a:prstGeom>
          <a:ln>
            <a:solidFill>
              <a:srgbClr val="C00000"/>
            </a:solidFill>
          </a:ln>
          <a:effectLst>
            <a:glow rad="101600">
              <a:srgbClr val="FF0000">
                <a:alpha val="40000"/>
              </a:srgb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996D09-B958-0838-7D6D-9AB3BE8B5D83}"/>
              </a:ext>
            </a:extLst>
          </p:cNvPr>
          <p:cNvSpPr txBox="1"/>
          <p:nvPr/>
        </p:nvSpPr>
        <p:spPr>
          <a:xfrm>
            <a:off x="3703377" y="2216783"/>
            <a:ext cx="247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</a:t>
            </a:r>
          </a:p>
        </p:txBody>
      </p:sp>
    </p:spTree>
    <p:extLst>
      <p:ext uri="{BB962C8B-B14F-4D97-AF65-F5344CB8AC3E}">
        <p14:creationId xmlns:p14="http://schemas.microsoft.com/office/powerpoint/2010/main" val="1943368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  <p:bldP spid="4" grpId="0"/>
      <p:bldP spid="5" grpId="0"/>
      <p:bldP spid="16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DE07EB1-2659-7A50-A9B0-9DEEF98C5544}"/>
              </a:ext>
            </a:extLst>
          </p:cNvPr>
          <p:cNvSpPr txBox="1"/>
          <p:nvPr/>
        </p:nvSpPr>
        <p:spPr>
          <a:xfrm>
            <a:off x="3121980" y="124287"/>
            <a:ext cx="68920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5*4=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A91D83-E9E0-E92D-CE7F-5ABC64B64A30}"/>
              </a:ext>
            </a:extLst>
          </p:cNvPr>
          <p:cNvSpPr txBox="1"/>
          <p:nvPr/>
        </p:nvSpPr>
        <p:spPr>
          <a:xfrm>
            <a:off x="6267635" y="124287"/>
            <a:ext cx="226084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C7A3FE-0612-AF12-CA41-C8B7914CAC6B}"/>
              </a:ext>
            </a:extLst>
          </p:cNvPr>
          <p:cNvSpPr txBox="1"/>
          <p:nvPr/>
        </p:nvSpPr>
        <p:spPr>
          <a:xfrm>
            <a:off x="1110447" y="1728882"/>
            <a:ext cx="9971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Пять увеличить в четыре раза – получится десять.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3FE093-2113-BF99-26EE-077E9A9D28C6}"/>
              </a:ext>
            </a:extLst>
          </p:cNvPr>
          <p:cNvSpPr txBox="1"/>
          <p:nvPr/>
        </p:nvSpPr>
        <p:spPr>
          <a:xfrm>
            <a:off x="1110447" y="2432747"/>
            <a:ext cx="99711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множитель - 5, второй множитель - 4, произведение - десять.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0F1D64-069B-6D08-A82E-53C5D3BA2306}"/>
              </a:ext>
            </a:extLst>
          </p:cNvPr>
          <p:cNvSpPr txBox="1"/>
          <p:nvPr/>
        </p:nvSpPr>
        <p:spPr>
          <a:xfrm>
            <a:off x="1110447" y="3629055"/>
            <a:ext cx="9971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 пяти и четырёх равно двадцати.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2F138C-09A7-EED1-1C80-1194109C726C}"/>
              </a:ext>
            </a:extLst>
          </p:cNvPr>
          <p:cNvSpPr txBox="1"/>
          <p:nvPr/>
        </p:nvSpPr>
        <p:spPr>
          <a:xfrm>
            <a:off x="1110446" y="4332920"/>
            <a:ext cx="9971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Пять умножить на четыре равняется двадцать.</a:t>
            </a:r>
          </a:p>
        </p:txBody>
      </p:sp>
    </p:spTree>
    <p:extLst>
      <p:ext uri="{BB962C8B-B14F-4D97-AF65-F5344CB8AC3E}">
        <p14:creationId xmlns:p14="http://schemas.microsoft.com/office/powerpoint/2010/main" val="824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34B3CFC-07BF-CA1D-1928-F2C5578D3D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24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089EE-178E-1480-AC60-C73CCBC2A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870" y="330120"/>
            <a:ext cx="7996259" cy="1368050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 произведения, заменяя умножение сложением одинаковых слагаемых.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EF0ED1-7299-F185-45BD-59C7C60B19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56507" y="1997630"/>
            <a:ext cx="1308129" cy="482374"/>
          </a:xfrm>
        </p:spPr>
        <p:txBody>
          <a:bodyPr/>
          <a:lstStyle/>
          <a:p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9*2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5002B6C5-A463-DDB6-A0EB-F4037996D4EF}"/>
              </a:ext>
            </a:extLst>
          </p:cNvPr>
          <p:cNvSpPr txBox="1">
            <a:spLocks/>
          </p:cNvSpPr>
          <p:nvPr/>
        </p:nvSpPr>
        <p:spPr>
          <a:xfrm>
            <a:off x="2056506" y="2637298"/>
            <a:ext cx="1308129" cy="482374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2*3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38C090CB-66DD-7A88-1955-20AC7CF10949}"/>
              </a:ext>
            </a:extLst>
          </p:cNvPr>
          <p:cNvSpPr txBox="1">
            <a:spLocks/>
          </p:cNvSpPr>
          <p:nvPr/>
        </p:nvSpPr>
        <p:spPr>
          <a:xfrm>
            <a:off x="2056505" y="3276966"/>
            <a:ext cx="1308129" cy="482374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1*5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B65A38B5-4A5D-DD75-F528-839394E0DAB8}"/>
              </a:ext>
            </a:extLst>
          </p:cNvPr>
          <p:cNvSpPr txBox="1">
            <a:spLocks/>
          </p:cNvSpPr>
          <p:nvPr/>
        </p:nvSpPr>
        <p:spPr>
          <a:xfrm>
            <a:off x="2056505" y="3916634"/>
            <a:ext cx="1183842" cy="482374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0*4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4E4759DA-F35F-BE8B-D810-162A6B74FBD3}"/>
              </a:ext>
            </a:extLst>
          </p:cNvPr>
          <p:cNvSpPr txBox="1">
            <a:spLocks/>
          </p:cNvSpPr>
          <p:nvPr/>
        </p:nvSpPr>
        <p:spPr>
          <a:xfrm>
            <a:off x="1967727" y="4556302"/>
            <a:ext cx="1485683" cy="482374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rgbClr val="418E0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12*2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4006BA-91D9-AA41-F0A5-DBA69BB4FD05}"/>
              </a:ext>
            </a:extLst>
          </p:cNvPr>
          <p:cNvSpPr txBox="1"/>
          <p:nvPr/>
        </p:nvSpPr>
        <p:spPr>
          <a:xfrm>
            <a:off x="3364634" y="1779215"/>
            <a:ext cx="6214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D04096-92D1-108E-9123-CF30720917E9}"/>
              </a:ext>
            </a:extLst>
          </p:cNvPr>
          <p:cNvSpPr txBox="1"/>
          <p:nvPr/>
        </p:nvSpPr>
        <p:spPr>
          <a:xfrm>
            <a:off x="3986074" y="1625326"/>
            <a:ext cx="47051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9+9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2+2+2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1+1+1+1+1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0+0+0+0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12+12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237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34B3CFC-07BF-CA1D-1928-F2C5578D3D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240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089EE-178E-1480-AC60-C73CCBC2A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870" y="196954"/>
            <a:ext cx="7996259" cy="1729499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каждой бутылке по 2 л лимонада.</a:t>
            </a:r>
            <a:b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литров лимонада в четырёх и трёх бутылках.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0E4703D-DBA4-C36E-7011-CAB3725EE8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2758" y="2078853"/>
            <a:ext cx="2663301" cy="220057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1CEA19C-733A-464E-222B-9F141E2832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339481" y="2078853"/>
            <a:ext cx="2663301" cy="220057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DE29BA8-F74C-AC31-C9A0-8B1D0A6FB9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26204" y="2078853"/>
            <a:ext cx="2663301" cy="220057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225A441-8897-8FDB-CFA5-D79A4013D0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112927" y="2078853"/>
            <a:ext cx="2663301" cy="220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07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089EE-178E-1480-AC60-C73CCBC2A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870" y="196954"/>
            <a:ext cx="7996259" cy="1729499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каждой бутылке по 2 л лимонада.</a:t>
            </a:r>
            <a:b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литров лимонада в четырёх и трёх бутылках.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BFEA05-5854-F8CB-A681-0D5291784B6D}"/>
              </a:ext>
            </a:extLst>
          </p:cNvPr>
          <p:cNvSpPr txBox="1"/>
          <p:nvPr/>
        </p:nvSpPr>
        <p:spPr>
          <a:xfrm>
            <a:off x="1571348" y="2370338"/>
            <a:ext cx="2032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2*4=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3757DA-F764-46F9-BC24-904B903D230E}"/>
              </a:ext>
            </a:extLst>
          </p:cNvPr>
          <p:cNvSpPr txBox="1"/>
          <p:nvPr/>
        </p:nvSpPr>
        <p:spPr>
          <a:xfrm>
            <a:off x="1571347" y="3536987"/>
            <a:ext cx="2032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2*3=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CB8531-560C-6ACD-400B-E64227DD1093}"/>
              </a:ext>
            </a:extLst>
          </p:cNvPr>
          <p:cNvSpPr txBox="1"/>
          <p:nvPr/>
        </p:nvSpPr>
        <p:spPr>
          <a:xfrm>
            <a:off x="3268465" y="2373026"/>
            <a:ext cx="3709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2+2+2+2=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22D1E6-5D7E-5291-4F56-3EFD414588DE}"/>
              </a:ext>
            </a:extLst>
          </p:cNvPr>
          <p:cNvSpPr txBox="1"/>
          <p:nvPr/>
        </p:nvSpPr>
        <p:spPr>
          <a:xfrm>
            <a:off x="3268465" y="3516649"/>
            <a:ext cx="2910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2+2+2=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C62688-FF5C-0DD2-08F1-D95B9142AD49}"/>
              </a:ext>
            </a:extLst>
          </p:cNvPr>
          <p:cNvSpPr txBox="1"/>
          <p:nvPr/>
        </p:nvSpPr>
        <p:spPr>
          <a:xfrm>
            <a:off x="6616827" y="2370338"/>
            <a:ext cx="16571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8(л)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2D606-1583-6834-4880-C088555A0191}"/>
              </a:ext>
            </a:extLst>
          </p:cNvPr>
          <p:cNvSpPr txBox="1"/>
          <p:nvPr/>
        </p:nvSpPr>
        <p:spPr>
          <a:xfrm>
            <a:off x="5826714" y="3516649"/>
            <a:ext cx="1550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6(л)</a:t>
            </a:r>
          </a:p>
        </p:txBody>
      </p:sp>
    </p:spTree>
    <p:extLst>
      <p:ext uri="{BB962C8B-B14F-4D97-AF65-F5344CB8AC3E}">
        <p14:creationId xmlns:p14="http://schemas.microsoft.com/office/powerpoint/2010/main" val="1229990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1678" y="1891534"/>
            <a:ext cx="6317016" cy="1730555"/>
          </a:xfrm>
        </p:spPr>
        <p:txBody>
          <a:bodyPr/>
          <a:lstStyle/>
          <a:p>
            <a:pPr algn="ctr"/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2082219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2" id="{69433D8B-8606-4ADE-9BA3-CD2F4BDFBA5D}" vid="{297C542E-FF64-4EC1-ADFD-FD10CBAE33E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EC10D1-364F-4DE0-9381-C780B9C7D7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2196CA-8D48-47B0-9C8C-268F7036896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411738C6-D76B-4EA3-8A0C-A17BDC1DB5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теста по математике с умной совой</Template>
  <TotalTime>545</TotalTime>
  <Words>271</Words>
  <Application>Microsoft Office PowerPoint</Application>
  <PresentationFormat>Широкоэкранный</PresentationFormat>
  <Paragraphs>69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Segoe UI</vt:lpstr>
      <vt:lpstr>Segoe UI Light</vt:lpstr>
      <vt:lpstr>Times New Roman</vt:lpstr>
      <vt:lpstr>Тема1</vt:lpstr>
      <vt:lpstr>Презентация PowerPoint</vt:lpstr>
      <vt:lpstr>Сколько хвостов у семи котов?</vt:lpstr>
      <vt:lpstr>1*7=</vt:lpstr>
      <vt:lpstr>Сколько носов у двух псов?</vt:lpstr>
      <vt:lpstr>1*2=</vt:lpstr>
      <vt:lpstr>Сколько ушей у пяти малышей? </vt:lpstr>
      <vt:lpstr>2*5=</vt:lpstr>
      <vt:lpstr>Сколько ушек у трёх старушек? </vt:lpstr>
      <vt:lpstr>2*3=</vt:lpstr>
      <vt:lpstr>На сколько больше лапок у 6 цыплят, чем ног у одной лошади?</vt:lpstr>
      <vt:lpstr>2*6=</vt:lpstr>
      <vt:lpstr>Названия чисел при умножении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Вычисли произведения, заменяя умножение сложением одинаковых слагаемых.</vt:lpstr>
      <vt:lpstr>Презентация PowerPoint</vt:lpstr>
      <vt:lpstr>В каждой бутылке по 2 л лимонада. Сколько литров лимонада в четырёх и трёх бутылках.</vt:lpstr>
      <vt:lpstr>В каждой бутылке по 2 л лимонада. Сколько литров лимонада в четырёх и трёх бутылках.</vt:lpstr>
      <vt:lpstr>Молодец!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XE</dc:creator>
  <cp:lastModifiedBy>XE</cp:lastModifiedBy>
  <cp:revision>9</cp:revision>
  <dcterms:created xsi:type="dcterms:W3CDTF">2024-09-10T06:09:40Z</dcterms:created>
  <dcterms:modified xsi:type="dcterms:W3CDTF">2024-09-16T00:59:25Z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