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258" r:id="rId4"/>
    <p:sldId id="259" r:id="rId5"/>
    <p:sldId id="257" r:id="rId6"/>
    <p:sldId id="260" r:id="rId7"/>
    <p:sldId id="261" r:id="rId8"/>
    <p:sldId id="299" r:id="rId9"/>
    <p:sldId id="265" r:id="rId10"/>
    <p:sldId id="267" r:id="rId11"/>
    <p:sldId id="266" r:id="rId12"/>
    <p:sldId id="276" r:id="rId13"/>
    <p:sldId id="268" r:id="rId14"/>
    <p:sldId id="277" r:id="rId15"/>
    <p:sldId id="278" r:id="rId16"/>
    <p:sldId id="279" r:id="rId17"/>
    <p:sldId id="280" r:id="rId18"/>
    <p:sldId id="269" r:id="rId19"/>
    <p:sldId id="270" r:id="rId20"/>
    <p:sldId id="271" r:id="rId21"/>
    <p:sldId id="273" r:id="rId22"/>
    <p:sldId id="275" r:id="rId23"/>
    <p:sldId id="274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6" r:id="rId39"/>
    <p:sldId id="295" r:id="rId40"/>
    <p:sldId id="297" r:id="rId41"/>
    <p:sldId id="298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58" y="5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74BA658E-05A8-42B4-B670-A2A4983B5A71}"/>
    <pc:docChg chg="custSel addSld delSld modSld">
      <pc:chgData name="voronzovakristya0504@gmail.com" userId="0dbb59a14acf5c86" providerId="LiveId" clId="{74BA658E-05A8-42B4-B670-A2A4983B5A71}" dt="2024-01-14T13:23:42.574" v="472" actId="1076"/>
      <pc:docMkLst>
        <pc:docMk/>
      </pc:docMkLst>
      <pc:sldChg chg="modSp mod">
        <pc:chgData name="voronzovakristya0504@gmail.com" userId="0dbb59a14acf5c86" providerId="LiveId" clId="{74BA658E-05A8-42B4-B670-A2A4983B5A71}" dt="2024-01-14T13:11:29.101" v="215" actId="20577"/>
        <pc:sldMkLst>
          <pc:docMk/>
          <pc:sldMk cId="1221315214" sldId="256"/>
        </pc:sldMkLst>
        <pc:spChg chg="mod">
          <ac:chgData name="voronzovakristya0504@gmail.com" userId="0dbb59a14acf5c86" providerId="LiveId" clId="{74BA658E-05A8-42B4-B670-A2A4983B5A71}" dt="2024-01-14T13:11:29.101" v="215" actId="20577"/>
          <ac:spMkLst>
            <pc:docMk/>
            <pc:sldMk cId="1221315214" sldId="256"/>
            <ac:spMk id="2" creationId="{34DD8FA5-E0D0-45A0-AA5D-DFF01A0AEB3C}"/>
          </ac:spMkLst>
        </pc:spChg>
        <pc:spChg chg="mod">
          <ac:chgData name="voronzovakristya0504@gmail.com" userId="0dbb59a14acf5c86" providerId="LiveId" clId="{74BA658E-05A8-42B4-B670-A2A4983B5A71}" dt="2024-01-14T12:47:43.238" v="44" actId="121"/>
          <ac:spMkLst>
            <pc:docMk/>
            <pc:sldMk cId="1221315214" sldId="256"/>
            <ac:spMk id="3" creationId="{D3D861A6-8762-4D4D-B97E-446D0706432B}"/>
          </ac:spMkLst>
        </pc:spChg>
      </pc:sldChg>
      <pc:sldChg chg="modSp mod">
        <pc:chgData name="voronzovakristya0504@gmail.com" userId="0dbb59a14acf5c86" providerId="LiveId" clId="{74BA658E-05A8-42B4-B670-A2A4983B5A71}" dt="2024-01-14T13:17:50.889" v="457" actId="20577"/>
        <pc:sldMkLst>
          <pc:docMk/>
          <pc:sldMk cId="3674179165" sldId="257"/>
        </pc:sldMkLst>
        <pc:spChg chg="mod">
          <ac:chgData name="voronzovakristya0504@gmail.com" userId="0dbb59a14acf5c86" providerId="LiveId" clId="{74BA658E-05A8-42B4-B670-A2A4983B5A71}" dt="2024-01-14T13:17:50.889" v="457" actId="20577"/>
          <ac:spMkLst>
            <pc:docMk/>
            <pc:sldMk cId="3674179165" sldId="257"/>
            <ac:spMk id="12" creationId="{8F75B0F1-C422-4142-8B8D-759BEADE7274}"/>
          </ac:spMkLst>
        </pc:spChg>
      </pc:sldChg>
      <pc:sldChg chg="modSp mod">
        <pc:chgData name="voronzovakristya0504@gmail.com" userId="0dbb59a14acf5c86" providerId="LiveId" clId="{74BA658E-05A8-42B4-B670-A2A4983B5A71}" dt="2024-01-14T12:57:08.104" v="63" actId="20577"/>
        <pc:sldMkLst>
          <pc:docMk/>
          <pc:sldMk cId="3430200348" sldId="258"/>
        </pc:sldMkLst>
        <pc:spChg chg="mod">
          <ac:chgData name="voronzovakristya0504@gmail.com" userId="0dbb59a14acf5c86" providerId="LiveId" clId="{74BA658E-05A8-42B4-B670-A2A4983B5A71}" dt="2024-01-14T12:57:08.104" v="63" actId="20577"/>
          <ac:spMkLst>
            <pc:docMk/>
            <pc:sldMk cId="3430200348" sldId="258"/>
            <ac:spMk id="6" creationId="{02988B48-BF6A-46B3-BC8E-1AF51574612A}"/>
          </ac:spMkLst>
        </pc:spChg>
      </pc:sldChg>
      <pc:sldChg chg="modSp">
        <pc:chgData name="voronzovakristya0504@gmail.com" userId="0dbb59a14acf5c86" providerId="LiveId" clId="{74BA658E-05A8-42B4-B670-A2A4983B5A71}" dt="2024-01-14T12:58:21.609" v="102" actId="20577"/>
        <pc:sldMkLst>
          <pc:docMk/>
          <pc:sldMk cId="2501946660" sldId="259"/>
        </pc:sldMkLst>
        <pc:spChg chg="mod">
          <ac:chgData name="voronzovakristya0504@gmail.com" userId="0dbb59a14acf5c86" providerId="LiveId" clId="{74BA658E-05A8-42B4-B670-A2A4983B5A71}" dt="2024-01-14T12:58:21.609" v="102" actId="20577"/>
          <ac:spMkLst>
            <pc:docMk/>
            <pc:sldMk cId="2501946660" sldId="259"/>
            <ac:spMk id="15" creationId="{134221AD-3751-4E4A-B932-D15A7148685F}"/>
          </ac:spMkLst>
        </pc:spChg>
      </pc:sldChg>
      <pc:sldChg chg="modSp mod">
        <pc:chgData name="voronzovakristya0504@gmail.com" userId="0dbb59a14acf5c86" providerId="LiveId" clId="{74BA658E-05A8-42B4-B670-A2A4983B5A71}" dt="2024-01-14T13:18:15.905" v="462" actId="20577"/>
        <pc:sldMkLst>
          <pc:docMk/>
          <pc:sldMk cId="2591124996" sldId="260"/>
        </pc:sldMkLst>
        <pc:spChg chg="mod">
          <ac:chgData name="voronzovakristya0504@gmail.com" userId="0dbb59a14acf5c86" providerId="LiveId" clId="{74BA658E-05A8-42B4-B670-A2A4983B5A71}" dt="2024-01-14T13:18:15.905" v="462" actId="20577"/>
          <ac:spMkLst>
            <pc:docMk/>
            <pc:sldMk cId="2591124996" sldId="260"/>
            <ac:spMk id="5" creationId="{E685FD5B-54E1-497F-B368-2C8FBE465EE6}"/>
          </ac:spMkLst>
        </pc:spChg>
      </pc:sldChg>
      <pc:sldChg chg="modSp mod">
        <pc:chgData name="voronzovakristya0504@gmail.com" userId="0dbb59a14acf5c86" providerId="LiveId" clId="{74BA658E-05A8-42B4-B670-A2A4983B5A71}" dt="2024-01-14T13:18:31.056" v="463" actId="20577"/>
        <pc:sldMkLst>
          <pc:docMk/>
          <pc:sldMk cId="4069799534" sldId="261"/>
        </pc:sldMkLst>
        <pc:spChg chg="mod">
          <ac:chgData name="voronzovakristya0504@gmail.com" userId="0dbb59a14acf5c86" providerId="LiveId" clId="{74BA658E-05A8-42B4-B670-A2A4983B5A71}" dt="2024-01-14T13:18:31.056" v="463" actId="20577"/>
          <ac:spMkLst>
            <pc:docMk/>
            <pc:sldMk cId="4069799534" sldId="261"/>
            <ac:spMk id="5" creationId="{5B45AA67-F88A-4E5A-870C-C84347887F2D}"/>
          </ac:spMkLst>
        </pc:spChg>
      </pc:sldChg>
      <pc:sldChg chg="del">
        <pc:chgData name="voronzovakristya0504@gmail.com" userId="0dbb59a14acf5c86" providerId="LiveId" clId="{74BA658E-05A8-42B4-B670-A2A4983B5A71}" dt="2024-01-14T13:01:48.382" v="117" actId="47"/>
        <pc:sldMkLst>
          <pc:docMk/>
          <pc:sldMk cId="2337773476" sldId="262"/>
        </pc:sldMkLst>
      </pc:sldChg>
      <pc:sldChg chg="modSp mod">
        <pc:chgData name="voronzovakristya0504@gmail.com" userId="0dbb59a14acf5c86" providerId="LiveId" clId="{74BA658E-05A8-42B4-B670-A2A4983B5A71}" dt="2024-01-14T13:03:07.435" v="144" actId="6549"/>
        <pc:sldMkLst>
          <pc:docMk/>
          <pc:sldMk cId="404039296" sldId="267"/>
        </pc:sldMkLst>
        <pc:spChg chg="mod">
          <ac:chgData name="voronzovakristya0504@gmail.com" userId="0dbb59a14acf5c86" providerId="LiveId" clId="{74BA658E-05A8-42B4-B670-A2A4983B5A71}" dt="2024-01-14T13:03:07.435" v="144" actId="6549"/>
          <ac:spMkLst>
            <pc:docMk/>
            <pc:sldMk cId="404039296" sldId="267"/>
            <ac:spMk id="5" creationId="{C72C6E8C-100C-48E9-8D4D-1D1155B63167}"/>
          </ac:spMkLst>
        </pc:spChg>
      </pc:sldChg>
      <pc:sldChg chg="modSp mod">
        <pc:chgData name="voronzovakristya0504@gmail.com" userId="0dbb59a14acf5c86" providerId="LiveId" clId="{74BA658E-05A8-42B4-B670-A2A4983B5A71}" dt="2024-01-14T13:23:23.205" v="471" actId="115"/>
        <pc:sldMkLst>
          <pc:docMk/>
          <pc:sldMk cId="3918351603" sldId="270"/>
        </pc:sldMkLst>
        <pc:spChg chg="mod">
          <ac:chgData name="voronzovakristya0504@gmail.com" userId="0dbb59a14acf5c86" providerId="LiveId" clId="{74BA658E-05A8-42B4-B670-A2A4983B5A71}" dt="2024-01-14T13:23:23.205" v="471" actId="115"/>
          <ac:spMkLst>
            <pc:docMk/>
            <pc:sldMk cId="3918351603" sldId="270"/>
            <ac:spMk id="9" creationId="{70B4A5EA-C100-4F8F-A0A2-41D302ECFF59}"/>
          </ac:spMkLst>
        </pc:spChg>
      </pc:sldChg>
      <pc:sldChg chg="del">
        <pc:chgData name="voronzovakristya0504@gmail.com" userId="0dbb59a14acf5c86" providerId="LiveId" clId="{74BA658E-05A8-42B4-B670-A2A4983B5A71}" dt="2024-01-14T13:04:25.460" v="147" actId="47"/>
        <pc:sldMkLst>
          <pc:docMk/>
          <pc:sldMk cId="344255537" sldId="272"/>
        </pc:sldMkLst>
      </pc:sldChg>
      <pc:sldChg chg="modSp mod">
        <pc:chgData name="voronzovakristya0504@gmail.com" userId="0dbb59a14acf5c86" providerId="LiveId" clId="{74BA658E-05A8-42B4-B670-A2A4983B5A71}" dt="2024-01-14T13:23:42.574" v="472" actId="1076"/>
        <pc:sldMkLst>
          <pc:docMk/>
          <pc:sldMk cId="489574379" sldId="274"/>
        </pc:sldMkLst>
        <pc:spChg chg="mod">
          <ac:chgData name="voronzovakristya0504@gmail.com" userId="0dbb59a14acf5c86" providerId="LiveId" clId="{74BA658E-05A8-42B4-B670-A2A4983B5A71}" dt="2024-01-14T13:23:42.574" v="472" actId="1076"/>
          <ac:spMkLst>
            <pc:docMk/>
            <pc:sldMk cId="489574379" sldId="274"/>
            <ac:spMk id="5" creationId="{5E086ACC-6D92-4BCC-A8EC-8C193695DF04}"/>
          </ac:spMkLst>
        </pc:spChg>
      </pc:sldChg>
      <pc:sldChg chg="modSp mod">
        <pc:chgData name="voronzovakristya0504@gmail.com" userId="0dbb59a14acf5c86" providerId="LiveId" clId="{74BA658E-05A8-42B4-B670-A2A4983B5A71}" dt="2024-01-14T13:06:12.845" v="167" actId="20577"/>
        <pc:sldMkLst>
          <pc:docMk/>
          <pc:sldMk cId="2735377194" sldId="282"/>
        </pc:sldMkLst>
        <pc:spChg chg="mod">
          <ac:chgData name="voronzovakristya0504@gmail.com" userId="0dbb59a14acf5c86" providerId="LiveId" clId="{74BA658E-05A8-42B4-B670-A2A4983B5A71}" dt="2024-01-14T13:06:12.845" v="167" actId="20577"/>
          <ac:spMkLst>
            <pc:docMk/>
            <pc:sldMk cId="2735377194" sldId="282"/>
            <ac:spMk id="6" creationId="{FD6E661A-EB51-42FD-AC8D-98F63FD3D433}"/>
          </ac:spMkLst>
        </pc:spChg>
      </pc:sldChg>
      <pc:sldChg chg="modSp mod">
        <pc:chgData name="voronzovakristya0504@gmail.com" userId="0dbb59a14acf5c86" providerId="LiveId" clId="{74BA658E-05A8-42B4-B670-A2A4983B5A71}" dt="2024-01-14T13:06:33.324" v="170" actId="1076"/>
        <pc:sldMkLst>
          <pc:docMk/>
          <pc:sldMk cId="1429950043" sldId="283"/>
        </pc:sldMkLst>
        <pc:spChg chg="mod">
          <ac:chgData name="voronzovakristya0504@gmail.com" userId="0dbb59a14acf5c86" providerId="LiveId" clId="{74BA658E-05A8-42B4-B670-A2A4983B5A71}" dt="2024-01-14T13:06:33.324" v="170" actId="1076"/>
          <ac:spMkLst>
            <pc:docMk/>
            <pc:sldMk cId="1429950043" sldId="283"/>
            <ac:spMk id="7" creationId="{3CD35868-49A8-4FF6-9330-8CBAA17ADF01}"/>
          </ac:spMkLst>
        </pc:spChg>
      </pc:sldChg>
      <pc:sldChg chg="modSp mod">
        <pc:chgData name="voronzovakristya0504@gmail.com" userId="0dbb59a14acf5c86" providerId="LiveId" clId="{74BA658E-05A8-42B4-B670-A2A4983B5A71}" dt="2024-01-14T13:07:24.169" v="180" actId="20577"/>
        <pc:sldMkLst>
          <pc:docMk/>
          <pc:sldMk cId="4111332405" sldId="286"/>
        </pc:sldMkLst>
        <pc:spChg chg="mod">
          <ac:chgData name="voronzovakristya0504@gmail.com" userId="0dbb59a14acf5c86" providerId="LiveId" clId="{74BA658E-05A8-42B4-B670-A2A4983B5A71}" dt="2024-01-14T13:07:24.169" v="180" actId="20577"/>
          <ac:spMkLst>
            <pc:docMk/>
            <pc:sldMk cId="4111332405" sldId="286"/>
            <ac:spMk id="7" creationId="{27403ADF-DD3F-4ECF-B02B-35FD39C96FFE}"/>
          </ac:spMkLst>
        </pc:spChg>
      </pc:sldChg>
      <pc:sldChg chg="modSp mod">
        <pc:chgData name="voronzovakristya0504@gmail.com" userId="0dbb59a14acf5c86" providerId="LiveId" clId="{74BA658E-05A8-42B4-B670-A2A4983B5A71}" dt="2024-01-14T13:08:17.421" v="187" actId="1076"/>
        <pc:sldMkLst>
          <pc:docMk/>
          <pc:sldMk cId="555765551" sldId="291"/>
        </pc:sldMkLst>
        <pc:spChg chg="mod">
          <ac:chgData name="voronzovakristya0504@gmail.com" userId="0dbb59a14acf5c86" providerId="LiveId" clId="{74BA658E-05A8-42B4-B670-A2A4983B5A71}" dt="2024-01-14T13:08:14.718" v="186" actId="20577"/>
          <ac:spMkLst>
            <pc:docMk/>
            <pc:sldMk cId="555765551" sldId="291"/>
            <ac:spMk id="11" creationId="{4525031D-1BEA-4F9E-A289-2EA3D7DFF1E0}"/>
          </ac:spMkLst>
        </pc:spChg>
        <pc:spChg chg="mod">
          <ac:chgData name="voronzovakristya0504@gmail.com" userId="0dbb59a14acf5c86" providerId="LiveId" clId="{74BA658E-05A8-42B4-B670-A2A4983B5A71}" dt="2024-01-14T13:08:02.264" v="184" actId="20577"/>
          <ac:spMkLst>
            <pc:docMk/>
            <pc:sldMk cId="555765551" sldId="291"/>
            <ac:spMk id="15" creationId="{7BDF1BAD-1067-4529-B592-C73DB9161B1C}"/>
          </ac:spMkLst>
        </pc:spChg>
        <pc:picChg chg="mod">
          <ac:chgData name="voronzovakristya0504@gmail.com" userId="0dbb59a14acf5c86" providerId="LiveId" clId="{74BA658E-05A8-42B4-B670-A2A4983B5A71}" dt="2024-01-14T13:08:17.421" v="187" actId="1076"/>
          <ac:picMkLst>
            <pc:docMk/>
            <pc:sldMk cId="555765551" sldId="291"/>
            <ac:picMk id="13" creationId="{803AA208-E180-4A27-99F6-7257FA41B881}"/>
          </ac:picMkLst>
        </pc:picChg>
      </pc:sldChg>
      <pc:sldChg chg="modSp mod">
        <pc:chgData name="voronzovakristya0504@gmail.com" userId="0dbb59a14acf5c86" providerId="LiveId" clId="{74BA658E-05A8-42B4-B670-A2A4983B5A71}" dt="2024-01-14T13:08:32.005" v="192" actId="20577"/>
        <pc:sldMkLst>
          <pc:docMk/>
          <pc:sldMk cId="3726210791" sldId="292"/>
        </pc:sldMkLst>
        <pc:spChg chg="mod">
          <ac:chgData name="voronzovakristya0504@gmail.com" userId="0dbb59a14acf5c86" providerId="LiveId" clId="{74BA658E-05A8-42B4-B670-A2A4983B5A71}" dt="2024-01-14T13:08:32.005" v="192" actId="20577"/>
          <ac:spMkLst>
            <pc:docMk/>
            <pc:sldMk cId="3726210791" sldId="292"/>
            <ac:spMk id="5" creationId="{D2838F6D-ACD6-4ACB-A045-46437A070012}"/>
          </ac:spMkLst>
        </pc:spChg>
      </pc:sldChg>
      <pc:sldChg chg="modSp mod">
        <pc:chgData name="voronzovakristya0504@gmail.com" userId="0dbb59a14acf5c86" providerId="LiveId" clId="{74BA658E-05A8-42B4-B670-A2A4983B5A71}" dt="2024-01-14T13:08:37.261" v="193" actId="20577"/>
        <pc:sldMkLst>
          <pc:docMk/>
          <pc:sldMk cId="1417005779" sldId="293"/>
        </pc:sldMkLst>
        <pc:spChg chg="mod">
          <ac:chgData name="voronzovakristya0504@gmail.com" userId="0dbb59a14acf5c86" providerId="LiveId" clId="{74BA658E-05A8-42B4-B670-A2A4983B5A71}" dt="2024-01-14T13:08:37.261" v="193" actId="20577"/>
          <ac:spMkLst>
            <pc:docMk/>
            <pc:sldMk cId="1417005779" sldId="293"/>
            <ac:spMk id="6" creationId="{D34E46C8-B71F-4657-88F8-19AE9569DAEF}"/>
          </ac:spMkLst>
        </pc:spChg>
      </pc:sldChg>
      <pc:sldChg chg="modSp mod">
        <pc:chgData name="voronzovakristya0504@gmail.com" userId="0dbb59a14acf5c86" providerId="LiveId" clId="{74BA658E-05A8-42B4-B670-A2A4983B5A71}" dt="2024-01-14T13:08:58.678" v="194" actId="20577"/>
        <pc:sldMkLst>
          <pc:docMk/>
          <pc:sldMk cId="36985583" sldId="297"/>
        </pc:sldMkLst>
        <pc:spChg chg="mod">
          <ac:chgData name="voronzovakristya0504@gmail.com" userId="0dbb59a14acf5c86" providerId="LiveId" clId="{74BA658E-05A8-42B4-B670-A2A4983B5A71}" dt="2024-01-14T13:08:58.678" v="194" actId="20577"/>
          <ac:spMkLst>
            <pc:docMk/>
            <pc:sldMk cId="36985583" sldId="297"/>
            <ac:spMk id="5" creationId="{67E54FB6-94CB-4D0C-8459-12735C40EA31}"/>
          </ac:spMkLst>
        </pc:spChg>
      </pc:sldChg>
      <pc:sldChg chg="addSp delSp add modAnim">
        <pc:chgData name="voronzovakristya0504@gmail.com" userId="0dbb59a14acf5c86" providerId="LiveId" clId="{74BA658E-05A8-42B4-B670-A2A4983B5A71}" dt="2024-01-14T13:18:52.939" v="465" actId="478"/>
        <pc:sldMkLst>
          <pc:docMk/>
          <pc:sldMk cId="4111263891" sldId="299"/>
        </pc:sldMkLst>
        <pc:picChg chg="add del">
          <ac:chgData name="voronzovakristya0504@gmail.com" userId="0dbb59a14acf5c86" providerId="LiveId" clId="{74BA658E-05A8-42B4-B670-A2A4983B5A71}" dt="2024-01-14T13:18:52.939" v="465" actId="478"/>
          <ac:picMkLst>
            <pc:docMk/>
            <pc:sldMk cId="4111263891" sldId="299"/>
            <ac:picMk id="1030" creationId="{7EA78696-3120-4B6D-A8A4-F512BC28C825}"/>
          </ac:picMkLst>
        </pc:picChg>
      </pc:sldChg>
      <pc:sldChg chg="add del">
        <pc:chgData name="voronzovakristya0504@gmail.com" userId="0dbb59a14acf5c86" providerId="LiveId" clId="{74BA658E-05A8-42B4-B670-A2A4983B5A71}" dt="2024-01-14T13:11:59.539" v="217" actId="47"/>
        <pc:sldMkLst>
          <pc:docMk/>
          <pc:sldMk cId="1203326777" sldId="300"/>
        </pc:sldMkLst>
      </pc:sldChg>
      <pc:sldChg chg="addSp modSp add mod modAnim">
        <pc:chgData name="voronzovakristya0504@gmail.com" userId="0dbb59a14acf5c86" providerId="LiveId" clId="{74BA658E-05A8-42B4-B670-A2A4983B5A71}" dt="2024-01-14T13:15:00.510" v="426" actId="1076"/>
        <pc:sldMkLst>
          <pc:docMk/>
          <pc:sldMk cId="3954548184" sldId="300"/>
        </pc:sldMkLst>
        <pc:spChg chg="mod">
          <ac:chgData name="voronzovakristya0504@gmail.com" userId="0dbb59a14acf5c86" providerId="LiveId" clId="{74BA658E-05A8-42B4-B670-A2A4983B5A71}" dt="2024-01-14T13:12:14.945" v="219" actId="1076"/>
          <ac:spMkLst>
            <pc:docMk/>
            <pc:sldMk cId="3954548184" sldId="300"/>
            <ac:spMk id="2" creationId="{34DD8FA5-E0D0-45A0-AA5D-DFF01A0AEB3C}"/>
          </ac:spMkLst>
        </pc:spChg>
        <pc:spChg chg="mod">
          <ac:chgData name="voronzovakristya0504@gmail.com" userId="0dbb59a14acf5c86" providerId="LiveId" clId="{74BA658E-05A8-42B4-B670-A2A4983B5A71}" dt="2024-01-14T13:13:12.856" v="233" actId="1076"/>
          <ac:spMkLst>
            <pc:docMk/>
            <pc:sldMk cId="3954548184" sldId="300"/>
            <ac:spMk id="3" creationId="{D3D861A6-8762-4D4D-B97E-446D0706432B}"/>
          </ac:spMkLst>
        </pc:spChg>
        <pc:spChg chg="add mod">
          <ac:chgData name="voronzovakristya0504@gmail.com" userId="0dbb59a14acf5c86" providerId="LiveId" clId="{74BA658E-05A8-42B4-B670-A2A4983B5A71}" dt="2024-01-14T13:15:00.510" v="426" actId="1076"/>
          <ac:spMkLst>
            <pc:docMk/>
            <pc:sldMk cId="3954548184" sldId="300"/>
            <ac:spMk id="4" creationId="{E8800C22-2794-47E8-9844-3CD175A1E27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5116C-9B46-4BFE-A678-936C8D62C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B14F77-AF89-488F-B111-83FEBEA732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240279-CAC5-42F5-909C-983FBC71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03B3-FCC7-4651-88B9-DAFB0A7796FC}" type="datetimeFigureOut">
              <a:rPr lang="ru-RU" smtClean="0"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AEEE78-BBF6-452A-A21B-D1206D592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0502EE-A0C2-4858-BA73-AF23A34B8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B6EA-A79A-497A-8223-0C08D6017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232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98F140-31E9-4D7C-9151-4D5E29097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6D1878-8205-4596-A507-57D611CD6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FD2865-31D1-4CFA-8F6D-41A4BF9C1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03B3-FCC7-4651-88B9-DAFB0A7796FC}" type="datetimeFigureOut">
              <a:rPr lang="ru-RU" smtClean="0"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994C0F-0899-4DCF-A81D-600C993C3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48F00B-B166-4A2C-B28D-BA0898DF1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B6EA-A79A-497A-8223-0C08D6017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961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872C3B-A01F-4DF3-85C8-F93543207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E636C5-D9BF-40CC-9705-D29350554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587DD6-1ABD-4847-A8DE-0C7EE62D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03B3-FCC7-4651-88B9-DAFB0A7796FC}" type="datetimeFigureOut">
              <a:rPr lang="ru-RU" smtClean="0"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CDD985-BA86-472E-96FD-E33ED469A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1A6DE8-1355-4C38-BE83-4DC99019D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B6EA-A79A-497A-8223-0C08D6017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76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A259D-70D9-4C9C-8D43-85C9BE61A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08A8D0-A0ED-43A2-9279-1F8E49EFC6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AB078F-3984-4FBE-8CAE-39AB606442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2235BF-082E-4913-AB51-3F51998F3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03B3-FCC7-4651-88B9-DAFB0A7796FC}" type="datetimeFigureOut">
              <a:rPr lang="ru-RU" smtClean="0"/>
              <a:t>14.01.2024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43B058-F101-4617-AFA8-1FEEA144D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AD0CDB-EF2F-486D-8C61-8C755CCFA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B6EA-A79A-497A-8223-0C08D6017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18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B851FA-8C8A-48CF-BA36-43A328502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3205B7-369F-43AA-B456-889E53C32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C3AD0B-4FC5-4E7B-A791-067510766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3E8112D-B652-46BB-B168-65E6E52455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7236593-2021-41B5-9B0A-65CBD247C0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A9D1B9A-9609-421A-8FA8-2BD3FC7E9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03B3-FCC7-4651-88B9-DAFB0A7796FC}" type="datetimeFigureOut">
              <a:rPr lang="ru-RU" smtClean="0"/>
              <a:t>14.01.2024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A07537B-E864-4F38-9116-4FA486075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C4F725A-7AD8-420B-8C94-555884B85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B6EA-A79A-497A-8223-0C08D6017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742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F1288B-B78F-4CDE-AACB-62973AE89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925AF58-EB62-424A-AFD3-1308BB441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03B3-FCC7-4651-88B9-DAFB0A7796FC}" type="datetimeFigureOut">
              <a:rPr lang="ru-RU" smtClean="0"/>
              <a:t>14.01.2024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8501A6-1346-47DA-8F9C-1DC0DE67C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A2EB845-7F05-453B-9B0F-669D2CF3D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B6EA-A79A-497A-8223-0C08D6017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10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D03721-A93A-435D-981F-FD125AB82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03B3-FCC7-4651-88B9-DAFB0A7796FC}" type="datetimeFigureOut">
              <a:rPr lang="ru-RU" smtClean="0"/>
              <a:t>14.01.2024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4E3B05-39D5-40AB-A61A-E633BA32C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1EB545F-BA00-4F5D-9A2D-83F6FF3E1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B6EA-A79A-497A-8223-0C08D6017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273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CA82B-E926-4ADF-B9B5-E2F68798E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C33EB0-18E0-4FF6-8873-C56AD98FE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8F8172-4ED6-42E9-94C8-CFF5C6B67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2300F2-D3C1-4EBC-B91B-207863CE9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03B3-FCC7-4651-88B9-DAFB0A7796FC}" type="datetimeFigureOut">
              <a:rPr lang="ru-RU" smtClean="0"/>
              <a:t>14.01.2024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5651AB-5BC4-4664-96AE-8F7B9F6B3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4DA8F3-536B-4E9C-94FB-AD18241F1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B6EA-A79A-497A-8223-0C08D6017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515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8C5637-262E-4340-AD10-0BBB7ECB5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088FBA1-6A01-425B-ABAF-B3059030E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8000CF-B46D-4C9C-ADB1-2A38CD7DE2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207D64-1D9A-4D5C-95CA-B0B2B465B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03B3-FCC7-4651-88B9-DAFB0A7796FC}" type="datetimeFigureOut">
              <a:rPr lang="ru-RU" smtClean="0"/>
              <a:t>14.01.2024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2E00BD-E810-439B-A702-E6E4270BD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6B3BEC-E2F6-48D9-A941-99FCEDF67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B6EA-A79A-497A-8223-0C08D6017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584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63E66F-A474-41BC-A4ED-0F97A5860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E8D7A2-9A2C-4CCE-9966-D41642C5B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0BE434-D734-40D2-81B6-CB41CBB81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03B3-FCC7-4651-88B9-DAFB0A7796FC}" type="datetimeFigureOut">
              <a:rPr lang="ru-RU" smtClean="0"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4F5925-30E2-41B4-A686-86849EE65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51F036-09E0-4172-830C-502E0023B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B6EA-A79A-497A-8223-0C08D6017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53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B940EC8-099F-4F63-B7F0-2D2200F57F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4239ED-B8E8-468A-B968-E76B9A300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2E947E-42ED-4D68-9C98-B95E3FD43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03B3-FCC7-4651-88B9-DAFB0A7796FC}" type="datetimeFigureOut">
              <a:rPr lang="ru-RU" smtClean="0"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E56459-FDCC-48CA-ADA3-254B9991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15D548-63AA-47E0-825B-11A633048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6B6EA-A79A-497A-8223-0C08D6017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019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981E97-F6F9-48FE-9955-896C55A4B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BAF187-77C8-4143-8D37-17950570C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F535AC-6D0A-4C7E-9A77-27478589CE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E03B3-FCC7-4651-88B9-DAFB0A7796FC}" type="datetimeFigureOut">
              <a:rPr lang="ru-RU" smtClean="0"/>
              <a:t>14.01.2024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ACC74B-FB42-4FFD-8575-7025C09776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057DA2-6EA7-4E89-9C1C-1A3241D0BB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6B6EA-A79A-497A-8223-0C08D6017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55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slXtqNlU1g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63.png"/><Relationship Id="rId5" Type="http://schemas.openxmlformats.org/officeDocument/2006/relationships/image" Target="../media/image73.png"/><Relationship Id="rId10" Type="http://schemas.openxmlformats.org/officeDocument/2006/relationships/image" Target="../media/image61.png"/><Relationship Id="rId4" Type="http://schemas.openxmlformats.org/officeDocument/2006/relationships/image" Target="../media/image72.png"/><Relationship Id="rId9" Type="http://schemas.openxmlformats.org/officeDocument/2006/relationships/image" Target="../media/image7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E0888E-505B-4454-813C-58F0F69C0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DD8FA5-E0D0-45A0-AA5D-DFF01A0AEB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Жизнь в пресных водах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D861A6-8762-4D4D-B97E-446D070643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dirty="0">
                <a:solidFill>
                  <a:srgbClr val="002060"/>
                </a:solidFill>
              </a:rPr>
              <a:t>Подготовили:</a:t>
            </a:r>
          </a:p>
          <a:p>
            <a:pPr algn="r"/>
            <a:r>
              <a:rPr lang="ru-RU" dirty="0">
                <a:solidFill>
                  <a:srgbClr val="002060"/>
                </a:solidFill>
              </a:rPr>
              <a:t>студенты 3-1/4 группы</a:t>
            </a:r>
          </a:p>
          <a:p>
            <a:pPr algn="r"/>
            <a:r>
              <a:rPr lang="ru-RU" dirty="0" err="1">
                <a:solidFill>
                  <a:srgbClr val="002060"/>
                </a:solidFill>
              </a:rPr>
              <a:t>Крижанаускайте</a:t>
            </a:r>
            <a:r>
              <a:rPr lang="ru-RU" dirty="0">
                <a:solidFill>
                  <a:srgbClr val="002060"/>
                </a:solidFill>
              </a:rPr>
              <a:t> Кристина,</a:t>
            </a:r>
          </a:p>
          <a:p>
            <a:pPr algn="r"/>
            <a:r>
              <a:rPr lang="ru-RU" dirty="0">
                <a:solidFill>
                  <a:srgbClr val="002060"/>
                </a:solidFill>
              </a:rPr>
              <a:t>Михайловская Кристина</a:t>
            </a:r>
          </a:p>
        </p:txBody>
      </p:sp>
    </p:spTree>
    <p:extLst>
      <p:ext uri="{BB962C8B-B14F-4D97-AF65-F5344CB8AC3E}">
        <p14:creationId xmlns:p14="http://schemas.microsoft.com/office/powerpoint/2010/main" val="1221315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E0888E-505B-4454-813C-58F0F69C0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DD8FA5-E0D0-45A0-AA5D-DFF01A0AEB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-922337"/>
            <a:ext cx="9144000" cy="2387600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Жизнь в пресных водах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D861A6-8762-4D4D-B97E-446D07064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600" y="2601119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rgbClr val="002060"/>
                </a:solidFill>
              </a:rPr>
              <a:t>Цель: </a:t>
            </a:r>
            <a:r>
              <a:rPr lang="ru-RU" i="1" dirty="0">
                <a:effectLst/>
                <a:ea typeface="Calibri" panose="020F0502020204030204" pitchFamily="34" charset="0"/>
              </a:rPr>
              <a:t>Узнать о разнообразие животного и растительного мира, об их взаимосвязи, научиться отвечать по плану</a:t>
            </a:r>
            <a:r>
              <a:rPr lang="ru-RU" dirty="0">
                <a:solidFill>
                  <a:srgbClr val="002060"/>
                </a:solidFill>
              </a:rPr>
              <a:t> </a:t>
            </a:r>
          </a:p>
          <a:p>
            <a:pPr algn="l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800C22-2794-47E8-9844-3CD175A1E27B}"/>
              </a:ext>
            </a:extLst>
          </p:cNvPr>
          <p:cNvSpPr txBox="1"/>
          <p:nvPr/>
        </p:nvSpPr>
        <p:spPr>
          <a:xfrm>
            <a:off x="2527300" y="3695700"/>
            <a:ext cx="79756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Растения</a:t>
            </a:r>
          </a:p>
          <a:p>
            <a:r>
              <a:rPr lang="ru-RU" sz="2800" dirty="0"/>
              <a:t>Животные </a:t>
            </a:r>
          </a:p>
          <a:p>
            <a:r>
              <a:rPr lang="ru-RU" sz="2800" dirty="0"/>
              <a:t>Цепи питания </a:t>
            </a:r>
          </a:p>
          <a:p>
            <a:r>
              <a:rPr lang="ru-RU" sz="2800" dirty="0"/>
              <a:t>Человек и природное сообщество</a:t>
            </a:r>
          </a:p>
          <a:p>
            <a:r>
              <a:rPr lang="ru-RU" sz="2800" dirty="0"/>
              <a:t>Экологические проблемы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54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DD4AFFA-49B7-4F01-B6FE-FDD6EBB20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D6460CE8-A14F-4903-B4B1-1D39BE188475}"/>
              </a:ext>
            </a:extLst>
          </p:cNvPr>
          <p:cNvSpPr/>
          <p:nvPr/>
        </p:nvSpPr>
        <p:spPr>
          <a:xfrm>
            <a:off x="4343400" y="873918"/>
            <a:ext cx="6076950" cy="1981200"/>
          </a:xfrm>
          <a:prstGeom prst="cloudCallout">
            <a:avLst/>
          </a:prstGeom>
          <a:ln w="28575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988B48-BF6A-46B3-BC8E-1AF51574612A}"/>
              </a:ext>
            </a:extLst>
          </p:cNvPr>
          <p:cNvSpPr txBox="1"/>
          <p:nvPr/>
        </p:nvSpPr>
        <p:spPr>
          <a:xfrm>
            <a:off x="5267324" y="1204911"/>
            <a:ext cx="4229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Привет !Меня зовут Пип!</a:t>
            </a:r>
          </a:p>
          <a:p>
            <a:r>
              <a:rPr lang="ru-RU" sz="2400" dirty="0"/>
              <a:t>Я лягушка, живу около реки Нева. 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BAE9BC3-0B36-4E00-BC61-3084F3EC3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5674" y="2209800"/>
            <a:ext cx="3105151" cy="299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00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2D0BE53-A714-4204-B357-8995A69DB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39" y="0"/>
            <a:ext cx="12192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1C9E38D-7D5C-4982-B269-D7C5083DA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64" y="996370"/>
            <a:ext cx="6562725" cy="2619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EE23EF-8164-4FB0-A206-7E7A568D6D63}"/>
              </a:ext>
            </a:extLst>
          </p:cNvPr>
          <p:cNvSpPr txBox="1"/>
          <p:nvPr/>
        </p:nvSpPr>
        <p:spPr>
          <a:xfrm>
            <a:off x="1178039" y="1422713"/>
            <a:ext cx="51534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Я очень давно хотел отправиться в путешествие . </a:t>
            </a:r>
          </a:p>
          <a:p>
            <a:r>
              <a:rPr lang="ru-RU" sz="2400" dirty="0"/>
              <a:t>Вчера.. о чудо я нашел бутылку с письмом !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64DB7C2-227A-4247-8F96-9B6035059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494" y="2992373"/>
            <a:ext cx="3229905" cy="326885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BC6E6C5-BC95-48A3-8CC0-E452D2A8E5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1" y="302091"/>
            <a:ext cx="5486399" cy="595913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34221AD-3751-4E4A-B932-D15A7148685F}"/>
              </a:ext>
            </a:extLst>
          </p:cNvPr>
          <p:cNvSpPr txBox="1"/>
          <p:nvPr/>
        </p:nvSpPr>
        <p:spPr>
          <a:xfrm>
            <a:off x="8040112" y="596776"/>
            <a:ext cx="381952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otype Corsiva" panose="03010101010201010101" pitchFamily="66" charset="0"/>
              </a:rPr>
              <a:t>Дорогой незнакомец или незнакомка! Я  озерная русалка  Акки. Живу в озере Байкал.</a:t>
            </a:r>
          </a:p>
          <a:p>
            <a:r>
              <a:rPr lang="ru-RU" sz="2400" dirty="0">
                <a:latin typeface="Monotype Corsiva" panose="03010101010201010101" pitchFamily="66" charset="0"/>
              </a:rPr>
              <a:t>Я попала в плен злодея, прошу спасти меня ,к письму прилагается карта для моего спасения и фотография, чтобы ты смог  меня узнать.  На карте отмечены мои друзья, которые тебе помогут!</a:t>
            </a:r>
          </a:p>
          <a:p>
            <a:r>
              <a:rPr lang="ru-RU" sz="2400" dirty="0">
                <a:latin typeface="Monotype Corsiva" panose="03010101010201010101" pitchFamily="66" charset="0"/>
              </a:rPr>
              <a:t>        </a:t>
            </a:r>
            <a:r>
              <a:rPr lang="ru-RU" sz="2400" dirty="0" err="1">
                <a:latin typeface="Monotype Corsiva" panose="03010101010201010101" pitchFamily="66" charset="0"/>
              </a:rPr>
              <a:t>Пожалуйста,помоги</a:t>
            </a:r>
            <a:r>
              <a:rPr lang="ru-RU" sz="2400" dirty="0">
                <a:latin typeface="Monotype Corsiva" panose="03010101010201010101" pitchFamily="66" charset="0"/>
              </a:rPr>
              <a:t> мне!</a:t>
            </a:r>
          </a:p>
        </p:txBody>
      </p:sp>
    </p:spTree>
    <p:extLst>
      <p:ext uri="{BB962C8B-B14F-4D97-AF65-F5344CB8AC3E}">
        <p14:creationId xmlns:p14="http://schemas.microsoft.com/office/powerpoint/2010/main" val="250194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68A2546-116E-4EC4-87AC-C5E6E522E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DC523EC-B365-46D5-AFEE-C3F8AF841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075" y="2738435"/>
            <a:ext cx="4133850" cy="4048125"/>
          </a:xfrm>
          <a:prstGeom prst="rect">
            <a:avLst/>
          </a:prstGeom>
        </p:spPr>
      </p:pic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7A29922A-37C8-49CA-A5B0-84940452A6B3}"/>
              </a:ext>
            </a:extLst>
          </p:cNvPr>
          <p:cNvSpPr/>
          <p:nvPr/>
        </p:nvSpPr>
        <p:spPr>
          <a:xfrm>
            <a:off x="2457451" y="1102845"/>
            <a:ext cx="5915024" cy="1981200"/>
          </a:xfrm>
          <a:prstGeom prst="cloudCallou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75B0F1-C422-4142-8B8D-759BEADE7274}"/>
              </a:ext>
            </a:extLst>
          </p:cNvPr>
          <p:cNvSpPr txBox="1"/>
          <p:nvPr/>
        </p:nvSpPr>
        <p:spPr>
          <a:xfrm>
            <a:off x="3095625" y="1493280"/>
            <a:ext cx="5117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Ты поможешь мне спасти Акки </a:t>
            </a:r>
            <a:r>
              <a:rPr lang="en-US" sz="2400" b="1" dirty="0">
                <a:latin typeface="Garamond" panose="02020404030301010803" pitchFamily="18" charset="0"/>
              </a:rPr>
              <a:t>?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Пожалуйста, нам вместе будет интересно и легче !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C9FD0CE-A310-4B04-B0E0-C30544A2EC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6" b="98438" l="2539" r="89844">
                        <a14:foregroundMark x1="26563" y1="21680" x2="47461" y2="68359"/>
                        <a14:foregroundMark x1="47461" y1="68359" x2="52539" y2="15039"/>
                        <a14:foregroundMark x1="52539" y1="15039" x2="34180" y2="67383"/>
                        <a14:foregroundMark x1="34180" y1="67383" x2="56250" y2="70703"/>
                        <a14:foregroundMark x1="56250" y1="70703" x2="17188" y2="77344"/>
                        <a14:foregroundMark x1="17188" y1="77344" x2="31641" y2="74219"/>
                        <a14:foregroundMark x1="31641" y1="74219" x2="64648" y2="74219"/>
                        <a14:foregroundMark x1="64648" y1="74219" x2="24219" y2="57813"/>
                        <a14:foregroundMark x1="24219" y1="57813" x2="23722" y2="44100"/>
                        <a14:foregroundMark x1="24775" y1="29764" x2="27344" y2="27930"/>
                        <a14:foregroundMark x1="28906" y1="10156" x2="45313" y2="8594"/>
                        <a14:foregroundMark x1="45313" y1="8594" x2="32813" y2="17578"/>
                        <a14:foregroundMark x1="32813" y1="17578" x2="57422" y2="28711"/>
                        <a14:foregroundMark x1="57422" y1="28711" x2="54688" y2="42773"/>
                        <a14:foregroundMark x1="54688" y1="42773" x2="35547" y2="65625"/>
                        <a14:foregroundMark x1="35547" y1="65625" x2="33203" y2="83008"/>
                        <a14:foregroundMark x1="33203" y1="83008" x2="45313" y2="87305"/>
                        <a14:foregroundMark x1="45313" y1="87305" x2="43750" y2="88477"/>
                        <a14:foregroundMark x1="64063" y1="12500" x2="50977" y2="68945"/>
                        <a14:foregroundMark x1="69141" y1="13281" x2="64648" y2="61523"/>
                        <a14:foregroundMark x1="40039" y1="6250" x2="76563" y2="27344"/>
                        <a14:foregroundMark x1="50977" y1="6250" x2="33008" y2="49609"/>
                        <a14:foregroundMark x1="10938" y1="65625" x2="33789" y2="74023"/>
                        <a14:foregroundMark x1="33789" y1="74023" x2="88281" y2="78125"/>
                        <a14:foregroundMark x1="5664" y1="71289" x2="24023" y2="86719"/>
                        <a14:foregroundMark x1="24023" y1="86719" x2="74805" y2="95703"/>
                        <a14:foregroundMark x1="74805" y1="95703" x2="85547" y2="92773"/>
                        <a14:foregroundMark x1="6445" y1="73828" x2="10742" y2="83789"/>
                        <a14:foregroundMark x1="10742" y1="83789" x2="53906" y2="89648"/>
                        <a14:foregroundMark x1="53906" y1="89648" x2="77539" y2="82227"/>
                        <a14:foregroundMark x1="4297" y1="74609" x2="20313" y2="98438"/>
                        <a14:foregroundMark x1="11719" y1="60547" x2="23438" y2="72852"/>
                        <a14:foregroundMark x1="12305" y1="49609" x2="27734" y2="70898"/>
                        <a14:foregroundMark x1="3125" y1="91602" x2="9766" y2="68555"/>
                        <a14:foregroundMark x1="9766" y1="68555" x2="22612" y2="44308"/>
                        <a14:foregroundMark x1="20709" y1="29699" x2="11719" y2="11719"/>
                        <a14:foregroundMark x1="23438" y1="16992" x2="48438" y2="43750"/>
                        <a14:foregroundMark x1="41406" y1="10547" x2="51563" y2="55078"/>
                        <a14:foregroundMark x1="35742" y1="16602" x2="46289" y2="58984"/>
                        <a14:foregroundMark x1="20898" y1="18750" x2="50391" y2="586"/>
                        <a14:foregroundMark x1="21094" y1="7813" x2="50781" y2="8008"/>
                        <a14:foregroundMark x1="50781" y1="8008" x2="61328" y2="15430"/>
                        <a14:foregroundMark x1="59961" y1="9961" x2="68945" y2="35938"/>
                        <a14:foregroundMark x1="74023" y1="13867" x2="71875" y2="57422"/>
                        <a14:foregroundMark x1="75977" y1="25391" x2="75195" y2="53516"/>
                        <a14:foregroundMark x1="69922" y1="12305" x2="58203" y2="54688"/>
                        <a14:foregroundMark x1="62109" y1="8594" x2="63086" y2="54297"/>
                        <a14:foregroundMark x1="63672" y1="8594" x2="47852" y2="33594"/>
                        <a14:foregroundMark x1="52344" y1="3125" x2="63477" y2="26758"/>
                        <a14:foregroundMark x1="65039" y1="62891" x2="80664" y2="84570"/>
                        <a14:foregroundMark x1="82227" y1="64453" x2="50781" y2="82227"/>
                        <a14:foregroundMark x1="49805" y1="71680" x2="86719" y2="65039"/>
                        <a14:foregroundMark x1="70117" y1="59766" x2="64453" y2="74023"/>
                        <a14:foregroundMark x1="75586" y1="59570" x2="71875" y2="80078"/>
                        <a14:foregroundMark x1="12891" y1="31055" x2="33984" y2="66211"/>
                        <a14:foregroundMark x1="27734" y1="27734" x2="21680" y2="55859"/>
                        <a14:foregroundMark x1="18555" y1="25781" x2="19922" y2="51758"/>
                        <a14:foregroundMark x1="5273" y1="61523" x2="5273" y2="91797"/>
                        <a14:foregroundMark x1="2539" y1="80078" x2="3320" y2="96484"/>
                        <a14:foregroundMark x1="10742" y1="90820" x2="15234" y2="95313"/>
                        <a14:foregroundMark x1="35352" y1="95117" x2="45898" y2="95898"/>
                        <a14:foregroundMark x1="45898" y1="95898" x2="62500" y2="95117"/>
                        <a14:foregroundMark x1="38672" y1="98438" x2="61719" y2="95703"/>
                        <a14:foregroundMark x1="61719" y1="95703" x2="61719" y2="95703"/>
                        <a14:foregroundMark x1="71289" y1="85742" x2="69727" y2="85742"/>
                        <a14:foregroundMark x1="65039" y1="85742" x2="71289" y2="91797"/>
                        <a14:foregroundMark x1="74219" y1="21484" x2="70117" y2="322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0531" y="2331243"/>
            <a:ext cx="3224213" cy="4048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74179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D4C957E-6BEC-4763-BBBC-76A7C1D15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Пузырек для мыслей: облако 1">
            <a:extLst>
              <a:ext uri="{FF2B5EF4-FFF2-40B4-BE49-F238E27FC236}">
                <a16:creationId xmlns:a16="http://schemas.microsoft.com/office/drawing/2014/main" id="{BC42092A-0E8C-4C33-8C46-8C8404BF9B37}"/>
              </a:ext>
            </a:extLst>
          </p:cNvPr>
          <p:cNvSpPr/>
          <p:nvPr/>
        </p:nvSpPr>
        <p:spPr>
          <a:xfrm>
            <a:off x="561975" y="304800"/>
            <a:ext cx="6124575" cy="2459414"/>
          </a:xfrm>
          <a:prstGeom prst="cloudCallou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85FD5B-54E1-497F-B368-2C8FBE465EE6}"/>
              </a:ext>
            </a:extLst>
          </p:cNvPr>
          <p:cNvSpPr txBox="1"/>
          <p:nvPr/>
        </p:nvSpPr>
        <p:spPr>
          <a:xfrm>
            <a:off x="1397793" y="565011"/>
            <a:ext cx="5448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Забыл сказать… путь предстоит нелёгкий, придётся преодолевать трудности , и не раз. Надеюсь мы справимся!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А вот и карта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83B37B-6BFF-4C1D-857C-22FED1462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911" y="1781175"/>
            <a:ext cx="7620000" cy="44070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FACC00-27B7-4909-BB3B-BABD3143BF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1465" y="2640612"/>
            <a:ext cx="1133954" cy="113395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088303-B6A6-4504-8B51-A823CBA06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991" y="3142463"/>
            <a:ext cx="762066" cy="573074"/>
          </a:xfrm>
          <a:prstGeom prst="rect">
            <a:avLst/>
          </a:prstGeom>
        </p:spPr>
      </p:pic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35212DCE-3E8A-4412-AF42-3BE69231D7F4}"/>
              </a:ext>
            </a:extLst>
          </p:cNvPr>
          <p:cNvCxnSpPr>
            <a:cxnSpLocks/>
            <a:endCxn id="18" idx="7"/>
          </p:cNvCxnSpPr>
          <p:nvPr/>
        </p:nvCxnSpPr>
        <p:spPr>
          <a:xfrm flipH="1">
            <a:off x="9564984" y="3323090"/>
            <a:ext cx="107624" cy="1671580"/>
          </a:xfrm>
          <a:prstGeom prst="line">
            <a:avLst/>
          </a:pr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Блок-схема: узел 17">
            <a:extLst>
              <a:ext uri="{FF2B5EF4-FFF2-40B4-BE49-F238E27FC236}">
                <a16:creationId xmlns:a16="http://schemas.microsoft.com/office/drawing/2014/main" id="{DA93D837-5FA0-432C-B0A9-8D6CF368C938}"/>
              </a:ext>
            </a:extLst>
          </p:cNvPr>
          <p:cNvSpPr/>
          <p:nvPr/>
        </p:nvSpPr>
        <p:spPr>
          <a:xfrm>
            <a:off x="9048750" y="4922610"/>
            <a:ext cx="604806" cy="492056"/>
          </a:xfrm>
          <a:prstGeom prst="flowChartConnector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49EA37B2-7CF7-4154-86ED-8E0053FC98B0}"/>
              </a:ext>
            </a:extLst>
          </p:cNvPr>
          <p:cNvCxnSpPr>
            <a:cxnSpLocks/>
          </p:cNvCxnSpPr>
          <p:nvPr/>
        </p:nvCxnSpPr>
        <p:spPr>
          <a:xfrm>
            <a:off x="7410467" y="4231064"/>
            <a:ext cx="1619233" cy="797972"/>
          </a:xfrm>
          <a:prstGeom prst="line">
            <a:avLst/>
          </a:pr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Блок-схема: узел 21">
            <a:extLst>
              <a:ext uri="{FF2B5EF4-FFF2-40B4-BE49-F238E27FC236}">
                <a16:creationId xmlns:a16="http://schemas.microsoft.com/office/drawing/2014/main" id="{BEF4D96B-9261-4B14-A897-E5BB23A88186}"/>
              </a:ext>
            </a:extLst>
          </p:cNvPr>
          <p:cNvSpPr/>
          <p:nvPr/>
        </p:nvSpPr>
        <p:spPr>
          <a:xfrm>
            <a:off x="6846093" y="3657990"/>
            <a:ext cx="625313" cy="573074"/>
          </a:xfrm>
          <a:prstGeom prst="flowChartConnector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DA876988-ED50-488D-AE70-61B3249DBC51}"/>
              </a:ext>
            </a:extLst>
          </p:cNvPr>
          <p:cNvCxnSpPr>
            <a:cxnSpLocks/>
            <a:endCxn id="22" idx="3"/>
          </p:cNvCxnSpPr>
          <p:nvPr/>
        </p:nvCxnSpPr>
        <p:spPr>
          <a:xfrm flipV="1">
            <a:off x="6224127" y="4147139"/>
            <a:ext cx="713541" cy="519722"/>
          </a:xfrm>
          <a:prstGeom prst="line">
            <a:avLst/>
          </a:pr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" name="Блок-схема: узел 28">
            <a:extLst>
              <a:ext uri="{FF2B5EF4-FFF2-40B4-BE49-F238E27FC236}">
                <a16:creationId xmlns:a16="http://schemas.microsoft.com/office/drawing/2014/main" id="{3B53EBBB-03B4-4446-8103-D2DB4200855D}"/>
              </a:ext>
            </a:extLst>
          </p:cNvPr>
          <p:cNvSpPr/>
          <p:nvPr/>
        </p:nvSpPr>
        <p:spPr>
          <a:xfrm>
            <a:off x="5638868" y="4666861"/>
            <a:ext cx="604806" cy="533356"/>
          </a:xfrm>
          <a:prstGeom prst="flowChartConnector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79E6E6B7-2D58-46E9-A042-F753056594EF}"/>
              </a:ext>
            </a:extLst>
          </p:cNvPr>
          <p:cNvCxnSpPr>
            <a:stCxn id="11" idx="2"/>
          </p:cNvCxnSpPr>
          <p:nvPr/>
        </p:nvCxnSpPr>
        <p:spPr>
          <a:xfrm>
            <a:off x="4802024" y="3715537"/>
            <a:ext cx="836844" cy="924648"/>
          </a:xfrm>
          <a:prstGeom prst="line">
            <a:avLst/>
          </a:prstGeom>
          <a:ln w="7620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9CBB773-0AA5-41C2-BCDB-AB3B8BB74A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976" y="3015289"/>
            <a:ext cx="2776198" cy="327769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2E4BEBA-474C-4A33-88BB-7DFABD62D2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44" b="95508" l="9375" r="91992">
                        <a14:foregroundMark x1="36719" y1="7813" x2="57422" y2="10742"/>
                        <a14:foregroundMark x1="75391" y1="9961" x2="76367" y2="9961"/>
                        <a14:foregroundMark x1="69531" y1="13477" x2="83398" y2="10742"/>
                        <a14:foregroundMark x1="82422" y1="18945" x2="87500" y2="16797"/>
                        <a14:foregroundMark x1="54102" y1="4492" x2="63281" y2="2734"/>
                        <a14:foregroundMark x1="30078" y1="90820" x2="43164" y2="90039"/>
                        <a14:foregroundMark x1="31836" y1="95313" x2="40234" y2="95508"/>
                        <a14:foregroundMark x1="12305" y1="47852" x2="9570" y2="54883"/>
                        <a14:foregroundMark x1="89453" y1="70508" x2="91992" y2="742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30409" y="2384961"/>
            <a:ext cx="1283831" cy="131034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B064DF8-658B-437C-B3F0-6156CAA85C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4365" y="5142841"/>
            <a:ext cx="1117768" cy="1279445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F6064F44-3C2E-4A1A-8B62-6438AB29A9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4117" y="2152244"/>
            <a:ext cx="1118006" cy="11708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FB3E81-6C00-49E4-875A-76847A411B7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64364" y="3753682"/>
            <a:ext cx="1117769" cy="111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24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02F692-1699-4F0A-91A9-EAA3FD1A3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251DA81A-FB15-494B-B9C8-1BC974ACB01D}"/>
              </a:ext>
            </a:extLst>
          </p:cNvPr>
          <p:cNvSpPr/>
          <p:nvPr/>
        </p:nvSpPr>
        <p:spPr>
          <a:xfrm>
            <a:off x="4457700" y="1152525"/>
            <a:ext cx="6162675" cy="2276475"/>
          </a:xfrm>
          <a:prstGeom prst="cloudCallou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45AA67-F88A-4E5A-870C-C84347887F2D}"/>
              </a:ext>
            </a:extLst>
          </p:cNvPr>
          <p:cNvSpPr txBox="1"/>
          <p:nvPr/>
        </p:nvSpPr>
        <p:spPr>
          <a:xfrm>
            <a:off x="5100637" y="1601182"/>
            <a:ext cx="487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Начнем наше путешествие, но для начала нам надо погрузиться в воду, так будет удобнее путешествовать 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EF2D02-690A-416C-8035-813BFE62B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075" y="3053953"/>
            <a:ext cx="3571875" cy="335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799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>
            <a:extLst>
              <a:ext uri="{FF2B5EF4-FFF2-40B4-BE49-F238E27FC236}">
                <a16:creationId xmlns:a16="http://schemas.microsoft.com/office/drawing/2014/main" id="{84EA7E9F-8C30-4C72-B406-50A7960B0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143000"/>
            <a:ext cx="12201331" cy="915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630B58-D467-4735-8ED1-4B5CDF2AA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" y="-172647"/>
            <a:ext cx="12182669" cy="715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EA78696-3120-4B6D-A8A4-F512BC28C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1" y="-172647"/>
            <a:ext cx="12192000" cy="715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3F188-F110-4C6A-B79C-C0AF41F7EC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F2A0A23-FA6B-41F7-B9A4-DBFC411D27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BDEA9BA2-EF9D-4BA0-BD3D-6AD89AB48E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0661" y="3822700"/>
            <a:ext cx="410678" cy="36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id="{2B80FF3E-DB04-4159-ADFC-B7E0798FE0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26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6A0479-38C5-4722-919A-0F2544D73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87B0ED-06BE-4560-A468-762323B94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982" y="1116113"/>
            <a:ext cx="8718036" cy="59197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1931D6-C1CD-4760-ACAC-B3A29BCC8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6423" y="2658948"/>
            <a:ext cx="1133954" cy="11400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6EDAC8C-BA3C-4C4E-BA21-FDE9AEEC0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8210" y="4075978"/>
            <a:ext cx="640135" cy="5182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020DD7E-A876-43D5-BBD3-46FB23A5A4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744021">
            <a:off x="6901853" y="2687149"/>
            <a:ext cx="3005588" cy="30116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0EF805-CEC7-4850-978B-2CCA15424F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7367" y="2874215"/>
            <a:ext cx="1115665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3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498DBB-21B6-492C-8BA0-6A881BD33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71BCC3-5B96-4136-9DE9-B24A3FA79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720" y="2340472"/>
            <a:ext cx="4249280" cy="4517528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2CC0BC5D-68CC-4020-A100-3F3214D973C4}"/>
              </a:ext>
            </a:extLst>
          </p:cNvPr>
          <p:cNvSpPr/>
          <p:nvPr/>
        </p:nvSpPr>
        <p:spPr>
          <a:xfrm rot="634294">
            <a:off x="5457826" y="117493"/>
            <a:ext cx="5943599" cy="3345284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2C6E8C-100C-48E9-8D4D-1D1155B63167}"/>
              </a:ext>
            </a:extLst>
          </p:cNvPr>
          <p:cNvSpPr txBox="1"/>
          <p:nvPr/>
        </p:nvSpPr>
        <p:spPr>
          <a:xfrm>
            <a:off x="6096000" y="521673"/>
            <a:ext cx="51339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Меня зовут </a:t>
            </a:r>
            <a:r>
              <a:rPr lang="ru-RU" sz="2400" b="1" dirty="0" err="1">
                <a:latin typeface="Garamond" panose="02020404030301010803" pitchFamily="18" charset="0"/>
              </a:rPr>
              <a:t>Флоралинн</a:t>
            </a:r>
            <a:r>
              <a:rPr lang="ru-RU" sz="2400" b="1" dirty="0">
                <a:latin typeface="Garamond" panose="02020404030301010803" pitchFamily="18" charset="0"/>
              </a:rPr>
              <a:t>! Я маленькая растительная пони и подруга Акки.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Я помогу вам в ее спасение.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 Для этого нужно разобраться 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в растениях пресных водоемов.</a:t>
            </a:r>
          </a:p>
        </p:txBody>
      </p:sp>
    </p:spTree>
    <p:extLst>
      <p:ext uri="{BB962C8B-B14F-4D97-AF65-F5344CB8AC3E}">
        <p14:creationId xmlns:p14="http://schemas.microsoft.com/office/powerpoint/2010/main" val="404039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80CAB8D-3F31-4264-8012-BD5C85020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E3865D-5B2F-4E37-AC2D-BA5EFB7B8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1" y="1090611"/>
            <a:ext cx="6686550" cy="51101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866C223-E352-4F91-A939-0530C9E98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173" y="1921603"/>
            <a:ext cx="3724979" cy="37005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3B9077-36F3-4F68-8D9D-FCE6DA43D2F1}"/>
              </a:ext>
            </a:extLst>
          </p:cNvPr>
          <p:cNvSpPr txBox="1"/>
          <p:nvPr/>
        </p:nvSpPr>
        <p:spPr>
          <a:xfrm>
            <a:off x="2667000" y="283696"/>
            <a:ext cx="626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Garamond" panose="02020404030301010803" pitchFamily="18" charset="0"/>
              </a:rPr>
              <a:t>Опишите водоем по фотографии</a:t>
            </a:r>
            <a:r>
              <a:rPr lang="ru-RU" b="1" dirty="0"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7019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5A60D2-8DA6-43B7-B79C-C56A205A4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625"/>
            <a:ext cx="12192000" cy="6857999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73431672-B368-417D-B658-1B63E1B3764B}"/>
              </a:ext>
            </a:extLst>
          </p:cNvPr>
          <p:cNvSpPr/>
          <p:nvPr/>
        </p:nvSpPr>
        <p:spPr>
          <a:xfrm>
            <a:off x="4600574" y="188446"/>
            <a:ext cx="5676901" cy="2876550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5AD164-A796-406E-BD58-C9E34B266023}"/>
              </a:ext>
            </a:extLst>
          </p:cNvPr>
          <p:cNvSpPr txBox="1"/>
          <p:nvPr/>
        </p:nvSpPr>
        <p:spPr>
          <a:xfrm>
            <a:off x="5281611" y="575609"/>
            <a:ext cx="43148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Давайте поближе познакомимся с растениями. Для этого надо будет вспомнить стихотворение и перечислите растения оттуда.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BC1A1B-A930-471B-B600-3851B1B01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393" y="2514601"/>
            <a:ext cx="3581400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68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73C759-EAB2-4B1E-A84E-FAEFD94B0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717592-A873-433C-9CC9-B70A5A09B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78" b="94820" l="4818" r="96834">
                        <a14:foregroundMark x1="11631" y1="6856" x2="28217" y2="86745"/>
                        <a14:foregroundMark x1="28217" y1="86745" x2="51617" y2="82478"/>
                        <a14:foregroundMark x1="51617" y1="82478" x2="86992" y2="87608"/>
                        <a14:foregroundMark x1="86992" y1="87608" x2="83207" y2="16658"/>
                        <a14:foregroundMark x1="83207" y1="16658" x2="65795" y2="5282"/>
                        <a14:foregroundMark x1="65795" y1="5282" x2="16999" y2="7364"/>
                        <a14:foregroundMark x1="16999" y1="7364" x2="15210" y2="7974"/>
                        <a14:foregroundMark x1="4474" y1="6145" x2="8878" y2="84154"/>
                        <a14:foregroundMark x1="8878" y1="84154" x2="19752" y2="92788"/>
                        <a14:foregroundMark x1="19752" y1="92788" x2="65864" y2="89792"/>
                        <a14:foregroundMark x1="65864" y1="89792" x2="81349" y2="89792"/>
                        <a14:foregroundMark x1="81349" y1="89792" x2="89332" y2="76181"/>
                        <a14:foregroundMark x1="89332" y1="76181" x2="86924" y2="54292"/>
                        <a14:foregroundMark x1="86924" y1="54292" x2="91810" y2="21026"/>
                        <a14:foregroundMark x1="91810" y1="21026" x2="91191" y2="20061"/>
                        <a14:foregroundMark x1="3304" y1="5180" x2="17756" y2="5333"/>
                        <a14:foregroundMark x1="17756" y1="5333" x2="47213" y2="3352"/>
                        <a14:foregroundMark x1="47213" y1="3352" x2="67860" y2="3961"/>
                        <a14:foregroundMark x1="67860" y1="3961" x2="77151" y2="7263"/>
                        <a14:foregroundMark x1="77151" y1="7263" x2="87268" y2="15084"/>
                        <a14:foregroundMark x1="87268" y1="15084" x2="93118" y2="26206"/>
                        <a14:foregroundMark x1="93118" y1="26206" x2="95458" y2="80752"/>
                        <a14:foregroundMark x1="95458" y1="80752" x2="87543" y2="92534"/>
                        <a14:foregroundMark x1="87543" y1="92534" x2="64831" y2="96597"/>
                        <a14:foregroundMark x1="64831" y1="96597" x2="13627" y2="94058"/>
                        <a14:foregroundMark x1="13627" y1="94058" x2="6194" y2="87456"/>
                        <a14:foregroundMark x1="6194" y1="87456" x2="4818" y2="5587"/>
                        <a14:foregroundMark x1="5575" y1="1879" x2="28562" y2="4825"/>
                        <a14:foregroundMark x1="94632" y1="23616" x2="96284" y2="52616"/>
                        <a14:foregroundMark x1="96284" y1="52616" x2="93393" y2="91925"/>
                        <a14:foregroundMark x1="93393" y1="91925" x2="71507" y2="95683"/>
                        <a14:foregroundMark x1="71507" y1="95683" x2="13489" y2="94820"/>
                        <a14:foregroundMark x1="13489" y1="94820" x2="13489" y2="94820"/>
                        <a14:foregroundMark x1="95939" y1="87354" x2="96834" y2="94617"/>
                        <a14:foregroundMark x1="15003" y1="6145" x2="38541" y2="256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1135" y="352424"/>
            <a:ext cx="5060779" cy="59150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EF221B-6719-4EF7-89B7-E2AD789E3DDB}"/>
              </a:ext>
            </a:extLst>
          </p:cNvPr>
          <p:cNvSpPr txBox="1"/>
          <p:nvPr/>
        </p:nvSpPr>
        <p:spPr>
          <a:xfrm>
            <a:off x="6442032" y="1540221"/>
            <a:ext cx="619125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Arial Narrow" panose="020B0606020202030204" pitchFamily="34" charset="0"/>
              </a:rPr>
              <a:t>Тихо плещется вода,</a:t>
            </a:r>
          </a:p>
          <a:p>
            <a:r>
              <a:rPr lang="ru-RU" sz="3200" dirty="0">
                <a:highlight>
                  <a:srgbClr val="00FF00"/>
                </a:highlight>
                <a:latin typeface="Arial Narrow" panose="020B0606020202030204" pitchFamily="34" charset="0"/>
              </a:rPr>
              <a:t>Ряска</a:t>
            </a:r>
            <a:r>
              <a:rPr lang="ru-RU" sz="3200" dirty="0">
                <a:latin typeface="Arial Narrow" panose="020B0606020202030204" pitchFamily="34" charset="0"/>
              </a:rPr>
              <a:t>, </a:t>
            </a:r>
            <a:r>
              <a:rPr lang="ru-RU" sz="3200" dirty="0">
                <a:highlight>
                  <a:srgbClr val="00FF00"/>
                </a:highlight>
                <a:latin typeface="Arial Narrow" panose="020B0606020202030204" pitchFamily="34" charset="0"/>
              </a:rPr>
              <a:t>лилии</a:t>
            </a:r>
            <a:r>
              <a:rPr lang="ru-RU" sz="3200" dirty="0">
                <a:latin typeface="Arial Narrow" panose="020B0606020202030204" pitchFamily="34" charset="0"/>
              </a:rPr>
              <a:t>, </a:t>
            </a:r>
            <a:r>
              <a:rPr lang="ru-RU" sz="3200" dirty="0">
                <a:highlight>
                  <a:srgbClr val="00FF00"/>
                </a:highlight>
                <a:latin typeface="Arial Narrow" panose="020B0606020202030204" pitchFamily="34" charset="0"/>
              </a:rPr>
              <a:t>рогоз</a:t>
            </a:r>
            <a:r>
              <a:rPr lang="ru-RU" sz="3200" dirty="0">
                <a:latin typeface="Arial Narrow" panose="020B0606020202030204" pitchFamily="34" charset="0"/>
              </a:rPr>
              <a:t>,</a:t>
            </a:r>
          </a:p>
          <a:p>
            <a:r>
              <a:rPr lang="ru-RU" sz="3200" dirty="0">
                <a:latin typeface="Arial Narrow" panose="020B0606020202030204" pitchFamily="34" charset="0"/>
              </a:rPr>
              <a:t>И </a:t>
            </a:r>
            <a:r>
              <a:rPr lang="ru-RU" sz="3200" dirty="0">
                <a:highlight>
                  <a:srgbClr val="00FF00"/>
                </a:highlight>
                <a:latin typeface="Arial Narrow" panose="020B0606020202030204" pitchFamily="34" charset="0"/>
              </a:rPr>
              <a:t>кубышка</a:t>
            </a:r>
            <a:r>
              <a:rPr lang="ru-RU" sz="3200" dirty="0">
                <a:latin typeface="Arial Narrow" panose="020B0606020202030204" pitchFamily="34" charset="0"/>
              </a:rPr>
              <a:t>, и </a:t>
            </a:r>
            <a:r>
              <a:rPr lang="ru-RU" sz="3200" dirty="0">
                <a:highlight>
                  <a:srgbClr val="00FF00"/>
                </a:highlight>
                <a:latin typeface="Arial Narrow" panose="020B0606020202030204" pitchFamily="34" charset="0"/>
              </a:rPr>
              <a:t>тростник</a:t>
            </a:r>
            <a:r>
              <a:rPr lang="ru-RU" sz="3200" dirty="0">
                <a:latin typeface="Arial Narrow" panose="020B0606020202030204" pitchFamily="34" charset="0"/>
              </a:rPr>
              <a:t>,</a:t>
            </a:r>
          </a:p>
          <a:p>
            <a:r>
              <a:rPr lang="ru-RU" sz="3200" dirty="0">
                <a:latin typeface="Arial Narrow" panose="020B0606020202030204" pitchFamily="34" charset="0"/>
              </a:rPr>
              <a:t>Есть беззубка, прудовик,</a:t>
            </a:r>
          </a:p>
          <a:p>
            <a:r>
              <a:rPr lang="ru-RU" sz="3200" dirty="0">
                <a:latin typeface="Arial Narrow" panose="020B0606020202030204" pitchFamily="34" charset="0"/>
              </a:rPr>
              <a:t>Водомерка вот бежит —</a:t>
            </a:r>
          </a:p>
          <a:p>
            <a:r>
              <a:rPr lang="ru-RU" sz="3200" dirty="0">
                <a:latin typeface="Arial Narrow" panose="020B0606020202030204" pitchFamily="34" charset="0"/>
              </a:rPr>
              <a:t>Бурно жизнь кипит в нем.</a:t>
            </a:r>
          </a:p>
          <a:p>
            <a:r>
              <a:rPr lang="ru-RU" sz="3200" dirty="0">
                <a:latin typeface="Arial Narrow" panose="020B0606020202030204" pitchFamily="34" charset="0"/>
              </a:rPr>
              <a:t>Это пресный водоем.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0BD5BC-92B5-4EF9-B768-66FD64D90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1390650"/>
            <a:ext cx="4362450" cy="476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35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4F51CF-0EDB-453A-B8B1-A08A56977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37A0FA5B-535B-4CAB-987F-A3F53B2C60DD}"/>
              </a:ext>
            </a:extLst>
          </p:cNvPr>
          <p:cNvSpPr/>
          <p:nvPr/>
        </p:nvSpPr>
        <p:spPr>
          <a:xfrm>
            <a:off x="4743450" y="89922"/>
            <a:ext cx="6905625" cy="4000500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9C235D-4181-4D75-96B2-7637C382B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25" y="2571750"/>
            <a:ext cx="3676650" cy="4000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75C87B-4325-4AC2-9FAA-049FB96BD15F}"/>
              </a:ext>
            </a:extLst>
          </p:cNvPr>
          <p:cNvSpPr txBox="1"/>
          <p:nvPr/>
        </p:nvSpPr>
        <p:spPr>
          <a:xfrm>
            <a:off x="5548313" y="751344"/>
            <a:ext cx="619125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Некоторые растения (Рогоз, камыш, тростник, стрелолист, кубышка и кувшинки) своими корнями прикрепляются ко дну, а стебли и листья этих растений поднимаются над водой. Но есть и такие растения, которые ко дну совсем не прикрепляются. </a:t>
            </a:r>
          </a:p>
        </p:txBody>
      </p:sp>
    </p:spTree>
    <p:extLst>
      <p:ext uri="{BB962C8B-B14F-4D97-AF65-F5344CB8AC3E}">
        <p14:creationId xmlns:p14="http://schemas.microsoft.com/office/powerpoint/2010/main" val="3594210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70421E3-0185-4A79-B1EA-05E8DDE25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71A1D62A-3BFC-4468-8BE7-7D228A8C302C}"/>
              </a:ext>
            </a:extLst>
          </p:cNvPr>
          <p:cNvSpPr/>
          <p:nvPr/>
        </p:nvSpPr>
        <p:spPr>
          <a:xfrm>
            <a:off x="4257675" y="221456"/>
            <a:ext cx="6019800" cy="3207544"/>
          </a:xfrm>
          <a:prstGeom prst="cloudCallout">
            <a:avLst/>
          </a:prstGeom>
          <a:solidFill>
            <a:schemeClr val="bg1"/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Garamond" panose="02020404030301010803" pitchFamily="18" charset="0"/>
              </a:rPr>
              <a:t>Это ряска, которая плавает на поверхности воды. А в  толще воды плавают мельчайшие зеленые водоросли. Их иногда бывает так много, что вода кажется зеленой.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68C3C0-135B-44CC-9566-3AF93A4AF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350" y="2628900"/>
            <a:ext cx="379095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376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873F11-7AA3-4432-AE60-5704FB0BD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6ADB43CC-34DE-4B5F-9868-3883ADC708E6}"/>
              </a:ext>
            </a:extLst>
          </p:cNvPr>
          <p:cNvSpPr/>
          <p:nvPr/>
        </p:nvSpPr>
        <p:spPr>
          <a:xfrm>
            <a:off x="5600700" y="95250"/>
            <a:ext cx="5438775" cy="2628900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Garamond" panose="02020404030301010803" pitchFamily="18" charset="0"/>
              </a:rPr>
              <a:t>На этом все! Я рассказала все ,что знаю про растения. Удачи в вашем путешествие. Пока!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8C807D-BB81-4CF8-B51F-0E15E7CEC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1900" y="2495550"/>
            <a:ext cx="4095749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835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85BDF2-9ADD-4B77-9452-D1134F975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3DC2D9-9395-462A-B670-878D45EF7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1207" y="622983"/>
            <a:ext cx="8718036" cy="59197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C29DC5-A4F6-4CC7-BAFB-B60758649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7425" y="1298262"/>
            <a:ext cx="3779848" cy="37859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7566AB-7126-4A36-848A-844F7C7C9B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0673" y="1806191"/>
            <a:ext cx="1140051" cy="11400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517A3C-3E27-4FFA-BDF7-200D6CC098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9652" y="3119621"/>
            <a:ext cx="640135" cy="6237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684FFA-1988-4C1B-8313-6A12723FAE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8838" y="1917266"/>
            <a:ext cx="1121761" cy="11156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78490A-0585-4E29-AA81-B07034DA54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1240" y="3191234"/>
            <a:ext cx="469433" cy="4755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37D0B4E-6873-4AC0-9924-1C2000C0C5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874963">
            <a:off x="4745840" y="2377454"/>
            <a:ext cx="3779848" cy="37859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B3E9ABC-6365-4850-9B17-522041E360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93928" y="3271924"/>
            <a:ext cx="640135" cy="62184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EA7EDB-07A0-4D57-9DE8-83A4CB86FA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2349" y="1971054"/>
            <a:ext cx="1286367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83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8D7FF0-1CA8-41CB-8CF0-EC2D2687A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034F251D-6135-470F-9B51-C6591F5F0FC0}"/>
              </a:ext>
            </a:extLst>
          </p:cNvPr>
          <p:cNvSpPr/>
          <p:nvPr/>
        </p:nvSpPr>
        <p:spPr>
          <a:xfrm>
            <a:off x="4676775" y="609600"/>
            <a:ext cx="4972050" cy="2047875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562DC3-F1E9-4092-9644-28D2E256FCED}"/>
              </a:ext>
            </a:extLst>
          </p:cNvPr>
          <p:cNvSpPr txBox="1"/>
          <p:nvPr/>
        </p:nvSpPr>
        <p:spPr>
          <a:xfrm>
            <a:off x="5495925" y="878264"/>
            <a:ext cx="4019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Привет! Меня зовут  Селена. Я расскажу вам про животных пресного водоема.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ECE9C2-7937-4463-A92A-DBCC13F84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2495551"/>
            <a:ext cx="4019550" cy="409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83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C0309F2-A8EE-4580-A260-7A85706D5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A749D7AF-CD45-4666-BAD2-906D89C4B670}"/>
              </a:ext>
            </a:extLst>
          </p:cNvPr>
          <p:cNvSpPr/>
          <p:nvPr/>
        </p:nvSpPr>
        <p:spPr>
          <a:xfrm>
            <a:off x="5419725" y="390525"/>
            <a:ext cx="5372100" cy="2638425"/>
          </a:xfrm>
          <a:prstGeom prst="cloudCallout">
            <a:avLst/>
          </a:prstGeom>
          <a:solidFill>
            <a:schemeClr val="bg1"/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Чтобы узнать о обитателях животного мира давайте просмотрим видеоролик и после ответим на вопросы 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B4A5EA-C100-4F8F-A0A2-41D302ECFF59}"/>
              </a:ext>
            </a:extLst>
          </p:cNvPr>
          <p:cNvSpPr txBox="1"/>
          <p:nvPr/>
        </p:nvSpPr>
        <p:spPr>
          <a:xfrm>
            <a:off x="6143625" y="761998"/>
            <a:ext cx="43243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Чтобы узнать о обитателях животного мира давайте просмотрим в мое волшебное блюдце  и после - ответим на вопросы </a:t>
            </a:r>
            <a:r>
              <a:rPr lang="ru-RU" sz="2400" b="1" dirty="0">
                <a:latin typeface="Garamond" panose="02020404030301010803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C8FFA0-94A8-4BD4-A262-15F19E935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275" y="1900236"/>
            <a:ext cx="4324350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51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3E176E-6A2D-4017-90C4-5A3EB3239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DB14CA-5C83-43A9-AA1F-841348B56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676" y="1809750"/>
            <a:ext cx="4714874" cy="4467405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22447097-A5D3-4993-BA42-AC54882CC360}"/>
              </a:ext>
            </a:extLst>
          </p:cNvPr>
          <p:cNvSpPr/>
          <p:nvPr/>
        </p:nvSpPr>
        <p:spPr>
          <a:xfrm>
            <a:off x="6410325" y="299904"/>
            <a:ext cx="4591050" cy="2085974"/>
          </a:xfrm>
          <a:prstGeom prst="cloudCallout">
            <a:avLst/>
          </a:prstGeom>
          <a:solidFill>
            <a:schemeClr val="bg1"/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15DAFA-AA90-4D52-B3E1-3F54ADA370F9}"/>
              </a:ext>
            </a:extLst>
          </p:cNvPr>
          <p:cNvSpPr txBox="1"/>
          <p:nvPr/>
        </p:nvSpPr>
        <p:spPr>
          <a:xfrm>
            <a:off x="7258050" y="742726"/>
            <a:ext cx="3743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И так теперь на листочке   напишите ответы 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на мои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2816134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579464-A60A-4421-88B5-B52B45BE0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07D3D0-7243-4E39-8520-5F85EE961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475" y="2178522"/>
            <a:ext cx="3733800" cy="38290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275B68-5A09-472A-AD97-16417DBE6655}"/>
              </a:ext>
            </a:extLst>
          </p:cNvPr>
          <p:cNvSpPr txBox="1"/>
          <p:nvPr/>
        </p:nvSpPr>
        <p:spPr>
          <a:xfrm>
            <a:off x="5843591" y="1294584"/>
            <a:ext cx="619125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latin typeface="Garamond" panose="02020404030301010803" pitchFamily="18" charset="0"/>
              </a:rPr>
              <a:t>Главная связь между животными и растениями?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latin typeface="Garamond" panose="02020404030301010803" pitchFamily="18" charset="0"/>
              </a:rPr>
              <a:t>Самый большой жук, обитающий в пресных водоемах?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latin typeface="Garamond" panose="02020404030301010803" pitchFamily="18" charset="0"/>
              </a:rPr>
              <a:t>Кто санитар водоемов?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latin typeface="Garamond" panose="02020404030301010803" pitchFamily="18" charset="0"/>
              </a:rPr>
              <a:t>Составьте цепи питания: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400" b="1" dirty="0">
                <a:latin typeface="Garamond" panose="02020404030301010803" pitchFamily="18" charset="0"/>
              </a:rPr>
              <a:t>Ряска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400" b="1" dirty="0">
                <a:latin typeface="Garamond" panose="02020404030301010803" pitchFamily="18" charset="0"/>
              </a:rPr>
              <a:t>Рогоз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400" b="1" dirty="0">
                <a:latin typeface="Garamond" panose="02020404030301010803" pitchFamily="18" charset="0"/>
              </a:rPr>
              <a:t>Карась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400" b="1" dirty="0">
                <a:latin typeface="Garamond" panose="02020404030301010803" pitchFamily="18" charset="0"/>
              </a:rPr>
              <a:t>Окунь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b="1" dirty="0">
                <a:latin typeface="Garamond" panose="02020404030301010803" pitchFamily="18" charset="0"/>
              </a:rPr>
              <a:t> Карась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400" b="1" dirty="0">
                <a:latin typeface="Garamond" panose="02020404030301010803" pitchFamily="18" charset="0"/>
              </a:rPr>
              <a:t>Щука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400" b="1" dirty="0">
                <a:latin typeface="Garamond" panose="02020404030301010803" pitchFamily="18" charset="0"/>
              </a:rPr>
              <a:t>Выдра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ru-RU" sz="2400" b="1" dirty="0">
              <a:latin typeface="Garamond" panose="02020404030301010803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ru-RU" sz="2400" b="1" dirty="0">
              <a:latin typeface="Garamond" panose="02020404030301010803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400" b="1" dirty="0">
              <a:latin typeface="Garamond" panose="02020404030301010803" pitchFamily="18" charset="0"/>
            </a:endParaRPr>
          </a:p>
        </p:txBody>
      </p:sp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D13F16C6-29FB-4D7E-8FF5-9BEF72CF32FA}"/>
              </a:ext>
            </a:extLst>
          </p:cNvPr>
          <p:cNvSpPr/>
          <p:nvPr/>
        </p:nvSpPr>
        <p:spPr>
          <a:xfrm>
            <a:off x="2571752" y="208086"/>
            <a:ext cx="3276600" cy="1461119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091509-9471-4210-B50F-A686517EB507}"/>
              </a:ext>
            </a:extLst>
          </p:cNvPr>
          <p:cNvSpPr txBox="1"/>
          <p:nvPr/>
        </p:nvSpPr>
        <p:spPr>
          <a:xfrm>
            <a:off x="2824166" y="646314"/>
            <a:ext cx="3019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Внимание вопрос…</a:t>
            </a:r>
          </a:p>
        </p:txBody>
      </p:sp>
    </p:spTree>
    <p:extLst>
      <p:ext uri="{BB962C8B-B14F-4D97-AF65-F5344CB8AC3E}">
        <p14:creationId xmlns:p14="http://schemas.microsoft.com/office/powerpoint/2010/main" val="39639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E5AE48-7BF5-436A-B232-915397BB3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24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FD8EE5-1AB9-4B4E-9CF5-114A282F0E74}"/>
              </a:ext>
            </a:extLst>
          </p:cNvPr>
          <p:cNvSpPr txBox="1"/>
          <p:nvPr/>
        </p:nvSpPr>
        <p:spPr>
          <a:xfrm>
            <a:off x="6027771" y="3261344"/>
            <a:ext cx="619125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latin typeface="Garamond" panose="02020404030301010803" pitchFamily="18" charset="0"/>
              </a:rPr>
              <a:t>Связь между животными и растениями пищевые 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latin typeface="Garamond" panose="02020404030301010803" pitchFamily="18" charset="0"/>
              </a:rPr>
              <a:t>Жук-плавунец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latin typeface="Garamond" panose="02020404030301010803" pitchFamily="18" charset="0"/>
              </a:rPr>
              <a:t>Рак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latin typeface="Garamond" panose="02020404030301010803" pitchFamily="18" charset="0"/>
              </a:rPr>
              <a:t>Ряска        Карась        Щука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Рогоз        Карась       Окунь       Выдра </a:t>
            </a:r>
          </a:p>
          <a:p>
            <a:endParaRPr lang="ru-RU" sz="2400" dirty="0">
              <a:latin typeface="Garamond" panose="02020404030301010803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400" dirty="0">
              <a:latin typeface="Garamond" panose="02020404030301010803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400" dirty="0">
              <a:latin typeface="Garamond" panose="02020404030301010803" pitchFamily="18" charset="0"/>
            </a:endParaRPr>
          </a:p>
          <a:p>
            <a:endParaRPr lang="ru-RU" sz="2400" dirty="0">
              <a:highlight>
                <a:srgbClr val="00FF00"/>
              </a:highlight>
              <a:latin typeface="Garamond" panose="02020404030301010803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400" dirty="0">
              <a:highlight>
                <a:srgbClr val="00FF00"/>
              </a:highlight>
              <a:latin typeface="Garamond" panose="02020404030301010803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5621F7AC-78AA-4E83-BC44-288BC5278A29}"/>
              </a:ext>
            </a:extLst>
          </p:cNvPr>
          <p:cNvCxnSpPr/>
          <p:nvPr/>
        </p:nvCxnSpPr>
        <p:spPr>
          <a:xfrm>
            <a:off x="8448675" y="5313474"/>
            <a:ext cx="514350" cy="0"/>
          </a:xfrm>
          <a:prstGeom prst="straightConnector1">
            <a:avLst/>
          </a:prstGeom>
          <a:ln w="571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5594D2-C0C8-49DF-8752-4C23B5091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3647" y="4806717"/>
            <a:ext cx="688908" cy="33530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994C8E-62E3-4E09-98FC-B82BC7E4F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725" y="5142026"/>
            <a:ext cx="688908" cy="3353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C98A7EF-F5BE-42C4-866D-418E40B13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8604" y="5142026"/>
            <a:ext cx="688908" cy="33530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904C88C-668A-4E8D-A292-5B676059C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134" y="4812445"/>
            <a:ext cx="688908" cy="33530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700481-9E1C-44D2-A12D-5F593322A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76" y="1728311"/>
            <a:ext cx="4876800" cy="4876800"/>
          </a:xfrm>
          <a:prstGeom prst="rect">
            <a:avLst/>
          </a:prstGeom>
        </p:spPr>
      </p:pic>
      <p:sp>
        <p:nvSpPr>
          <p:cNvPr id="12" name="Пузырек для мыслей: облако 11">
            <a:extLst>
              <a:ext uri="{FF2B5EF4-FFF2-40B4-BE49-F238E27FC236}">
                <a16:creationId xmlns:a16="http://schemas.microsoft.com/office/drawing/2014/main" id="{7CD96E52-9BC8-48E0-A5DF-FA15D01EB2B0}"/>
              </a:ext>
            </a:extLst>
          </p:cNvPr>
          <p:cNvSpPr/>
          <p:nvPr/>
        </p:nvSpPr>
        <p:spPr>
          <a:xfrm>
            <a:off x="3914775" y="279552"/>
            <a:ext cx="4225992" cy="2161707"/>
          </a:xfrm>
          <a:prstGeom prst="cloudCallout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EEEFE7-FA5D-4C49-84B2-3052AF975CEF}"/>
              </a:ext>
            </a:extLst>
          </p:cNvPr>
          <p:cNvSpPr txBox="1"/>
          <p:nvPr/>
        </p:nvSpPr>
        <p:spPr>
          <a:xfrm>
            <a:off x="4411729" y="585402"/>
            <a:ext cx="38290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Настал момент истины!  Теперь мы узнаем  ,как вы внимательно слушали блюдечко!</a:t>
            </a:r>
          </a:p>
        </p:txBody>
      </p:sp>
    </p:spTree>
    <p:extLst>
      <p:ext uri="{BB962C8B-B14F-4D97-AF65-F5344CB8AC3E}">
        <p14:creationId xmlns:p14="http://schemas.microsoft.com/office/powerpoint/2010/main" val="64150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821D33-B65E-434E-9736-AE3415609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E9E87E-0913-4FC9-82CB-F0C713301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162" y="2566006"/>
            <a:ext cx="3848100" cy="3543299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D70FBEBF-CA16-47CB-816A-EE13A59ADB0D}"/>
              </a:ext>
            </a:extLst>
          </p:cNvPr>
          <p:cNvSpPr/>
          <p:nvPr/>
        </p:nvSpPr>
        <p:spPr>
          <a:xfrm>
            <a:off x="6272212" y="374348"/>
            <a:ext cx="4405313" cy="2318354"/>
          </a:xfrm>
          <a:prstGeom prst="cloudCallou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86ACC-6D92-4BCC-A8EC-8C193695DF04}"/>
              </a:ext>
            </a:extLst>
          </p:cNvPr>
          <p:cNvSpPr txBox="1"/>
          <p:nvPr/>
        </p:nvSpPr>
        <p:spPr>
          <a:xfrm>
            <a:off x="7080104" y="933360"/>
            <a:ext cx="3752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На этом моя миссия окончена! Доброй дороги!</a:t>
            </a:r>
          </a:p>
        </p:txBody>
      </p:sp>
    </p:spTree>
    <p:extLst>
      <p:ext uri="{BB962C8B-B14F-4D97-AF65-F5344CB8AC3E}">
        <p14:creationId xmlns:p14="http://schemas.microsoft.com/office/powerpoint/2010/main" val="489574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F29730-439E-48DE-8363-32C55D5FE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559B7F-A8C9-44ED-A881-B86F6E352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982" y="469135"/>
            <a:ext cx="8718036" cy="59197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FBD9AF-0A7F-4AB3-B53A-5B3070BFC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6859" y="1910709"/>
            <a:ext cx="5352752" cy="53466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06B732-08AC-45E2-B6C5-F8B29750B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138" y="1343688"/>
            <a:ext cx="5352752" cy="53466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48A071-824B-49EE-845C-32F87456A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057823">
            <a:off x="5676783" y="289106"/>
            <a:ext cx="5352752" cy="53466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8CDE26-F78F-4842-97E1-8E3D5C9166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522" y="1654612"/>
            <a:ext cx="1121761" cy="11156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57EF3D-CE15-407C-9FE4-A3B09C6BDF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8244" y="1823129"/>
            <a:ext cx="1286367" cy="13107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621723-38AB-4CAB-B7EA-674D200A3C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8372" y="3048832"/>
            <a:ext cx="640135" cy="62184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FCE4F6-5CBD-48B1-B1BD-A7693345F3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2981" y="2801031"/>
            <a:ext cx="640135" cy="6218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68D501-D217-4363-A945-4BC366845D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0505" y="4017016"/>
            <a:ext cx="640135" cy="62184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14CE0-7CA6-445D-91FD-654103575F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1917" y="1476252"/>
            <a:ext cx="1140051" cy="114005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361F4C-25B4-47FE-B78B-E4D4DFBB15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9956" y="2844625"/>
            <a:ext cx="469433" cy="48162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8409BBD-37FC-4A45-88A8-CB4558BF74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3722" y="3111954"/>
            <a:ext cx="469433" cy="4816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5518FB2-187D-4A97-BA59-974DD0C15C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75042" y="4563252"/>
            <a:ext cx="111566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839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80F0D6-413B-46F1-AD9E-FC799A018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5A2401B4-4A98-4C4F-B2F9-B7987F8556BA}"/>
              </a:ext>
            </a:extLst>
          </p:cNvPr>
          <p:cNvSpPr/>
          <p:nvPr/>
        </p:nvSpPr>
        <p:spPr>
          <a:xfrm>
            <a:off x="5857875" y="276224"/>
            <a:ext cx="5695950" cy="2867025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6E661A-EB51-42FD-AC8D-98F63FD3D433}"/>
              </a:ext>
            </a:extLst>
          </p:cNvPr>
          <p:cNvSpPr txBox="1"/>
          <p:nvPr/>
        </p:nvSpPr>
        <p:spPr>
          <a:xfrm>
            <a:off x="6572250" y="619126"/>
            <a:ext cx="43148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Привет! Я </a:t>
            </a:r>
            <a:r>
              <a:rPr lang="ru-RU" sz="2400" b="1" dirty="0" err="1">
                <a:latin typeface="Garamond" panose="02020404030301010803" pitchFamily="18" charset="0"/>
              </a:rPr>
              <a:t>Алу,прибыла</a:t>
            </a:r>
            <a:r>
              <a:rPr lang="ru-RU" sz="2400" b="1" dirty="0">
                <a:latin typeface="Garamond" panose="02020404030301010803" pitchFamily="18" charset="0"/>
              </a:rPr>
              <a:t> на сушу из подводного особняка, чтобы помочь вам. Расскажу про связь человека и экологические проблемы.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0C5289-2E1B-48EB-92ED-D190B72CE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900" y="2181224"/>
            <a:ext cx="4038600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771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9CAA458-3895-4634-A421-9D097A191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5A5E2AC6-1479-42E3-9AE7-6D2A09EC1D85}"/>
              </a:ext>
            </a:extLst>
          </p:cNvPr>
          <p:cNvSpPr/>
          <p:nvPr/>
        </p:nvSpPr>
        <p:spPr>
          <a:xfrm rot="224493">
            <a:off x="4815498" y="85798"/>
            <a:ext cx="4751753" cy="2409825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/>
          </a:p>
          <a:p>
            <a:pPr algn="ctr"/>
            <a:r>
              <a:rPr lang="ru-RU" sz="2400" b="1" dirty="0"/>
              <a:t>Человек не может прожить без воды и 3-х дней. Ведь сам он на 65-90% состоит из воды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891215-2E56-4372-A239-81130EA6A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844" l="391" r="99414">
                        <a14:foregroundMark x1="34570" y1="16406" x2="56445" y2="49219"/>
                        <a14:foregroundMark x1="56445" y1="49219" x2="72461" y2="55078"/>
                        <a14:foregroundMark x1="72461" y1="55078" x2="46094" y2="53320"/>
                        <a14:foregroundMark x1="46094" y1="53320" x2="16211" y2="61523"/>
                        <a14:foregroundMark x1="16211" y1="61523" x2="43750" y2="74414"/>
                        <a14:foregroundMark x1="43750" y1="74414" x2="67773" y2="36523"/>
                        <a14:foregroundMark x1="67773" y1="36523" x2="38867" y2="67773"/>
                        <a14:foregroundMark x1="38867" y1="67773" x2="40430" y2="31055"/>
                        <a14:foregroundMark x1="40430" y1="31055" x2="51758" y2="49805"/>
                        <a14:foregroundMark x1="51758" y1="49805" x2="56055" y2="16602"/>
                        <a14:foregroundMark x1="56055" y1="16602" x2="47266" y2="52344"/>
                        <a14:foregroundMark x1="47266" y1="52344" x2="35938" y2="14453"/>
                        <a14:foregroundMark x1="35938" y1="14453" x2="35352" y2="43359"/>
                        <a14:foregroundMark x1="35352" y1="43359" x2="55078" y2="10938"/>
                        <a14:foregroundMark x1="55078" y1="10938" x2="36328" y2="28320"/>
                        <a14:foregroundMark x1="36328" y1="28320" x2="55469" y2="4688"/>
                        <a14:foregroundMark x1="55469" y1="4688" x2="48438" y2="32422"/>
                        <a14:foregroundMark x1="48438" y1="32422" x2="93750" y2="40234"/>
                        <a14:foregroundMark x1="93750" y1="40234" x2="73439" y2="81603"/>
                        <a14:foregroundMark x1="72857" y1="81415" x2="79883" y2="42773"/>
                        <a14:foregroundMark x1="79883" y1="42773" x2="71094" y2="73047"/>
                        <a14:foregroundMark x1="71094" y1="73047" x2="74609" y2="53711"/>
                        <a14:foregroundMark x1="74609" y1="53711" x2="62743" y2="78461"/>
                        <a14:foregroundMark x1="56059" y1="77726" x2="17969" y2="42578"/>
                        <a14:foregroundMark x1="17969" y1="42578" x2="29492" y2="42383"/>
                        <a14:foregroundMark x1="29492" y1="42383" x2="30664" y2="26172"/>
                        <a14:foregroundMark x1="30664" y1="26172" x2="19141" y2="41016"/>
                        <a14:foregroundMark x1="19141" y1="41016" x2="22656" y2="40820"/>
                        <a14:foregroundMark x1="3320" y1="40234" x2="68164" y2="42969"/>
                        <a14:foregroundMark x1="2148" y1="29688" x2="22852" y2="47656"/>
                        <a14:foregroundMark x1="11914" y1="25977" x2="11523" y2="63672"/>
                        <a14:foregroundMark x1="11523" y1="63672" x2="7227" y2="37109"/>
                        <a14:foregroundMark x1="7227" y1="37109" x2="36914" y2="10352"/>
                        <a14:foregroundMark x1="36914" y1="10352" x2="60156" y2="3711"/>
                        <a14:foregroundMark x1="60156" y1="3711" x2="83008" y2="36523"/>
                        <a14:foregroundMark x1="83008" y1="36523" x2="88477" y2="23828"/>
                        <a14:foregroundMark x1="88477" y1="23828" x2="93750" y2="51758"/>
                        <a14:foregroundMark x1="93750" y1="51758" x2="83594" y2="75000"/>
                        <a14:foregroundMark x1="26457" y1="80713" x2="25000" y2="80859"/>
                        <a14:foregroundMark x1="32036" y1="80156" x2="31772" y2="80182"/>
                        <a14:foregroundMark x1="47339" y1="78625" x2="47184" y2="78640"/>
                        <a14:foregroundMark x1="83594" y1="75000" x2="56148" y2="77744"/>
                        <a14:foregroundMark x1="25000" y1="80859" x2="1758" y2="73242"/>
                        <a14:foregroundMark x1="1758" y1="73242" x2="11328" y2="44141"/>
                        <a14:foregroundMark x1="11328" y1="44141" x2="28320" y2="47461"/>
                        <a14:foregroundMark x1="28320" y1="47461" x2="35938" y2="61133"/>
                        <a14:foregroundMark x1="35938" y1="61133" x2="52148" y2="45313"/>
                        <a14:foregroundMark x1="52148" y1="45313" x2="16406" y2="45313"/>
                        <a14:foregroundMark x1="16406" y1="45313" x2="19141" y2="39258"/>
                        <a14:foregroundMark x1="29102" y1="14648" x2="62109" y2="13477"/>
                        <a14:foregroundMark x1="62109" y1="13477" x2="62109" y2="13477"/>
                        <a14:foregroundMark x1="38672" y1="6055" x2="67188" y2="9570"/>
                        <a14:foregroundMark x1="44531" y1="4297" x2="64453" y2="4883"/>
                        <a14:foregroundMark x1="61523" y1="15430" x2="75195" y2="31055"/>
                        <a14:foregroundMark x1="75195" y1="31055" x2="84180" y2="36523"/>
                        <a14:foregroundMark x1="84180" y1="36523" x2="95508" y2="37109"/>
                        <a14:foregroundMark x1="95508" y1="37109" x2="96680" y2="65039"/>
                        <a14:foregroundMark x1="96680" y1="65039" x2="90039" y2="75586"/>
                        <a14:foregroundMark x1="90039" y1="75586" x2="76269" y2="83167"/>
                        <a14:foregroundMark x1="31961" y1="77532" x2="26367" y2="70898"/>
                        <a14:foregroundMark x1="26367" y1="70898" x2="25977" y2="68359"/>
                        <a14:foregroundMark x1="7617" y1="37891" x2="2344" y2="57031"/>
                        <a14:foregroundMark x1="2344" y1="57031" x2="5859" y2="41992"/>
                        <a14:foregroundMark x1="5859" y1="41992" x2="5469" y2="56836"/>
                        <a14:foregroundMark x1="5469" y1="56836" x2="5078" y2="57813"/>
                        <a14:foregroundMark x1="8594" y1="39258" x2="11719" y2="29492"/>
                        <a14:foregroundMark x1="11719" y1="29492" x2="15820" y2="25977"/>
                        <a14:foregroundMark x1="15820" y1="25977" x2="9961" y2="29297"/>
                        <a14:foregroundMark x1="11328" y1="30078" x2="33984" y2="8984"/>
                        <a14:foregroundMark x1="28125" y1="14063" x2="39063" y2="6836"/>
                        <a14:foregroundMark x1="39063" y1="6836" x2="40625" y2="5078"/>
                        <a14:foregroundMark x1="37305" y1="7813" x2="54492" y2="977"/>
                        <a14:foregroundMark x1="41992" y1="5273" x2="55664" y2="3125"/>
                        <a14:foregroundMark x1="55664" y1="3125" x2="58789" y2="3125"/>
                        <a14:foregroundMark x1="31250" y1="9570" x2="8984" y2="31445"/>
                        <a14:foregroundMark x1="8984" y1="31445" x2="5469" y2="51367"/>
                        <a14:foregroundMark x1="8398" y1="34766" x2="4102" y2="63281"/>
                        <a14:foregroundMark x1="7031" y1="34570" x2="391" y2="66992"/>
                        <a14:foregroundMark x1="391" y1="66992" x2="586" y2="75781"/>
                        <a14:foregroundMark x1="6055" y1="37500" x2="1367" y2="60156"/>
                        <a14:foregroundMark x1="977" y1="60156" x2="3711" y2="34375"/>
                        <a14:foregroundMark x1="3711" y1="34375" x2="10547" y2="25000"/>
                        <a14:foregroundMark x1="32031" y1="11133" x2="50977" y2="2539"/>
                        <a14:foregroundMark x1="50977" y1="2539" x2="50977" y2="2539"/>
                        <a14:foregroundMark x1="39063" y1="5469" x2="55273" y2="781"/>
                        <a14:foregroundMark x1="55273" y1="781" x2="55273" y2="781"/>
                        <a14:foregroundMark x1="40234" y1="4297" x2="54492" y2="0"/>
                        <a14:foregroundMark x1="54492" y1="0" x2="54492" y2="0"/>
                        <a14:foregroundMark x1="53516" y1="781" x2="63477" y2="3711"/>
                        <a14:foregroundMark x1="63477" y1="3711" x2="63477" y2="3711"/>
                        <a14:foregroundMark x1="62695" y1="13281" x2="62891" y2="391"/>
                        <a14:foregroundMark x1="65039" y1="10742" x2="63281" y2="586"/>
                        <a14:foregroundMark x1="63281" y1="586" x2="63281" y2="586"/>
                        <a14:foregroundMark x1="65430" y1="9180" x2="63672" y2="2539"/>
                        <a14:foregroundMark x1="67578" y1="7031" x2="65234" y2="1953"/>
                        <a14:foregroundMark x1="4297" y1="65234" x2="22852" y2="69727"/>
                        <a14:foregroundMark x1="4102" y1="66211" x2="25781" y2="69922"/>
                        <a14:foregroundMark x1="9180" y1="68359" x2="31250" y2="71680"/>
                        <a14:foregroundMark x1="13672" y1="68164" x2="27148" y2="72656"/>
                        <a14:foregroundMark x1="27148" y1="72656" x2="32813" y2="73047"/>
                        <a14:foregroundMark x1="20313" y1="71094" x2="31641" y2="73242"/>
                        <a14:foregroundMark x1="95703" y1="67383" x2="98828" y2="46289"/>
                        <a14:foregroundMark x1="98828" y1="46289" x2="93359" y2="30664"/>
                        <a14:foregroundMark x1="98438" y1="62500" x2="95117" y2="46094"/>
                        <a14:foregroundMark x1="97070" y1="72070" x2="97266" y2="43750"/>
                        <a14:foregroundMark x1="99023" y1="46094" x2="95117" y2="29297"/>
                        <a14:foregroundMark x1="99219" y1="47266" x2="94336" y2="31055"/>
                        <a14:foregroundMark x1="93555" y1="76563" x2="97266" y2="64063"/>
                        <a14:foregroundMark x1="90625" y1="78516" x2="97852" y2="66992"/>
                        <a14:foregroundMark x1="89453" y1="78906" x2="98438" y2="71094"/>
                        <a14:foregroundMark x1="88086" y1="79492" x2="85742" y2="72461"/>
                        <a14:foregroundMark x1="86328" y1="80469" x2="84766" y2="73438"/>
                        <a14:foregroundMark x1="13086" y1="69141" x2="30273" y2="74609"/>
                        <a14:foregroundMark x1="6836" y1="67773" x2="28320" y2="75195"/>
                        <a14:foregroundMark x1="88477" y1="28125" x2="94727" y2="32227"/>
                        <a14:foregroundMark x1="92383" y1="27930" x2="99219" y2="36523"/>
                        <a14:foregroundMark x1="99219" y1="36523" x2="99219" y2="36523"/>
                        <a14:foregroundMark x1="94727" y1="34570" x2="99414" y2="42578"/>
                        <a14:foregroundMark x1="74609" y1="24609" x2="89258" y2="41406"/>
                        <a14:foregroundMark x1="89258" y1="41406" x2="89844" y2="41797"/>
                        <a14:foregroundMark x1="75977" y1="28125" x2="90430" y2="39844"/>
                        <a14:foregroundMark x1="80078" y1="26758" x2="85547" y2="46680"/>
                        <a14:foregroundMark x1="85547" y1="46680" x2="85742" y2="46875"/>
                        <a14:backgroundMark x1="35742" y1="82422" x2="36523" y2="82617"/>
                        <a14:backgroundMark x1="66211" y1="88672" x2="76758" y2="92188"/>
                        <a14:backgroundMark x1="51953" y1="85156" x2="51953" y2="85156"/>
                        <a14:backgroundMark x1="25977" y1="81055" x2="32031" y2="88086"/>
                        <a14:backgroundMark x1="32813" y1="81250" x2="35938" y2="85547"/>
                        <a14:backgroundMark x1="53125" y1="85156" x2="64063" y2="88867"/>
                        <a14:backgroundMark x1="51758" y1="85352" x2="68164" y2="86914"/>
                        <a14:backgroundMark x1="69531" y1="84961" x2="76953" y2="89063"/>
                        <a14:backgroundMark x1="61914" y1="83398" x2="73633" y2="86523"/>
                        <a14:backgroundMark x1="61133" y1="82617" x2="48047" y2="79883"/>
                        <a14:backgroundMark x1="48047" y1="79883" x2="33203" y2="81836"/>
                        <a14:backgroundMark x1="59180" y1="82227" x2="70508" y2="85742"/>
                        <a14:backgroundMark x1="82617" y1="91992" x2="84961" y2="951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4574" y="2601802"/>
            <a:ext cx="4876800" cy="4876800"/>
          </a:xfrm>
          <a:prstGeom prst="rect">
            <a:avLst/>
          </a:prstGeom>
        </p:spPr>
      </p:pic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2F2E5E72-6907-4F34-9AAA-3DC6674C0567}"/>
              </a:ext>
            </a:extLst>
          </p:cNvPr>
          <p:cNvSpPr/>
          <p:nvPr/>
        </p:nvSpPr>
        <p:spPr>
          <a:xfrm rot="188261">
            <a:off x="4605976" y="-190494"/>
            <a:ext cx="6905851" cy="3461799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D35868-49A8-4FF6-9330-8CBAA17ADF01}"/>
              </a:ext>
            </a:extLst>
          </p:cNvPr>
          <p:cNvSpPr txBox="1"/>
          <p:nvPr/>
        </p:nvSpPr>
        <p:spPr>
          <a:xfrm>
            <a:off x="5209895" y="767971"/>
            <a:ext cx="6146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Давайте попробуем представить, как выглядела бы наша планета, если бы с неё исчезла бы внезапно вода </a:t>
            </a:r>
          </a:p>
        </p:txBody>
      </p:sp>
    </p:spTree>
    <p:extLst>
      <p:ext uri="{BB962C8B-B14F-4D97-AF65-F5344CB8AC3E}">
        <p14:creationId xmlns:p14="http://schemas.microsoft.com/office/powerpoint/2010/main" val="142995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254E8B-081F-4A73-BCD2-A4B60A9DA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599162-E615-43FD-B14C-74C081D4A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25" y="2295525"/>
            <a:ext cx="4876800" cy="4391025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3C8BDB99-FCF4-497A-8D13-D75EAE64D76F}"/>
              </a:ext>
            </a:extLst>
          </p:cNvPr>
          <p:cNvSpPr/>
          <p:nvPr/>
        </p:nvSpPr>
        <p:spPr>
          <a:xfrm>
            <a:off x="6257925" y="342900"/>
            <a:ext cx="4714875" cy="1952625"/>
          </a:xfrm>
          <a:prstGeom prst="cloudCallout">
            <a:avLst/>
          </a:prstGeom>
          <a:solidFill>
            <a:schemeClr val="bg1"/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08B966-2675-45BC-8BAF-012B7E189435}"/>
              </a:ext>
            </a:extLst>
          </p:cNvPr>
          <p:cNvSpPr txBox="1"/>
          <p:nvPr/>
        </p:nvSpPr>
        <p:spPr>
          <a:xfrm>
            <a:off x="6886575" y="685800"/>
            <a:ext cx="3943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Как вы думаете какой мы можем сделать вывод о значении воды? </a:t>
            </a:r>
          </a:p>
        </p:txBody>
      </p:sp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9FAB4878-CEBF-47C8-953F-DC9D24737543}"/>
              </a:ext>
            </a:extLst>
          </p:cNvPr>
          <p:cNvSpPr/>
          <p:nvPr/>
        </p:nvSpPr>
        <p:spPr>
          <a:xfrm>
            <a:off x="6429376" y="376237"/>
            <a:ext cx="4191000" cy="1885950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D6B242-8CFD-460A-83CA-20AC5264522F}"/>
              </a:ext>
            </a:extLst>
          </p:cNvPr>
          <p:cNvSpPr txBox="1"/>
          <p:nvPr/>
        </p:nvSpPr>
        <p:spPr>
          <a:xfrm>
            <a:off x="7010400" y="719137"/>
            <a:ext cx="3381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Вывод: вода для жизни – вещество номер один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526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2059675-8549-4143-AE58-DD06A5968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97055DB1-CD87-48F8-A1A3-D777CE12D411}"/>
              </a:ext>
            </a:extLst>
          </p:cNvPr>
          <p:cNvSpPr/>
          <p:nvPr/>
        </p:nvSpPr>
        <p:spPr>
          <a:xfrm>
            <a:off x="4486275" y="0"/>
            <a:ext cx="7134225" cy="3752849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57A548-B8C5-4F1F-99C5-B9886646AC87}"/>
              </a:ext>
            </a:extLst>
          </p:cNvPr>
          <p:cNvSpPr txBox="1"/>
          <p:nvPr/>
        </p:nvSpPr>
        <p:spPr>
          <a:xfrm>
            <a:off x="5191125" y="537597"/>
            <a:ext cx="60055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К сожаленью люди не только любуются красотами водоемов, но и загрязняют их продуктами своей деятельности. Веками люди сбрасывали в водоемы остатки промышленного производства, домашние отбросы, мусор, полагаясь на 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способности водоемов к самоочищению.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FC7947-E8B8-49B9-9126-D90919F76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476" y="2524125"/>
            <a:ext cx="409575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029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985C25-0B7A-4A09-96C0-1ECEF96F7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111F23-8FA5-4E8D-9A02-A670BF58A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975" y="2614612"/>
            <a:ext cx="4295775" cy="4114800"/>
          </a:xfrm>
          <a:prstGeom prst="rect">
            <a:avLst/>
          </a:prstGeom>
        </p:spPr>
      </p:pic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8CFD0059-F7AA-49E3-BE47-32A8DB3FC452}"/>
              </a:ext>
            </a:extLst>
          </p:cNvPr>
          <p:cNvSpPr/>
          <p:nvPr/>
        </p:nvSpPr>
        <p:spPr>
          <a:xfrm>
            <a:off x="4857750" y="300038"/>
            <a:ext cx="4838700" cy="2185988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Garamond" panose="02020404030301010803" pitchFamily="18" charset="0"/>
              </a:rPr>
              <a:t>Подумайте, как вы можете помочь охране водоемов?</a:t>
            </a:r>
          </a:p>
        </p:txBody>
      </p:sp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430E804F-2FDA-4CA8-AD1F-F204F9CFCD56}"/>
              </a:ext>
            </a:extLst>
          </p:cNvPr>
          <p:cNvSpPr/>
          <p:nvPr/>
        </p:nvSpPr>
        <p:spPr>
          <a:xfrm rot="158387">
            <a:off x="4834754" y="122441"/>
            <a:ext cx="5386757" cy="3027564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403ADF-DD3F-4ECF-B02B-35FD39C96FFE}"/>
              </a:ext>
            </a:extLst>
          </p:cNvPr>
          <p:cNvSpPr txBox="1"/>
          <p:nvPr/>
        </p:nvSpPr>
        <p:spPr>
          <a:xfrm>
            <a:off x="5495925" y="477740"/>
            <a:ext cx="449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Предлагаю вам самостоятельно составить план изучения  природного сообщества и привести по одному примеру на каждый пункт плана. Работы сдайте учителю.</a:t>
            </a:r>
          </a:p>
        </p:txBody>
      </p:sp>
    </p:spTree>
    <p:extLst>
      <p:ext uri="{BB962C8B-B14F-4D97-AF65-F5344CB8AC3E}">
        <p14:creationId xmlns:p14="http://schemas.microsoft.com/office/powerpoint/2010/main" val="4111332405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D949AA-E519-4D9F-BC25-A0C56FEC2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8EF2DF-400F-447E-9E95-57F44C743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0" y="2590800"/>
            <a:ext cx="4048125" cy="4267200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408302D3-6CC4-4BCC-8F62-66A93259DA1F}"/>
              </a:ext>
            </a:extLst>
          </p:cNvPr>
          <p:cNvSpPr/>
          <p:nvPr/>
        </p:nvSpPr>
        <p:spPr>
          <a:xfrm>
            <a:off x="6219825" y="1428749"/>
            <a:ext cx="3429000" cy="1876425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EBC8DB-DD5E-4BF8-BD1F-878729F2ABFE}"/>
              </a:ext>
            </a:extLst>
          </p:cNvPr>
          <p:cNvSpPr txBox="1"/>
          <p:nvPr/>
        </p:nvSpPr>
        <p:spPr>
          <a:xfrm>
            <a:off x="6677025" y="1685835"/>
            <a:ext cx="2724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На этом моя миссия окончена ! Хорошей дороги!</a:t>
            </a:r>
          </a:p>
        </p:txBody>
      </p:sp>
    </p:spTree>
    <p:extLst>
      <p:ext uri="{BB962C8B-B14F-4D97-AF65-F5344CB8AC3E}">
        <p14:creationId xmlns:p14="http://schemas.microsoft.com/office/powerpoint/2010/main" val="2381656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8B28617-3B7D-4DF0-A08D-5D7E6D63A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FE2DB4-7B07-4E2C-91A7-53D65B6C7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982" y="469135"/>
            <a:ext cx="8718036" cy="59197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1E29C4-49F6-4A43-8E4E-BE336908C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5749" y="1515949"/>
            <a:ext cx="1140051" cy="11400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7AF471-3FB8-4F8C-BCE0-41F319CDAE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2652" y="-375132"/>
            <a:ext cx="6863531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C13324-E2B1-414C-A8BE-0C07B0C39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14464">
            <a:off x="3786615" y="583355"/>
            <a:ext cx="6863531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C9936B-3205-4EC9-BEA7-F324BCD32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28333">
            <a:off x="2190491" y="1185774"/>
            <a:ext cx="6863531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1CCC6B1-6433-411F-B52A-94F02B4429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9457" y="1661141"/>
            <a:ext cx="1121761" cy="11156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2D2B9C5-FFD1-490A-B903-74DF220D1A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047" y="2169351"/>
            <a:ext cx="1286367" cy="131075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40BD840-9101-408B-8671-0A99F30E64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9302" y="4322981"/>
            <a:ext cx="1115665" cy="128027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56B87A9-E271-4033-B1D8-328F0BBD88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1952" y="1544898"/>
            <a:ext cx="1115665" cy="117053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8F0E0B8-0849-443F-B4CC-930C468F80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77069" y="3942246"/>
            <a:ext cx="640135" cy="62184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D42481A-6B5C-457A-BD6C-B5E75284E0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44029" y="2477941"/>
            <a:ext cx="640135" cy="62184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DB843E7-23BD-41FD-9A56-C386F51626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09230" y="3320400"/>
            <a:ext cx="640135" cy="62184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BC2CE66-06CF-43E6-A19B-B9DA6A32BA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00760" y="2788864"/>
            <a:ext cx="640135" cy="62184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851EB1C-2F57-444C-A0AA-B0FA7BC12F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2773" y="3372208"/>
            <a:ext cx="469433" cy="48162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F42EB4E-300D-4523-89F7-7A0196D14A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2419" y="4012356"/>
            <a:ext cx="469433" cy="48162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695B24D-4452-4F70-8DD8-FEFF2189A7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1077" y="2858974"/>
            <a:ext cx="469433" cy="48162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46BE30-A970-4230-BCA6-50AF5DBD7D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672475">
            <a:off x="-42839" y="513246"/>
            <a:ext cx="6863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8208"/>
      </p:ext>
    </p:extLst>
  </p:cSld>
  <p:clrMapOvr>
    <a:masterClrMapping/>
  </p:clrMapOvr>
  <p:transition spd="slow">
    <p:randomBar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80EC39-9C5C-410D-9189-198C8551D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125490-DABF-45A7-AB7D-E2761618E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2934" y="2647951"/>
            <a:ext cx="3331104" cy="3276600"/>
          </a:xfrm>
          <a:prstGeom prst="rect">
            <a:avLst/>
          </a:prstGeom>
        </p:spPr>
      </p:pic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01EBC45F-7E84-4DB9-8434-B729F23B1973}"/>
              </a:ext>
            </a:extLst>
          </p:cNvPr>
          <p:cNvSpPr/>
          <p:nvPr/>
        </p:nvSpPr>
        <p:spPr>
          <a:xfrm>
            <a:off x="5645943" y="933449"/>
            <a:ext cx="5074444" cy="1933575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DE4424-7D4B-427E-91BE-8817AA765FF9}"/>
              </a:ext>
            </a:extLst>
          </p:cNvPr>
          <p:cNvSpPr txBox="1"/>
          <p:nvPr/>
        </p:nvSpPr>
        <p:spPr>
          <a:xfrm>
            <a:off x="6310312" y="1247685"/>
            <a:ext cx="4024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Ура! Вот и добрались до логова злая. Осталась спасти русалку от рук злая.</a:t>
            </a:r>
          </a:p>
        </p:txBody>
      </p:sp>
    </p:spTree>
    <p:extLst>
      <p:ext uri="{BB962C8B-B14F-4D97-AF65-F5344CB8AC3E}">
        <p14:creationId xmlns:p14="http://schemas.microsoft.com/office/powerpoint/2010/main" val="2510879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FC780C-0A24-4CC8-927C-D47A46F2D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17A04A-0BC3-423E-B670-CB3F79FB6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1" y="3209925"/>
            <a:ext cx="3205162" cy="3429000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B210ED40-A722-4AA3-A1D6-40530D3C9E6C}"/>
              </a:ext>
            </a:extLst>
          </p:cNvPr>
          <p:cNvSpPr/>
          <p:nvPr/>
        </p:nvSpPr>
        <p:spPr>
          <a:xfrm>
            <a:off x="8417720" y="1524000"/>
            <a:ext cx="3205162" cy="1709737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FF1FA-E5B5-4D60-B114-050A5A1DF159}"/>
              </a:ext>
            </a:extLst>
          </p:cNvPr>
          <p:cNvSpPr txBox="1"/>
          <p:nvPr/>
        </p:nvSpPr>
        <p:spPr>
          <a:xfrm>
            <a:off x="8820150" y="1946701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АААААА …вот и злодей!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9E39A7-6EA5-446C-8637-5FB155244D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5039" y="1602001"/>
            <a:ext cx="4876800" cy="487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7BFCA33C-BC38-4592-B7F4-B075C9257CD2}"/>
              </a:ext>
            </a:extLst>
          </p:cNvPr>
          <p:cNvSpPr/>
          <p:nvPr/>
        </p:nvSpPr>
        <p:spPr>
          <a:xfrm>
            <a:off x="4371380" y="284805"/>
            <a:ext cx="3449239" cy="1622851"/>
          </a:xfrm>
          <a:prstGeom prst="cloudCallou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B37D50-F077-485C-B4D6-7B79F4258F19}"/>
              </a:ext>
            </a:extLst>
          </p:cNvPr>
          <p:cNvSpPr txBox="1"/>
          <p:nvPr/>
        </p:nvSpPr>
        <p:spPr>
          <a:xfrm>
            <a:off x="5143652" y="496065"/>
            <a:ext cx="2371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Кто вы такие и что вам тут нужно</a:t>
            </a:r>
            <a:r>
              <a:rPr lang="en-US" sz="2400" b="1" dirty="0">
                <a:latin typeface="Garamond" panose="02020404030301010803" pitchFamily="18" charset="0"/>
              </a:rPr>
              <a:t>?</a:t>
            </a:r>
            <a:endParaRPr lang="ru-RU" sz="24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92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34EBAD2-B8B1-4B87-990E-B02EAF724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E67CA0-3CAD-473E-B7D4-CF5775A00A70}"/>
              </a:ext>
            </a:extLst>
          </p:cNvPr>
          <p:cNvSpPr txBox="1"/>
          <p:nvPr/>
        </p:nvSpPr>
        <p:spPr>
          <a:xfrm>
            <a:off x="3000375" y="2968109"/>
            <a:ext cx="6191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AD0E4-A167-4AB2-AA71-A67AF4479392}"/>
              </a:ext>
            </a:extLst>
          </p:cNvPr>
          <p:cNvSpPr txBox="1"/>
          <p:nvPr/>
        </p:nvSpPr>
        <p:spPr>
          <a:xfrm>
            <a:off x="3000375" y="2968109"/>
            <a:ext cx="6191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ACEFCCB-21D9-43CF-BDB2-D5E11D69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703" y="2400720"/>
            <a:ext cx="2807494" cy="3062288"/>
          </a:xfrm>
          <a:prstGeom prst="rect">
            <a:avLst/>
          </a:prstGeom>
        </p:spPr>
      </p:pic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5383B199-2511-4959-8B26-532E83CAB645}"/>
              </a:ext>
            </a:extLst>
          </p:cNvPr>
          <p:cNvSpPr/>
          <p:nvPr/>
        </p:nvSpPr>
        <p:spPr>
          <a:xfrm>
            <a:off x="2457450" y="694475"/>
            <a:ext cx="4669367" cy="1875367"/>
          </a:xfrm>
          <a:prstGeom prst="cloudCallout">
            <a:avLst/>
          </a:prstGeom>
          <a:solidFill>
            <a:schemeClr val="bg1"/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Garamond" panose="020204040303010108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25031D-1BEA-4F9E-A289-2EA3D7DFF1E0}"/>
              </a:ext>
            </a:extLst>
          </p:cNvPr>
          <p:cNvSpPr txBox="1"/>
          <p:nvPr/>
        </p:nvSpPr>
        <p:spPr>
          <a:xfrm>
            <a:off x="3084512" y="1005729"/>
            <a:ext cx="3571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Мы пришли, чтобы  спасти русалку Акки. Отпусти ее немедленно!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03AA208-E180-4A27-99F6-7257FA41B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205" y="899041"/>
            <a:ext cx="4876800" cy="4876800"/>
          </a:xfrm>
          <a:prstGeom prst="rect">
            <a:avLst/>
          </a:prstGeom>
        </p:spPr>
      </p:pic>
      <p:sp>
        <p:nvSpPr>
          <p:cNvPr id="14" name="Пузырек для мыслей: облако 13">
            <a:extLst>
              <a:ext uri="{FF2B5EF4-FFF2-40B4-BE49-F238E27FC236}">
                <a16:creationId xmlns:a16="http://schemas.microsoft.com/office/drawing/2014/main" id="{6738C007-8096-4BF1-BD57-2469A6845E4E}"/>
              </a:ext>
            </a:extLst>
          </p:cNvPr>
          <p:cNvSpPr/>
          <p:nvPr/>
        </p:nvSpPr>
        <p:spPr>
          <a:xfrm>
            <a:off x="6935787" y="330691"/>
            <a:ext cx="3765153" cy="1875367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DF1BAD-1067-4529-B592-C73DB9161B1C}"/>
              </a:ext>
            </a:extLst>
          </p:cNvPr>
          <p:cNvSpPr txBox="1"/>
          <p:nvPr/>
        </p:nvSpPr>
        <p:spPr>
          <a:xfrm>
            <a:off x="7683632" y="749617"/>
            <a:ext cx="2397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>
                <a:latin typeface="Garamond" panose="02020404030301010803" pitchFamily="18" charset="0"/>
              </a:rPr>
              <a:t>Хм..смелый</a:t>
            </a:r>
            <a:r>
              <a:rPr lang="ru-RU" sz="2400" b="1" dirty="0">
                <a:latin typeface="Garamond" panose="02020404030301010803" pitchFamily="18" charset="0"/>
              </a:rPr>
              <a:t> вы, однако, я не отпущу ее.</a:t>
            </a:r>
          </a:p>
        </p:txBody>
      </p:sp>
    </p:spTree>
    <p:extLst>
      <p:ext uri="{BB962C8B-B14F-4D97-AF65-F5344CB8AC3E}">
        <p14:creationId xmlns:p14="http://schemas.microsoft.com/office/powerpoint/2010/main" val="55576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171940-494E-404C-8A0B-CBE717D70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160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35D598-28AA-4589-B68B-097E154ED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866" y="1227666"/>
            <a:ext cx="4876800" cy="4631266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721F2751-AE8F-4190-B578-68CA93109EA9}"/>
              </a:ext>
            </a:extLst>
          </p:cNvPr>
          <p:cNvSpPr/>
          <p:nvPr/>
        </p:nvSpPr>
        <p:spPr>
          <a:xfrm>
            <a:off x="6616698" y="203200"/>
            <a:ext cx="3568701" cy="2048932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838F6D-ACD6-4ACB-A045-46437A070012}"/>
              </a:ext>
            </a:extLst>
          </p:cNvPr>
          <p:cNvSpPr txBox="1"/>
          <p:nvPr/>
        </p:nvSpPr>
        <p:spPr>
          <a:xfrm>
            <a:off x="7230533" y="442836"/>
            <a:ext cx="2700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Если вы пройдете мое </a:t>
            </a:r>
            <a:r>
              <a:rPr lang="ru-RU" sz="2400" b="1" dirty="0" err="1">
                <a:latin typeface="Garamond" panose="02020404030301010803" pitchFamily="18" charset="0"/>
              </a:rPr>
              <a:t>испытани</a:t>
            </a:r>
            <a:r>
              <a:rPr lang="ru-RU" sz="2400" b="1" dirty="0">
                <a:latin typeface="Garamond" panose="02020404030301010803" pitchFamily="18" charset="0"/>
              </a:rPr>
              <a:t>, тогда отпущу.</a:t>
            </a:r>
          </a:p>
        </p:txBody>
      </p:sp>
    </p:spTree>
    <p:extLst>
      <p:ext uri="{BB962C8B-B14F-4D97-AF65-F5344CB8AC3E}">
        <p14:creationId xmlns:p14="http://schemas.microsoft.com/office/powerpoint/2010/main" val="3726210791"/>
      </p:ext>
    </p:extLst>
  </p:cSld>
  <p:clrMapOvr>
    <a:masterClrMapping/>
  </p:clrMapOvr>
  <p:transition spd="slow">
    <p:comb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5531B66-8167-4508-B13E-E8BEA82FE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65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B881CC-1C88-488C-8199-AEDE6CB95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466" y="1608667"/>
            <a:ext cx="4241800" cy="4080934"/>
          </a:xfrm>
          <a:prstGeom prst="rect">
            <a:avLst/>
          </a:prstGeom>
        </p:spPr>
      </p:pic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BFAC857D-3548-42FF-BD81-B01977A31D38}"/>
              </a:ext>
            </a:extLst>
          </p:cNvPr>
          <p:cNvSpPr/>
          <p:nvPr/>
        </p:nvSpPr>
        <p:spPr>
          <a:xfrm>
            <a:off x="6410110" y="482599"/>
            <a:ext cx="4156289" cy="2142068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4E46C8-B71F-4657-88F8-19AE9569DAEF}"/>
              </a:ext>
            </a:extLst>
          </p:cNvPr>
          <p:cNvSpPr txBox="1"/>
          <p:nvPr/>
        </p:nvSpPr>
        <p:spPr>
          <a:xfrm>
            <a:off x="6960443" y="646036"/>
            <a:ext cx="36914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Ответьте на мои вопрос: О чем вы узнали на протяжении всего путешествия </a:t>
            </a:r>
            <a:r>
              <a:rPr lang="en-US" sz="2400" b="1" dirty="0">
                <a:latin typeface="Garamond" panose="02020404030301010803" pitchFamily="18" charset="0"/>
              </a:rPr>
              <a:t>?</a:t>
            </a:r>
            <a:endParaRPr lang="ru-RU" sz="24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005779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A0AAFFE-617C-46F5-9FC3-CF4F0A475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E0770725-1E26-49C9-9430-8B560A059B5A}"/>
              </a:ext>
            </a:extLst>
          </p:cNvPr>
          <p:cNvSpPr/>
          <p:nvPr/>
        </p:nvSpPr>
        <p:spPr>
          <a:xfrm>
            <a:off x="5223933" y="397933"/>
            <a:ext cx="3454400" cy="1532467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F54337-C87D-43B9-92DD-632FC9D86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666" y="1701800"/>
            <a:ext cx="4123267" cy="37676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384F4C-A4A6-4266-B940-B8B1C44D4E57}"/>
              </a:ext>
            </a:extLst>
          </p:cNvPr>
          <p:cNvSpPr txBox="1"/>
          <p:nvPr/>
        </p:nvSpPr>
        <p:spPr>
          <a:xfrm>
            <a:off x="5791199" y="748668"/>
            <a:ext cx="2319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Не ожидал, что вы справитесь! </a:t>
            </a:r>
          </a:p>
        </p:txBody>
      </p:sp>
      <p:sp>
        <p:nvSpPr>
          <p:cNvPr id="10" name="Пузырек для мыслей: облако 9">
            <a:extLst>
              <a:ext uri="{FF2B5EF4-FFF2-40B4-BE49-F238E27FC236}">
                <a16:creationId xmlns:a16="http://schemas.microsoft.com/office/drawing/2014/main" id="{1200A362-49AE-49DE-946B-CE603B89C4E5}"/>
              </a:ext>
            </a:extLst>
          </p:cNvPr>
          <p:cNvSpPr/>
          <p:nvPr/>
        </p:nvSpPr>
        <p:spPr>
          <a:xfrm>
            <a:off x="5223932" y="232833"/>
            <a:ext cx="3793067" cy="1862666"/>
          </a:xfrm>
          <a:prstGeom prst="cloudCallout">
            <a:avLst/>
          </a:prstGeom>
          <a:solidFill>
            <a:schemeClr val="bg1"/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289010-4F57-4CD7-A8B0-2E3238D70FF6}"/>
              </a:ext>
            </a:extLst>
          </p:cNvPr>
          <p:cNvSpPr txBox="1"/>
          <p:nvPr/>
        </p:nvSpPr>
        <p:spPr>
          <a:xfrm>
            <a:off x="5706532" y="467604"/>
            <a:ext cx="3039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Пошел освобождать Акки. Забирайте ее и уходите скорее!</a:t>
            </a:r>
          </a:p>
        </p:txBody>
      </p:sp>
    </p:spTree>
    <p:extLst>
      <p:ext uri="{BB962C8B-B14F-4D97-AF65-F5344CB8AC3E}">
        <p14:creationId xmlns:p14="http://schemas.microsoft.com/office/powerpoint/2010/main" val="246728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5A86A7-1DCE-4BDE-9477-1D74C73DF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35" y="0"/>
            <a:ext cx="12192000" cy="6857999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0FFDE5D7-1481-49DA-A336-5243CA647DA6}"/>
              </a:ext>
            </a:extLst>
          </p:cNvPr>
          <p:cNvSpPr/>
          <p:nvPr/>
        </p:nvSpPr>
        <p:spPr>
          <a:xfrm>
            <a:off x="3632200" y="596902"/>
            <a:ext cx="3352800" cy="1769532"/>
          </a:xfrm>
          <a:prstGeom prst="cloudCallout">
            <a:avLst/>
          </a:prstGeom>
          <a:solidFill>
            <a:schemeClr val="bg1"/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56FD0-EA6C-4805-8FAE-4F482BB9876E}"/>
              </a:ext>
            </a:extLst>
          </p:cNvPr>
          <p:cNvSpPr txBox="1"/>
          <p:nvPr/>
        </p:nvSpPr>
        <p:spPr>
          <a:xfrm>
            <a:off x="4241800" y="982133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Ура! Свобода!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Где же мой спаситель</a:t>
            </a:r>
            <a:r>
              <a:rPr lang="en-US" sz="2400" b="1" dirty="0">
                <a:latin typeface="Garamond" panose="02020404030301010803" pitchFamily="18" charset="0"/>
              </a:rPr>
              <a:t>?</a:t>
            </a:r>
            <a:endParaRPr lang="ru-RU" sz="2400" b="1" dirty="0">
              <a:latin typeface="Garamond" panose="02020404030301010803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B464B-BCE5-4E3F-857B-2B6A9B1F5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784" y="2819399"/>
            <a:ext cx="2690282" cy="2624667"/>
          </a:xfrm>
          <a:prstGeom prst="rect">
            <a:avLst/>
          </a:prstGeom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48E8FF8C-85D2-4035-BD80-854526A389E7}"/>
              </a:ext>
            </a:extLst>
          </p:cNvPr>
          <p:cNvSpPr/>
          <p:nvPr/>
        </p:nvSpPr>
        <p:spPr>
          <a:xfrm>
            <a:off x="8513233" y="1701800"/>
            <a:ext cx="1646767" cy="1117600"/>
          </a:xfrm>
          <a:prstGeom prst="cloudCallout">
            <a:avLst/>
          </a:prstGeom>
          <a:solidFill>
            <a:schemeClr val="bg1"/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DA02D5-15DB-42B6-86EF-FC1D09C4AA32}"/>
              </a:ext>
            </a:extLst>
          </p:cNvPr>
          <p:cNvSpPr txBox="1"/>
          <p:nvPr/>
        </p:nvSpPr>
        <p:spPr>
          <a:xfrm>
            <a:off x="8657167" y="1845101"/>
            <a:ext cx="14562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Герои твои тут</a:t>
            </a:r>
            <a:r>
              <a:rPr lang="ru-RU" sz="2400" dirty="0">
                <a:latin typeface="Garamond" panose="02020404030301010803" pitchFamily="18" charset="0"/>
              </a:rPr>
              <a:t>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B26540-B82E-4A4A-BE84-B9E93E6D5C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720" y="1888066"/>
            <a:ext cx="3873498" cy="43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6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6E8CED5-64FF-4436-A7C5-097BD12C7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6" y="1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C798C0-7A54-49DD-B6D3-190F121AE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921933"/>
            <a:ext cx="2954868" cy="3412068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1A27C1DB-78BE-425D-AAD6-D2CCD3FFC629}"/>
              </a:ext>
            </a:extLst>
          </p:cNvPr>
          <p:cNvSpPr/>
          <p:nvPr/>
        </p:nvSpPr>
        <p:spPr>
          <a:xfrm>
            <a:off x="3458634" y="537633"/>
            <a:ext cx="2954868" cy="1625600"/>
          </a:xfrm>
          <a:prstGeom prst="cloudCallou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37BDD1-8D0E-428E-A943-09908D6BC164}"/>
              </a:ext>
            </a:extLst>
          </p:cNvPr>
          <p:cNvSpPr txBox="1"/>
          <p:nvPr/>
        </p:nvSpPr>
        <p:spPr>
          <a:xfrm>
            <a:off x="3716866" y="750268"/>
            <a:ext cx="2819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О, спасители мои! Благодарю вас за спасение мое 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4F27E8-A828-4FB0-A857-CB45CC99D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2267" y="2590800"/>
            <a:ext cx="3047999" cy="2743201"/>
          </a:xfrm>
          <a:prstGeom prst="rect">
            <a:avLst/>
          </a:prstGeom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1329DC9D-7BDC-488B-9666-12E26F856CC6}"/>
              </a:ext>
            </a:extLst>
          </p:cNvPr>
          <p:cNvSpPr/>
          <p:nvPr/>
        </p:nvSpPr>
        <p:spPr>
          <a:xfrm>
            <a:off x="7493001" y="750268"/>
            <a:ext cx="3640666" cy="2009865"/>
          </a:xfrm>
          <a:prstGeom prst="cloudCallout">
            <a:avLst/>
          </a:prstGeom>
          <a:solidFill>
            <a:schemeClr val="bg1"/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ED6C14-CB89-467B-8890-F2A86605026C}"/>
              </a:ext>
            </a:extLst>
          </p:cNvPr>
          <p:cNvSpPr txBox="1"/>
          <p:nvPr/>
        </p:nvSpPr>
        <p:spPr>
          <a:xfrm>
            <a:off x="7890936" y="970370"/>
            <a:ext cx="36110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Рады были помочь! 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Я  давно мечтал о путешествие и моя мечта сбылась!</a:t>
            </a:r>
          </a:p>
        </p:txBody>
      </p:sp>
    </p:spTree>
    <p:extLst>
      <p:ext uri="{BB962C8B-B14F-4D97-AF65-F5344CB8AC3E}">
        <p14:creationId xmlns:p14="http://schemas.microsoft.com/office/powerpoint/2010/main" val="235975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2B898A-1DAB-4329-ABA8-B405E136F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8B96DC72-F3BC-4BD5-8AC1-9FE7EF355D5A}"/>
              </a:ext>
            </a:extLst>
          </p:cNvPr>
          <p:cNvSpPr/>
          <p:nvPr/>
        </p:nvSpPr>
        <p:spPr>
          <a:xfrm>
            <a:off x="2794000" y="440264"/>
            <a:ext cx="4859867" cy="2709335"/>
          </a:xfrm>
          <a:prstGeom prst="cloudCallou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E54FB6-94CB-4D0C-8459-12735C40EA31}"/>
              </a:ext>
            </a:extLst>
          </p:cNvPr>
          <p:cNvSpPr txBox="1"/>
          <p:nvPr/>
        </p:nvSpPr>
        <p:spPr>
          <a:xfrm>
            <a:off x="3251200" y="812799"/>
            <a:ext cx="4309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С вашего позволения я поплыву домой. Я очень хочу домой, соскучилась по своему Байкалу! До встречи, друзья!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0C02F5-E8C0-4F2E-8F7A-9501CE89F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40" y="1955800"/>
            <a:ext cx="3555493" cy="34698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0E9B2D-3E81-458D-985E-46CE179F4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5000" y="2754994"/>
            <a:ext cx="2667000" cy="2648533"/>
          </a:xfrm>
          <a:prstGeom prst="rect">
            <a:avLst/>
          </a:prstGeom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E68D1328-DE1E-432A-B725-0A559857A92F}"/>
              </a:ext>
            </a:extLst>
          </p:cNvPr>
          <p:cNvSpPr/>
          <p:nvPr/>
        </p:nvSpPr>
        <p:spPr>
          <a:xfrm>
            <a:off x="8293100" y="1227667"/>
            <a:ext cx="3259667" cy="1737459"/>
          </a:xfrm>
          <a:prstGeom prst="cloudCallou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7CF4E6-9502-45C7-873F-D33CE3DC079E}"/>
              </a:ext>
            </a:extLst>
          </p:cNvPr>
          <p:cNvSpPr txBox="1"/>
          <p:nvPr/>
        </p:nvSpPr>
        <p:spPr>
          <a:xfrm>
            <a:off x="8623300" y="1680897"/>
            <a:ext cx="2929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Конечно плыви, ты теперь свободна!</a:t>
            </a:r>
          </a:p>
        </p:txBody>
      </p:sp>
    </p:spTree>
    <p:extLst>
      <p:ext uri="{BB962C8B-B14F-4D97-AF65-F5344CB8AC3E}">
        <p14:creationId xmlns:p14="http://schemas.microsoft.com/office/powerpoint/2010/main" val="36985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16704CB-D402-4BA0-9B37-B6E367C05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962F57-3E6D-49BC-8965-21F6ECF19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200" y="2192867"/>
            <a:ext cx="3378200" cy="3234266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1971870B-AB4D-4ED7-A21C-07DAC2E6E739}"/>
              </a:ext>
            </a:extLst>
          </p:cNvPr>
          <p:cNvSpPr/>
          <p:nvPr/>
        </p:nvSpPr>
        <p:spPr>
          <a:xfrm>
            <a:off x="5841999" y="270932"/>
            <a:ext cx="4385734" cy="2040467"/>
          </a:xfrm>
          <a:prstGeom prst="cloudCallou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980F42-FABF-460E-819F-391548580AD1}"/>
              </a:ext>
            </a:extLst>
          </p:cNvPr>
          <p:cNvSpPr txBox="1"/>
          <p:nvPr/>
        </p:nvSpPr>
        <p:spPr>
          <a:xfrm>
            <a:off x="6409268" y="506335"/>
            <a:ext cx="3589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Мне тоже пора домой! Спасибо за помощь ,мои дороги друзья! До новых встреч!</a:t>
            </a:r>
          </a:p>
        </p:txBody>
      </p:sp>
    </p:spTree>
    <p:extLst>
      <p:ext uri="{BB962C8B-B14F-4D97-AF65-F5344CB8AC3E}">
        <p14:creationId xmlns:p14="http://schemas.microsoft.com/office/powerpoint/2010/main" val="2083386723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842</Words>
  <Application>Microsoft Office PowerPoint</Application>
  <PresentationFormat>Широкоэкранный</PresentationFormat>
  <Paragraphs>98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9" baseType="lpstr">
      <vt:lpstr>Arial</vt:lpstr>
      <vt:lpstr>Arial Narrow</vt:lpstr>
      <vt:lpstr>Calibri</vt:lpstr>
      <vt:lpstr>Calibri Light</vt:lpstr>
      <vt:lpstr>Courier New</vt:lpstr>
      <vt:lpstr>Garamond</vt:lpstr>
      <vt:lpstr>Monotype Corsiva</vt:lpstr>
      <vt:lpstr>Тема Office</vt:lpstr>
      <vt:lpstr>Жизнь в пресных водах</vt:lpstr>
      <vt:lpstr>Жизнь в пресных водах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ПРЕСНЫЕ ВОДОЕМЫ</dc:title>
  <dc:creator>Михаил Воронков</dc:creator>
  <cp:lastModifiedBy>voronzovakristya0504@gmail.com</cp:lastModifiedBy>
  <cp:revision>7</cp:revision>
  <dcterms:created xsi:type="dcterms:W3CDTF">2023-11-23T19:33:06Z</dcterms:created>
  <dcterms:modified xsi:type="dcterms:W3CDTF">2024-01-14T13:26:15Z</dcterms:modified>
</cp:coreProperties>
</file>