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3" d="100"/>
          <a:sy n="73" d="100"/>
        </p:scale>
        <p:origin x="1042" y="1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A009F5-C597-46A3-965D-53F60CF827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884FAFE-66A9-49B5-8720-0ADD0AD0E9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7B4BA5A-E6F7-4485-9E13-2834425D24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19177-A00A-4616-9594-38FDAC81C72D}" type="datetimeFigureOut">
              <a:rPr lang="ru-RU" smtClean="0"/>
              <a:t>14.05.2024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33D611A-84A5-43F8-927D-31A289550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C09733A-29CB-407E-9A42-2E226D8FD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09710-843B-4151-8AEF-ADA78781FE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4949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B0F5D9-A1BE-48DF-ABC3-400CDCA40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AB3E550-3923-4822-A9C6-22719D7C77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BD70573-99D5-492B-BB00-F02BFE384E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19177-A00A-4616-9594-38FDAC81C72D}" type="datetimeFigureOut">
              <a:rPr lang="ru-RU" smtClean="0"/>
              <a:t>14.05.2024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BD64C88-02DF-411E-BCCD-07F3483889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0D2B0C8-3767-44D4-9268-CC0B7FFAB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09710-843B-4151-8AEF-ADA78781FE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6126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F9B332-5798-4C35-9DD7-17E30DE146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A9E4727-E9CF-4ABE-B217-B1AC6FB247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81E11CB-7C8D-4C13-8BBC-8271C7272B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19177-A00A-4616-9594-38FDAC81C72D}" type="datetimeFigureOut">
              <a:rPr lang="ru-RU" smtClean="0"/>
              <a:t>14.05.2024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1B6AEE7-9FB4-4964-B0DA-133CB1AD93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CD95C71-6862-4F4D-B628-421A77028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09710-843B-4151-8AEF-ADA78781FE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3129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04F721-0A35-40A7-9178-5AB46172B4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F9C3A64-3092-4018-A045-A319074CB8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A21B330-E0E8-46F9-92E3-1D3B3E8674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379D752-CA52-47B5-9A74-475F919A9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19177-A00A-4616-9594-38FDAC81C72D}" type="datetimeFigureOut">
              <a:rPr lang="ru-RU" smtClean="0"/>
              <a:t>14.05.2024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3AE0FAA-2C27-4A61-9F8C-1DAFEA625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D182B97-2837-4A15-8C9E-121676BB7E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09710-843B-4151-8AEF-ADA78781FE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15680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B8562F-8505-4399-898A-249CF4A984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E8DC7D2-ACB1-4F08-9D06-015DD75464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5654142-0C82-4F5C-9A54-8E07D3EFDF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698EDE4-CCFF-4EFD-B219-72B424A57E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C3E144F-7F34-443F-8A1B-87E38F7836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0B8E6E7-4A95-4070-8371-C6EF46BDE1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19177-A00A-4616-9594-38FDAC81C72D}" type="datetimeFigureOut">
              <a:rPr lang="ru-RU" smtClean="0"/>
              <a:t>14.05.2024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9562B27-2C3F-429B-BBF8-2F2A582FA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4FC688B-15C4-4228-B524-4A4BF4021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09710-843B-4151-8AEF-ADA78781FE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074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D9E8F9-5338-49C1-B543-91AC7AC0F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8A52A06-D651-4A11-8928-49699B309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19177-A00A-4616-9594-38FDAC81C72D}" type="datetimeFigureOut">
              <a:rPr lang="ru-RU" smtClean="0"/>
              <a:t>14.05.2024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3B90080-E3D0-488C-97E5-4A446E763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60E25AF-D4C5-4180-B6C8-1904D7BD6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09710-843B-4151-8AEF-ADA78781FE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326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FD8343C-197F-47BF-AFB1-F7104A040D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19177-A00A-4616-9594-38FDAC81C72D}" type="datetimeFigureOut">
              <a:rPr lang="ru-RU" smtClean="0"/>
              <a:t>14.05.2024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D5558DA-A02C-4E00-93EF-C31DC959E6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1601F00-6A7D-4B3C-909E-2D62D5452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09710-843B-4151-8AEF-ADA78781FE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5590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2FE281-308E-46E4-94D8-91718CF16F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FD07905-5C8C-4AE4-B7EA-CAB6558A0B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283DCA0-C0B0-4EE5-BD39-5AC5E66C64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8E1817B-83A4-4D2A-9C6B-5B69139B28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19177-A00A-4616-9594-38FDAC81C72D}" type="datetimeFigureOut">
              <a:rPr lang="ru-RU" smtClean="0"/>
              <a:t>14.05.2024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9AC244B-ABB1-42C6-8672-DF86A4F465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5E7D7C4-4533-401D-93B9-07AED903C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09710-843B-4151-8AEF-ADA78781FE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95617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2256BD-C0EC-4C5B-95E8-7525CB13B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F8515B8-CFAF-4AA9-8F6F-B26E273D44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8BAB8EE-94B3-4A79-9EB3-EE9FD323F3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61CA9D5-27CE-4E9C-8D0F-1FF43AD32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19177-A00A-4616-9594-38FDAC81C72D}" type="datetimeFigureOut">
              <a:rPr lang="ru-RU" smtClean="0"/>
              <a:t>14.05.2024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153FFAB-B1A3-415B-9CA3-3971729D6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B831FD0-6458-4E53-8EBE-14324BC61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09710-843B-4151-8AEF-ADA78781FE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103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321735-2CCB-4212-BF5E-B2A17D3AD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95A7355-1A0B-4CC5-B6E2-41B51A77C6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F23F620-26C9-4446-AD8A-06C4CE1C2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19177-A00A-4616-9594-38FDAC81C72D}" type="datetimeFigureOut">
              <a:rPr lang="ru-RU" smtClean="0"/>
              <a:t>14.05.2024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BE956DA-5201-4A9B-8E90-A8EDFEDBF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7734884-0141-40D8-BED6-658F8D09E6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09710-843B-4151-8AEF-ADA78781FE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67749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2665BF7-4920-49CB-873D-67A59E690FA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2555490-0557-4589-B61D-B1FFB21856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B99D3D5-E108-4ED4-AAF1-C761E5B98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19177-A00A-4616-9594-38FDAC81C72D}" type="datetimeFigureOut">
              <a:rPr lang="ru-RU" smtClean="0"/>
              <a:t>14.05.2024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73E3FB6-9EC6-4B23-9B5E-3B4EAF6495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1BECFC1-C934-402F-B5B6-0D5B873B7E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09710-843B-4151-8AEF-ADA78781FE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94931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046F61-81A6-4A3F-BF55-FBDBE7CEA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8DFFE21-C5A4-45BE-BF6C-89D2746EBA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778E28E-B236-45D7-B6D1-93EEC5B745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F19177-A00A-4616-9594-38FDAC81C72D}" type="datetimeFigureOut">
              <a:rPr lang="ru-RU" smtClean="0"/>
              <a:t>14.05.2024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004ABCA-BC24-492E-9A38-C673E07DEA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02B2B89-7286-4C98-8D3F-F0A4AFE38F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09710-843B-4151-8AEF-ADA78781FE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5519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0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Picture background">
            <a:extLst>
              <a:ext uri="{FF2B5EF4-FFF2-40B4-BE49-F238E27FC236}">
                <a16:creationId xmlns:a16="http://schemas.microsoft.com/office/drawing/2014/main" id="{8D628EB5-B50C-4F2A-9640-09EBF15CC4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D74CB909-75AC-4336-A045-EB2BF830401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Палетка.</a:t>
            </a:r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CCEBBAD8-7F43-4792-B81F-CDD81EB420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47652" y="4506499"/>
            <a:ext cx="3644348" cy="1655762"/>
          </a:xfrm>
        </p:spPr>
        <p:txBody>
          <a:bodyPr/>
          <a:lstStyle/>
          <a:p>
            <a:pPr algn="l"/>
            <a:r>
              <a:rPr lang="ru-RU" dirty="0"/>
              <a:t>Выполнила: </a:t>
            </a:r>
          </a:p>
          <a:p>
            <a:pPr algn="l"/>
            <a:r>
              <a:rPr lang="ru-RU" dirty="0"/>
              <a:t>Михайловская Кристина,</a:t>
            </a:r>
          </a:p>
          <a:p>
            <a:pPr algn="l"/>
            <a:r>
              <a:rPr lang="ru-RU" dirty="0"/>
              <a:t>Студентка 3-1/4 группы.</a:t>
            </a:r>
          </a:p>
        </p:txBody>
      </p:sp>
    </p:spTree>
    <p:extLst>
      <p:ext uri="{BB962C8B-B14F-4D97-AF65-F5344CB8AC3E}">
        <p14:creationId xmlns:p14="http://schemas.microsoft.com/office/powerpoint/2010/main" val="26202322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ideo">
            <a:hlinkClick r:id="" action="ppaction://media"/>
            <a:extLst>
              <a:ext uri="{FF2B5EF4-FFF2-40B4-BE49-F238E27FC236}">
                <a16:creationId xmlns:a16="http://schemas.microsoft.com/office/drawing/2014/main" id="{03F9595B-EB83-4E73-A449-ACB501BA4D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узырек для мыслей: облако 2">
            <a:extLst>
              <a:ext uri="{FF2B5EF4-FFF2-40B4-BE49-F238E27FC236}">
                <a16:creationId xmlns:a16="http://schemas.microsoft.com/office/drawing/2014/main" id="{142EA326-0B67-49C5-8C44-9A00E56E724C}"/>
              </a:ext>
            </a:extLst>
          </p:cNvPr>
          <p:cNvSpPr/>
          <p:nvPr/>
        </p:nvSpPr>
        <p:spPr>
          <a:xfrm>
            <a:off x="7454348" y="417443"/>
            <a:ext cx="4244009" cy="2087217"/>
          </a:xfrm>
          <a:prstGeom prst="cloudCallou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DB08AB2-7FE9-425B-904C-7614A20497AA}"/>
              </a:ext>
            </a:extLst>
          </p:cNvPr>
          <p:cNvSpPr txBox="1"/>
          <p:nvPr/>
        </p:nvSpPr>
        <p:spPr>
          <a:xfrm>
            <a:off x="8274326" y="1063487"/>
            <a:ext cx="31854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Привет, ребята…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C22D14-EFDF-40A0-AB70-C5FFF6B1659B}"/>
              </a:ext>
            </a:extLst>
          </p:cNvPr>
          <p:cNvSpPr txBox="1"/>
          <p:nvPr/>
        </p:nvSpPr>
        <p:spPr>
          <a:xfrm>
            <a:off x="8035787" y="860886"/>
            <a:ext cx="30811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Мне сказали, что я занимаю много места….</a:t>
            </a:r>
          </a:p>
        </p:txBody>
      </p:sp>
    </p:spTree>
    <p:extLst>
      <p:ext uri="{BB962C8B-B14F-4D97-AF65-F5344CB8AC3E}">
        <p14:creationId xmlns:p14="http://schemas.microsoft.com/office/powerpoint/2010/main" val="2885943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6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5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ideo">
            <a:hlinkClick r:id="" action="ppaction://media"/>
            <a:extLst>
              <a:ext uri="{FF2B5EF4-FFF2-40B4-BE49-F238E27FC236}">
                <a16:creationId xmlns:a16="http://schemas.microsoft.com/office/drawing/2014/main" id="{03F9595B-EB83-4E73-A449-ACB501BA4D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узырек для мыслей: облако 2">
            <a:extLst>
              <a:ext uri="{FF2B5EF4-FFF2-40B4-BE49-F238E27FC236}">
                <a16:creationId xmlns:a16="http://schemas.microsoft.com/office/drawing/2014/main" id="{142EA326-0B67-49C5-8C44-9A00E56E724C}"/>
              </a:ext>
            </a:extLst>
          </p:cNvPr>
          <p:cNvSpPr/>
          <p:nvPr/>
        </p:nvSpPr>
        <p:spPr>
          <a:xfrm>
            <a:off x="7454348" y="417443"/>
            <a:ext cx="4244009" cy="2087217"/>
          </a:xfrm>
          <a:prstGeom prst="cloudCallou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DB08AB2-7FE9-425B-904C-7614A20497AA}"/>
              </a:ext>
            </a:extLst>
          </p:cNvPr>
          <p:cNvSpPr txBox="1"/>
          <p:nvPr/>
        </p:nvSpPr>
        <p:spPr>
          <a:xfrm>
            <a:off x="8164996" y="1113183"/>
            <a:ext cx="31854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 это не так….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0B72ED4-87A6-42BD-B664-5335EB58F02E}"/>
              </a:ext>
            </a:extLst>
          </p:cNvPr>
          <p:cNvSpPr txBox="1"/>
          <p:nvPr/>
        </p:nvSpPr>
        <p:spPr>
          <a:xfrm>
            <a:off x="7827065" y="774628"/>
            <a:ext cx="38613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Помогите мне, пожалуйста, узнать … Сколько я места занимаю?</a:t>
            </a:r>
          </a:p>
        </p:txBody>
      </p:sp>
    </p:spTree>
    <p:extLst>
      <p:ext uri="{BB962C8B-B14F-4D97-AF65-F5344CB8AC3E}">
        <p14:creationId xmlns:p14="http://schemas.microsoft.com/office/powerpoint/2010/main" val="2715087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6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6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 descr="Picture background">
            <a:extLst>
              <a:ext uri="{FF2B5EF4-FFF2-40B4-BE49-F238E27FC236}">
                <a16:creationId xmlns:a16="http://schemas.microsoft.com/office/drawing/2014/main" id="{152DAB9D-3F0D-4B21-9414-D634C6929E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B6FEB7D-F1B7-4AC2-9599-6FF98B337E82}"/>
              </a:ext>
            </a:extLst>
          </p:cNvPr>
          <p:cNvSpPr txBox="1"/>
          <p:nvPr/>
        </p:nvSpPr>
        <p:spPr>
          <a:xfrm>
            <a:off x="1297885" y="610465"/>
            <a:ext cx="609765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Поможем, ребята?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050814F-5479-4937-BAAD-CFDAB97C41A4}"/>
              </a:ext>
            </a:extLst>
          </p:cNvPr>
          <p:cNvSpPr txBox="1"/>
          <p:nvPr/>
        </p:nvSpPr>
        <p:spPr>
          <a:xfrm>
            <a:off x="1297885" y="1594438"/>
            <a:ext cx="699135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Выбери то, что нам потребуется</a:t>
            </a:r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CA98DB2C-B76E-4083-AAAF-47A370A8F3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5541" y="2601878"/>
            <a:ext cx="3790536" cy="3801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Picture background">
            <a:extLst>
              <a:ext uri="{FF2B5EF4-FFF2-40B4-BE49-F238E27FC236}">
                <a16:creationId xmlns:a16="http://schemas.microsoft.com/office/drawing/2014/main" id="{DE859CED-4C7A-493A-B247-1D4278B796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 flipV="1">
            <a:off x="1106557" y="4502426"/>
            <a:ext cx="6015549" cy="1033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нак умножения 8">
            <a:extLst>
              <a:ext uri="{FF2B5EF4-FFF2-40B4-BE49-F238E27FC236}">
                <a16:creationId xmlns:a16="http://schemas.microsoft.com/office/drawing/2014/main" id="{4B941391-DB7B-43D3-B890-10713364C26D}"/>
              </a:ext>
            </a:extLst>
          </p:cNvPr>
          <p:cNvSpPr/>
          <p:nvPr/>
        </p:nvSpPr>
        <p:spPr>
          <a:xfrm>
            <a:off x="1752600" y="3607903"/>
            <a:ext cx="4002157" cy="2981867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 descr="Флажок со сплошной заливкой">
            <a:extLst>
              <a:ext uri="{FF2B5EF4-FFF2-40B4-BE49-F238E27FC236}">
                <a16:creationId xmlns:a16="http://schemas.microsoft.com/office/drawing/2014/main" id="{43416019-1137-474E-A4AF-A7868A47A3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07627" y="3429000"/>
            <a:ext cx="2855842" cy="2855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087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0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</p:childTnLst>
        </p:cTn>
      </p:par>
    </p:tnLst>
    <p:bldLst>
      <p:bldP spid="5" grpId="0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Picture background">
            <a:extLst>
              <a:ext uri="{FF2B5EF4-FFF2-40B4-BE49-F238E27FC236}">
                <a16:creationId xmlns:a16="http://schemas.microsoft.com/office/drawing/2014/main" id="{4382684B-2F23-4FF8-AAE1-A74AB4223A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A6F2F83-FDCA-427A-ACEB-1FE6C2B609A0}"/>
              </a:ext>
            </a:extLst>
          </p:cNvPr>
          <p:cNvSpPr txBox="1"/>
          <p:nvPr/>
        </p:nvSpPr>
        <p:spPr>
          <a:xfrm>
            <a:off x="1192696" y="566530"/>
            <a:ext cx="76928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Совершенно верно! Нам понадобится палетка!</a:t>
            </a:r>
          </a:p>
        </p:txBody>
      </p:sp>
      <p:pic>
        <p:nvPicPr>
          <p:cNvPr id="3" name="Picture 2" descr="Picture background">
            <a:extLst>
              <a:ext uri="{FF2B5EF4-FFF2-40B4-BE49-F238E27FC236}">
                <a16:creationId xmlns:a16="http://schemas.microsoft.com/office/drawing/2014/main" id="{37A784E1-B5A1-4148-9685-FF8C6D6B67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367" y="1429060"/>
            <a:ext cx="3790536" cy="3801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A360F91-EEFB-455F-BC3C-D37AED9CA36D}"/>
              </a:ext>
            </a:extLst>
          </p:cNvPr>
          <p:cNvSpPr txBox="1"/>
          <p:nvPr/>
        </p:nvSpPr>
        <p:spPr>
          <a:xfrm>
            <a:off x="4691269" y="1707355"/>
            <a:ext cx="526773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Палетка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прозрачная плёнка, которая может быть разделена на квадратный дециметры, квадратные сантиметры, квадратные миллиметры.</a:t>
            </a:r>
          </a:p>
          <a:p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F35DF7-82B7-456D-9A65-A643F70F62CB}"/>
              </a:ext>
            </a:extLst>
          </p:cNvPr>
          <p:cNvSpPr txBox="1"/>
          <p:nvPr/>
        </p:nvSpPr>
        <p:spPr>
          <a:xfrm>
            <a:off x="4432852" y="4094922"/>
            <a:ext cx="5804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Вы думаете, какая нам потребуется?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0A128D6-6B7A-45D3-8840-66D6B2A1A550}"/>
              </a:ext>
            </a:extLst>
          </p:cNvPr>
          <p:cNvSpPr txBox="1"/>
          <p:nvPr/>
        </p:nvSpPr>
        <p:spPr>
          <a:xfrm>
            <a:off x="4522304" y="4912829"/>
            <a:ext cx="54367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Разделена на квадратные сантиметры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746722C-51F2-4240-94F5-D3B5504D40C4}"/>
              </a:ext>
            </a:extLst>
          </p:cNvPr>
          <p:cNvSpPr txBox="1"/>
          <p:nvPr/>
        </p:nvSpPr>
        <p:spPr>
          <a:xfrm>
            <a:off x="4522304" y="5374494"/>
            <a:ext cx="54367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Разделена на квадратные дециметры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60489B-02B0-4DF0-A20E-D23886F7B16A}"/>
              </a:ext>
            </a:extLst>
          </p:cNvPr>
          <p:cNvSpPr txBox="1"/>
          <p:nvPr/>
        </p:nvSpPr>
        <p:spPr>
          <a:xfrm>
            <a:off x="4522304" y="5836159"/>
            <a:ext cx="54367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Разделена на квадратные миллиметры</a:t>
            </a:r>
          </a:p>
        </p:txBody>
      </p:sp>
    </p:spTree>
    <p:extLst>
      <p:ext uri="{BB962C8B-B14F-4D97-AF65-F5344CB8AC3E}">
        <p14:creationId xmlns:p14="http://schemas.microsoft.com/office/powerpoint/2010/main" val="104891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7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6" grpId="1"/>
      <p:bldP spid="7" grpId="0"/>
      <p:bldP spid="7" grpId="1"/>
      <p:bldP spid="8" grpId="0"/>
      <p:bldP spid="8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Picture background">
            <a:extLst>
              <a:ext uri="{FF2B5EF4-FFF2-40B4-BE49-F238E27FC236}">
                <a16:creationId xmlns:a16="http://schemas.microsoft.com/office/drawing/2014/main" id="{00D4DF4A-0617-4704-AFAB-729EDA0E1E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36C3B6BC-F9AA-4D16-969B-02ECFEDEE1C4}"/>
              </a:ext>
            </a:extLst>
          </p:cNvPr>
          <p:cNvGrpSpPr/>
          <p:nvPr/>
        </p:nvGrpSpPr>
        <p:grpSpPr>
          <a:xfrm>
            <a:off x="10510" y="0"/>
            <a:ext cx="7801280" cy="6858000"/>
            <a:chOff x="-76177" y="-1"/>
            <a:chExt cx="12268177" cy="6858001"/>
          </a:xfrm>
        </p:grpSpPr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C94EB8E1-7469-4FDB-A88E-7A15E55DA63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76177" y="-1"/>
              <a:ext cx="12268177" cy="6858001"/>
            </a:xfrm>
            <a:prstGeom prst="rect">
              <a:avLst/>
            </a:prstGeom>
          </p:spPr>
        </p:pic>
        <p:sp>
          <p:nvSpPr>
            <p:cNvPr id="5" name="Полилиния: фигура 4">
              <a:extLst>
                <a:ext uri="{FF2B5EF4-FFF2-40B4-BE49-F238E27FC236}">
                  <a16:creationId xmlns:a16="http://schemas.microsoft.com/office/drawing/2014/main" id="{FD71B613-F87D-450A-B768-D7FC1F455450}"/>
                </a:ext>
              </a:extLst>
            </p:cNvPr>
            <p:cNvSpPr/>
            <p:nvPr/>
          </p:nvSpPr>
          <p:spPr>
            <a:xfrm>
              <a:off x="1057653" y="2296152"/>
              <a:ext cx="10060469" cy="4174852"/>
            </a:xfrm>
            <a:custGeom>
              <a:avLst/>
              <a:gdLst>
                <a:gd name="connsiteX0" fmla="*/ 847536 w 10007523"/>
                <a:gd name="connsiteY0" fmla="*/ 884749 h 3291774"/>
                <a:gd name="connsiteX1" fmla="*/ 1493579 w 10007523"/>
                <a:gd name="connsiteY1" fmla="*/ 477244 h 3291774"/>
                <a:gd name="connsiteX2" fmla="*/ 708388 w 10007523"/>
                <a:gd name="connsiteY2" fmla="*/ 348036 h 3291774"/>
                <a:gd name="connsiteX3" fmla="*/ 1672484 w 10007523"/>
                <a:gd name="connsiteY3" fmla="*/ 139314 h 3291774"/>
                <a:gd name="connsiteX4" fmla="*/ 2706153 w 10007523"/>
                <a:gd name="connsiteY4" fmla="*/ 166 h 3291774"/>
                <a:gd name="connsiteX5" fmla="*/ 7586266 w 10007523"/>
                <a:gd name="connsiteY5" fmla="*/ 119436 h 3291774"/>
                <a:gd name="connsiteX6" fmla="*/ 8341640 w 10007523"/>
                <a:gd name="connsiteY6" fmla="*/ 457366 h 3291774"/>
                <a:gd name="connsiteX7" fmla="*/ 9136771 w 10007523"/>
                <a:gd name="connsiteY7" fmla="*/ 775418 h 3291774"/>
                <a:gd name="connsiteX8" fmla="*/ 9047318 w 10007523"/>
                <a:gd name="connsiteY8" fmla="*/ 904627 h 3291774"/>
                <a:gd name="connsiteX9" fmla="*/ 9395188 w 10007523"/>
                <a:gd name="connsiteY9" fmla="*/ 1113349 h 3291774"/>
                <a:gd name="connsiteX10" fmla="*/ 9246101 w 10007523"/>
                <a:gd name="connsiteY10" fmla="*/ 1202801 h 3291774"/>
                <a:gd name="connsiteX11" fmla="*/ 9981597 w 10007523"/>
                <a:gd name="connsiteY11" fmla="*/ 2325923 h 3291774"/>
                <a:gd name="connsiteX12" fmla="*/ 8928049 w 10007523"/>
                <a:gd name="connsiteY12" fmla="*/ 3021662 h 3291774"/>
                <a:gd name="connsiteX13" fmla="*/ 1284858 w 10007523"/>
                <a:gd name="connsiteY13" fmla="*/ 3290018 h 3291774"/>
                <a:gd name="connsiteX14" fmla="*/ 618936 w 10007523"/>
                <a:gd name="connsiteY14" fmla="*/ 2912331 h 3291774"/>
                <a:gd name="connsiteX15" fmla="*/ 201492 w 10007523"/>
                <a:gd name="connsiteY15" fmla="*/ 2455131 h 3291774"/>
                <a:gd name="connsiteX16" fmla="*/ 12649 w 10007523"/>
                <a:gd name="connsiteY16" fmla="*/ 1669940 h 3291774"/>
                <a:gd name="connsiteX17" fmla="*/ 539423 w 10007523"/>
                <a:gd name="connsiteY17" fmla="*/ 1133227 h 3291774"/>
                <a:gd name="connsiteX18" fmla="*/ 857475 w 10007523"/>
                <a:gd name="connsiteY18" fmla="*/ 934444 h 3291774"/>
                <a:gd name="connsiteX19" fmla="*/ 847536 w 10007523"/>
                <a:gd name="connsiteY19" fmla="*/ 884749 h 3291774"/>
                <a:gd name="connsiteX0" fmla="*/ 847536 w 9984494"/>
                <a:gd name="connsiteY0" fmla="*/ 884749 h 3927380"/>
                <a:gd name="connsiteX1" fmla="*/ 1493579 w 9984494"/>
                <a:gd name="connsiteY1" fmla="*/ 477244 h 3927380"/>
                <a:gd name="connsiteX2" fmla="*/ 708388 w 9984494"/>
                <a:gd name="connsiteY2" fmla="*/ 348036 h 3927380"/>
                <a:gd name="connsiteX3" fmla="*/ 1672484 w 9984494"/>
                <a:gd name="connsiteY3" fmla="*/ 139314 h 3927380"/>
                <a:gd name="connsiteX4" fmla="*/ 2706153 w 9984494"/>
                <a:gd name="connsiteY4" fmla="*/ 166 h 3927380"/>
                <a:gd name="connsiteX5" fmla="*/ 7586266 w 9984494"/>
                <a:gd name="connsiteY5" fmla="*/ 119436 h 3927380"/>
                <a:gd name="connsiteX6" fmla="*/ 8341640 w 9984494"/>
                <a:gd name="connsiteY6" fmla="*/ 457366 h 3927380"/>
                <a:gd name="connsiteX7" fmla="*/ 9136771 w 9984494"/>
                <a:gd name="connsiteY7" fmla="*/ 775418 h 3927380"/>
                <a:gd name="connsiteX8" fmla="*/ 9047318 w 9984494"/>
                <a:gd name="connsiteY8" fmla="*/ 904627 h 3927380"/>
                <a:gd name="connsiteX9" fmla="*/ 9395188 w 9984494"/>
                <a:gd name="connsiteY9" fmla="*/ 1113349 h 3927380"/>
                <a:gd name="connsiteX10" fmla="*/ 9246101 w 9984494"/>
                <a:gd name="connsiteY10" fmla="*/ 1202801 h 3927380"/>
                <a:gd name="connsiteX11" fmla="*/ 9981597 w 9984494"/>
                <a:gd name="connsiteY11" fmla="*/ 2325923 h 3927380"/>
                <a:gd name="connsiteX12" fmla="*/ 8928049 w 9984494"/>
                <a:gd name="connsiteY12" fmla="*/ 3021662 h 3927380"/>
                <a:gd name="connsiteX13" fmla="*/ 5799933 w 9984494"/>
                <a:gd name="connsiteY13" fmla="*/ 3924617 h 3927380"/>
                <a:gd name="connsiteX14" fmla="*/ 1284858 w 9984494"/>
                <a:gd name="connsiteY14" fmla="*/ 3290018 h 3927380"/>
                <a:gd name="connsiteX15" fmla="*/ 618936 w 9984494"/>
                <a:gd name="connsiteY15" fmla="*/ 2912331 h 3927380"/>
                <a:gd name="connsiteX16" fmla="*/ 201492 w 9984494"/>
                <a:gd name="connsiteY16" fmla="*/ 2455131 h 3927380"/>
                <a:gd name="connsiteX17" fmla="*/ 12649 w 9984494"/>
                <a:gd name="connsiteY17" fmla="*/ 1669940 h 3927380"/>
                <a:gd name="connsiteX18" fmla="*/ 539423 w 9984494"/>
                <a:gd name="connsiteY18" fmla="*/ 1133227 h 3927380"/>
                <a:gd name="connsiteX19" fmla="*/ 857475 w 9984494"/>
                <a:gd name="connsiteY19" fmla="*/ 934444 h 3927380"/>
                <a:gd name="connsiteX20" fmla="*/ 847536 w 9984494"/>
                <a:gd name="connsiteY20" fmla="*/ 884749 h 3927380"/>
                <a:gd name="connsiteX0" fmla="*/ 847536 w 9984494"/>
                <a:gd name="connsiteY0" fmla="*/ 884749 h 3960877"/>
                <a:gd name="connsiteX1" fmla="*/ 1493579 w 9984494"/>
                <a:gd name="connsiteY1" fmla="*/ 477244 h 3960877"/>
                <a:gd name="connsiteX2" fmla="*/ 708388 w 9984494"/>
                <a:gd name="connsiteY2" fmla="*/ 348036 h 3960877"/>
                <a:gd name="connsiteX3" fmla="*/ 1672484 w 9984494"/>
                <a:gd name="connsiteY3" fmla="*/ 139314 h 3960877"/>
                <a:gd name="connsiteX4" fmla="*/ 2706153 w 9984494"/>
                <a:gd name="connsiteY4" fmla="*/ 166 h 3960877"/>
                <a:gd name="connsiteX5" fmla="*/ 7586266 w 9984494"/>
                <a:gd name="connsiteY5" fmla="*/ 119436 h 3960877"/>
                <a:gd name="connsiteX6" fmla="*/ 8341640 w 9984494"/>
                <a:gd name="connsiteY6" fmla="*/ 457366 h 3960877"/>
                <a:gd name="connsiteX7" fmla="*/ 9136771 w 9984494"/>
                <a:gd name="connsiteY7" fmla="*/ 775418 h 3960877"/>
                <a:gd name="connsiteX8" fmla="*/ 9047318 w 9984494"/>
                <a:gd name="connsiteY8" fmla="*/ 904627 h 3960877"/>
                <a:gd name="connsiteX9" fmla="*/ 9395188 w 9984494"/>
                <a:gd name="connsiteY9" fmla="*/ 1113349 h 3960877"/>
                <a:gd name="connsiteX10" fmla="*/ 9246101 w 9984494"/>
                <a:gd name="connsiteY10" fmla="*/ 1202801 h 3960877"/>
                <a:gd name="connsiteX11" fmla="*/ 9981597 w 9984494"/>
                <a:gd name="connsiteY11" fmla="*/ 2325923 h 3960877"/>
                <a:gd name="connsiteX12" fmla="*/ 8928049 w 9984494"/>
                <a:gd name="connsiteY12" fmla="*/ 3021662 h 3960877"/>
                <a:gd name="connsiteX13" fmla="*/ 5799933 w 9984494"/>
                <a:gd name="connsiteY13" fmla="*/ 3924617 h 3960877"/>
                <a:gd name="connsiteX14" fmla="*/ 1284858 w 9984494"/>
                <a:gd name="connsiteY14" fmla="*/ 3290018 h 3960877"/>
                <a:gd name="connsiteX15" fmla="*/ 618936 w 9984494"/>
                <a:gd name="connsiteY15" fmla="*/ 2912331 h 3960877"/>
                <a:gd name="connsiteX16" fmla="*/ 201492 w 9984494"/>
                <a:gd name="connsiteY16" fmla="*/ 2455131 h 3960877"/>
                <a:gd name="connsiteX17" fmla="*/ 12649 w 9984494"/>
                <a:gd name="connsiteY17" fmla="*/ 1669940 h 3960877"/>
                <a:gd name="connsiteX18" fmla="*/ 539423 w 9984494"/>
                <a:gd name="connsiteY18" fmla="*/ 1133227 h 3960877"/>
                <a:gd name="connsiteX19" fmla="*/ 857475 w 9984494"/>
                <a:gd name="connsiteY19" fmla="*/ 934444 h 3960877"/>
                <a:gd name="connsiteX20" fmla="*/ 847536 w 9984494"/>
                <a:gd name="connsiteY20" fmla="*/ 884749 h 3960877"/>
                <a:gd name="connsiteX0" fmla="*/ 847536 w 9984494"/>
                <a:gd name="connsiteY0" fmla="*/ 884749 h 3960877"/>
                <a:gd name="connsiteX1" fmla="*/ 1493579 w 9984494"/>
                <a:gd name="connsiteY1" fmla="*/ 477244 h 3960877"/>
                <a:gd name="connsiteX2" fmla="*/ 708388 w 9984494"/>
                <a:gd name="connsiteY2" fmla="*/ 348036 h 3960877"/>
                <a:gd name="connsiteX3" fmla="*/ 1672484 w 9984494"/>
                <a:gd name="connsiteY3" fmla="*/ 139314 h 3960877"/>
                <a:gd name="connsiteX4" fmla="*/ 2706153 w 9984494"/>
                <a:gd name="connsiteY4" fmla="*/ 166 h 3960877"/>
                <a:gd name="connsiteX5" fmla="*/ 7586266 w 9984494"/>
                <a:gd name="connsiteY5" fmla="*/ 119436 h 3960877"/>
                <a:gd name="connsiteX6" fmla="*/ 8341640 w 9984494"/>
                <a:gd name="connsiteY6" fmla="*/ 457366 h 3960877"/>
                <a:gd name="connsiteX7" fmla="*/ 9136771 w 9984494"/>
                <a:gd name="connsiteY7" fmla="*/ 775418 h 3960877"/>
                <a:gd name="connsiteX8" fmla="*/ 9047318 w 9984494"/>
                <a:gd name="connsiteY8" fmla="*/ 904627 h 3960877"/>
                <a:gd name="connsiteX9" fmla="*/ 9395188 w 9984494"/>
                <a:gd name="connsiteY9" fmla="*/ 1113349 h 3960877"/>
                <a:gd name="connsiteX10" fmla="*/ 9246101 w 9984494"/>
                <a:gd name="connsiteY10" fmla="*/ 1202801 h 3960877"/>
                <a:gd name="connsiteX11" fmla="*/ 9981597 w 9984494"/>
                <a:gd name="connsiteY11" fmla="*/ 2325923 h 3960877"/>
                <a:gd name="connsiteX12" fmla="*/ 8928049 w 9984494"/>
                <a:gd name="connsiteY12" fmla="*/ 3021662 h 3960877"/>
                <a:gd name="connsiteX13" fmla="*/ 5799933 w 9984494"/>
                <a:gd name="connsiteY13" fmla="*/ 3924617 h 3960877"/>
                <a:gd name="connsiteX14" fmla="*/ 1284858 w 9984494"/>
                <a:gd name="connsiteY14" fmla="*/ 3290018 h 3960877"/>
                <a:gd name="connsiteX15" fmla="*/ 618936 w 9984494"/>
                <a:gd name="connsiteY15" fmla="*/ 2912331 h 3960877"/>
                <a:gd name="connsiteX16" fmla="*/ 201492 w 9984494"/>
                <a:gd name="connsiteY16" fmla="*/ 2455131 h 3960877"/>
                <a:gd name="connsiteX17" fmla="*/ 12649 w 9984494"/>
                <a:gd name="connsiteY17" fmla="*/ 1669940 h 3960877"/>
                <a:gd name="connsiteX18" fmla="*/ 539423 w 9984494"/>
                <a:gd name="connsiteY18" fmla="*/ 1133227 h 3960877"/>
                <a:gd name="connsiteX19" fmla="*/ 857475 w 9984494"/>
                <a:gd name="connsiteY19" fmla="*/ 934444 h 3960877"/>
                <a:gd name="connsiteX20" fmla="*/ 847536 w 9984494"/>
                <a:gd name="connsiteY20" fmla="*/ 884749 h 3960877"/>
                <a:gd name="connsiteX0" fmla="*/ 847536 w 9984494"/>
                <a:gd name="connsiteY0" fmla="*/ 884749 h 3960877"/>
                <a:gd name="connsiteX1" fmla="*/ 1493579 w 9984494"/>
                <a:gd name="connsiteY1" fmla="*/ 477244 h 3960877"/>
                <a:gd name="connsiteX2" fmla="*/ 708388 w 9984494"/>
                <a:gd name="connsiteY2" fmla="*/ 348036 h 3960877"/>
                <a:gd name="connsiteX3" fmla="*/ 1672484 w 9984494"/>
                <a:gd name="connsiteY3" fmla="*/ 139314 h 3960877"/>
                <a:gd name="connsiteX4" fmla="*/ 2706153 w 9984494"/>
                <a:gd name="connsiteY4" fmla="*/ 166 h 3960877"/>
                <a:gd name="connsiteX5" fmla="*/ 7586266 w 9984494"/>
                <a:gd name="connsiteY5" fmla="*/ 119436 h 3960877"/>
                <a:gd name="connsiteX6" fmla="*/ 8341640 w 9984494"/>
                <a:gd name="connsiteY6" fmla="*/ 457366 h 3960877"/>
                <a:gd name="connsiteX7" fmla="*/ 9136771 w 9984494"/>
                <a:gd name="connsiteY7" fmla="*/ 775418 h 3960877"/>
                <a:gd name="connsiteX8" fmla="*/ 9047318 w 9984494"/>
                <a:gd name="connsiteY8" fmla="*/ 904627 h 3960877"/>
                <a:gd name="connsiteX9" fmla="*/ 9395188 w 9984494"/>
                <a:gd name="connsiteY9" fmla="*/ 1113349 h 3960877"/>
                <a:gd name="connsiteX10" fmla="*/ 9246101 w 9984494"/>
                <a:gd name="connsiteY10" fmla="*/ 1202801 h 3960877"/>
                <a:gd name="connsiteX11" fmla="*/ 9981597 w 9984494"/>
                <a:gd name="connsiteY11" fmla="*/ 2325923 h 3960877"/>
                <a:gd name="connsiteX12" fmla="*/ 8928049 w 9984494"/>
                <a:gd name="connsiteY12" fmla="*/ 3021662 h 3960877"/>
                <a:gd name="connsiteX13" fmla="*/ 5799933 w 9984494"/>
                <a:gd name="connsiteY13" fmla="*/ 3924617 h 3960877"/>
                <a:gd name="connsiteX14" fmla="*/ 1284858 w 9984494"/>
                <a:gd name="connsiteY14" fmla="*/ 3290018 h 3960877"/>
                <a:gd name="connsiteX15" fmla="*/ 618936 w 9984494"/>
                <a:gd name="connsiteY15" fmla="*/ 2912331 h 3960877"/>
                <a:gd name="connsiteX16" fmla="*/ 201492 w 9984494"/>
                <a:gd name="connsiteY16" fmla="*/ 2455131 h 3960877"/>
                <a:gd name="connsiteX17" fmla="*/ 12649 w 9984494"/>
                <a:gd name="connsiteY17" fmla="*/ 1669940 h 3960877"/>
                <a:gd name="connsiteX18" fmla="*/ 539423 w 9984494"/>
                <a:gd name="connsiteY18" fmla="*/ 1133227 h 3960877"/>
                <a:gd name="connsiteX19" fmla="*/ 857475 w 9984494"/>
                <a:gd name="connsiteY19" fmla="*/ 934444 h 3960877"/>
                <a:gd name="connsiteX20" fmla="*/ 847536 w 9984494"/>
                <a:gd name="connsiteY20" fmla="*/ 884749 h 3960877"/>
                <a:gd name="connsiteX0" fmla="*/ 847536 w 9984494"/>
                <a:gd name="connsiteY0" fmla="*/ 884749 h 3960877"/>
                <a:gd name="connsiteX1" fmla="*/ 1493579 w 9984494"/>
                <a:gd name="connsiteY1" fmla="*/ 477244 h 3960877"/>
                <a:gd name="connsiteX2" fmla="*/ 708388 w 9984494"/>
                <a:gd name="connsiteY2" fmla="*/ 348036 h 3960877"/>
                <a:gd name="connsiteX3" fmla="*/ 1672484 w 9984494"/>
                <a:gd name="connsiteY3" fmla="*/ 139314 h 3960877"/>
                <a:gd name="connsiteX4" fmla="*/ 2706153 w 9984494"/>
                <a:gd name="connsiteY4" fmla="*/ 166 h 3960877"/>
                <a:gd name="connsiteX5" fmla="*/ 7586266 w 9984494"/>
                <a:gd name="connsiteY5" fmla="*/ 119436 h 3960877"/>
                <a:gd name="connsiteX6" fmla="*/ 8341640 w 9984494"/>
                <a:gd name="connsiteY6" fmla="*/ 457366 h 3960877"/>
                <a:gd name="connsiteX7" fmla="*/ 9136771 w 9984494"/>
                <a:gd name="connsiteY7" fmla="*/ 775418 h 3960877"/>
                <a:gd name="connsiteX8" fmla="*/ 9047318 w 9984494"/>
                <a:gd name="connsiteY8" fmla="*/ 904627 h 3960877"/>
                <a:gd name="connsiteX9" fmla="*/ 9395188 w 9984494"/>
                <a:gd name="connsiteY9" fmla="*/ 1113349 h 3960877"/>
                <a:gd name="connsiteX10" fmla="*/ 9246101 w 9984494"/>
                <a:gd name="connsiteY10" fmla="*/ 1202801 h 3960877"/>
                <a:gd name="connsiteX11" fmla="*/ 9981597 w 9984494"/>
                <a:gd name="connsiteY11" fmla="*/ 2325923 h 3960877"/>
                <a:gd name="connsiteX12" fmla="*/ 8928049 w 9984494"/>
                <a:gd name="connsiteY12" fmla="*/ 3021662 h 3960877"/>
                <a:gd name="connsiteX13" fmla="*/ 7566388 w 9984494"/>
                <a:gd name="connsiteY13" fmla="*/ 3661380 h 3960877"/>
                <a:gd name="connsiteX14" fmla="*/ 5799933 w 9984494"/>
                <a:gd name="connsiteY14" fmla="*/ 3924617 h 3960877"/>
                <a:gd name="connsiteX15" fmla="*/ 1284858 w 9984494"/>
                <a:gd name="connsiteY15" fmla="*/ 3290018 h 3960877"/>
                <a:gd name="connsiteX16" fmla="*/ 618936 w 9984494"/>
                <a:gd name="connsiteY16" fmla="*/ 2912331 h 3960877"/>
                <a:gd name="connsiteX17" fmla="*/ 201492 w 9984494"/>
                <a:gd name="connsiteY17" fmla="*/ 2455131 h 3960877"/>
                <a:gd name="connsiteX18" fmla="*/ 12649 w 9984494"/>
                <a:gd name="connsiteY18" fmla="*/ 1669940 h 3960877"/>
                <a:gd name="connsiteX19" fmla="*/ 539423 w 9984494"/>
                <a:gd name="connsiteY19" fmla="*/ 1133227 h 3960877"/>
                <a:gd name="connsiteX20" fmla="*/ 857475 w 9984494"/>
                <a:gd name="connsiteY20" fmla="*/ 934444 h 3960877"/>
                <a:gd name="connsiteX21" fmla="*/ 847536 w 9984494"/>
                <a:gd name="connsiteY21" fmla="*/ 884749 h 3960877"/>
                <a:gd name="connsiteX0" fmla="*/ 847536 w 9984494"/>
                <a:gd name="connsiteY0" fmla="*/ 884749 h 3782511"/>
                <a:gd name="connsiteX1" fmla="*/ 1493579 w 9984494"/>
                <a:gd name="connsiteY1" fmla="*/ 477244 h 3782511"/>
                <a:gd name="connsiteX2" fmla="*/ 708388 w 9984494"/>
                <a:gd name="connsiteY2" fmla="*/ 348036 h 3782511"/>
                <a:gd name="connsiteX3" fmla="*/ 1672484 w 9984494"/>
                <a:gd name="connsiteY3" fmla="*/ 139314 h 3782511"/>
                <a:gd name="connsiteX4" fmla="*/ 2706153 w 9984494"/>
                <a:gd name="connsiteY4" fmla="*/ 166 h 3782511"/>
                <a:gd name="connsiteX5" fmla="*/ 7586266 w 9984494"/>
                <a:gd name="connsiteY5" fmla="*/ 119436 h 3782511"/>
                <a:gd name="connsiteX6" fmla="*/ 8341640 w 9984494"/>
                <a:gd name="connsiteY6" fmla="*/ 457366 h 3782511"/>
                <a:gd name="connsiteX7" fmla="*/ 9136771 w 9984494"/>
                <a:gd name="connsiteY7" fmla="*/ 775418 h 3782511"/>
                <a:gd name="connsiteX8" fmla="*/ 9047318 w 9984494"/>
                <a:gd name="connsiteY8" fmla="*/ 904627 h 3782511"/>
                <a:gd name="connsiteX9" fmla="*/ 9395188 w 9984494"/>
                <a:gd name="connsiteY9" fmla="*/ 1113349 h 3782511"/>
                <a:gd name="connsiteX10" fmla="*/ 9246101 w 9984494"/>
                <a:gd name="connsiteY10" fmla="*/ 1202801 h 3782511"/>
                <a:gd name="connsiteX11" fmla="*/ 9981597 w 9984494"/>
                <a:gd name="connsiteY11" fmla="*/ 2325923 h 3782511"/>
                <a:gd name="connsiteX12" fmla="*/ 8928049 w 9984494"/>
                <a:gd name="connsiteY12" fmla="*/ 3021662 h 3782511"/>
                <a:gd name="connsiteX13" fmla="*/ 7566388 w 9984494"/>
                <a:gd name="connsiteY13" fmla="*/ 3661380 h 3782511"/>
                <a:gd name="connsiteX14" fmla="*/ 6236351 w 9984494"/>
                <a:gd name="connsiteY14" fmla="*/ 3737580 h 3782511"/>
                <a:gd name="connsiteX15" fmla="*/ 1284858 w 9984494"/>
                <a:gd name="connsiteY15" fmla="*/ 3290018 h 3782511"/>
                <a:gd name="connsiteX16" fmla="*/ 618936 w 9984494"/>
                <a:gd name="connsiteY16" fmla="*/ 2912331 h 3782511"/>
                <a:gd name="connsiteX17" fmla="*/ 201492 w 9984494"/>
                <a:gd name="connsiteY17" fmla="*/ 2455131 h 3782511"/>
                <a:gd name="connsiteX18" fmla="*/ 12649 w 9984494"/>
                <a:gd name="connsiteY18" fmla="*/ 1669940 h 3782511"/>
                <a:gd name="connsiteX19" fmla="*/ 539423 w 9984494"/>
                <a:gd name="connsiteY19" fmla="*/ 1133227 h 3782511"/>
                <a:gd name="connsiteX20" fmla="*/ 857475 w 9984494"/>
                <a:gd name="connsiteY20" fmla="*/ 934444 h 3782511"/>
                <a:gd name="connsiteX21" fmla="*/ 847536 w 9984494"/>
                <a:gd name="connsiteY21" fmla="*/ 884749 h 3782511"/>
                <a:gd name="connsiteX0" fmla="*/ 847536 w 9984494"/>
                <a:gd name="connsiteY0" fmla="*/ 884749 h 3933995"/>
                <a:gd name="connsiteX1" fmla="*/ 1493579 w 9984494"/>
                <a:gd name="connsiteY1" fmla="*/ 477244 h 3933995"/>
                <a:gd name="connsiteX2" fmla="*/ 708388 w 9984494"/>
                <a:gd name="connsiteY2" fmla="*/ 348036 h 3933995"/>
                <a:gd name="connsiteX3" fmla="*/ 1672484 w 9984494"/>
                <a:gd name="connsiteY3" fmla="*/ 139314 h 3933995"/>
                <a:gd name="connsiteX4" fmla="*/ 2706153 w 9984494"/>
                <a:gd name="connsiteY4" fmla="*/ 166 h 3933995"/>
                <a:gd name="connsiteX5" fmla="*/ 7586266 w 9984494"/>
                <a:gd name="connsiteY5" fmla="*/ 119436 h 3933995"/>
                <a:gd name="connsiteX6" fmla="*/ 8341640 w 9984494"/>
                <a:gd name="connsiteY6" fmla="*/ 457366 h 3933995"/>
                <a:gd name="connsiteX7" fmla="*/ 9136771 w 9984494"/>
                <a:gd name="connsiteY7" fmla="*/ 775418 h 3933995"/>
                <a:gd name="connsiteX8" fmla="*/ 9047318 w 9984494"/>
                <a:gd name="connsiteY8" fmla="*/ 904627 h 3933995"/>
                <a:gd name="connsiteX9" fmla="*/ 9395188 w 9984494"/>
                <a:gd name="connsiteY9" fmla="*/ 1113349 h 3933995"/>
                <a:gd name="connsiteX10" fmla="*/ 9246101 w 9984494"/>
                <a:gd name="connsiteY10" fmla="*/ 1202801 h 3933995"/>
                <a:gd name="connsiteX11" fmla="*/ 9981597 w 9984494"/>
                <a:gd name="connsiteY11" fmla="*/ 2325923 h 3933995"/>
                <a:gd name="connsiteX12" fmla="*/ 8928049 w 9984494"/>
                <a:gd name="connsiteY12" fmla="*/ 3021662 h 3933995"/>
                <a:gd name="connsiteX13" fmla="*/ 7566388 w 9984494"/>
                <a:gd name="connsiteY13" fmla="*/ 3661380 h 3933995"/>
                <a:gd name="connsiteX14" fmla="*/ 6236351 w 9984494"/>
                <a:gd name="connsiteY14" fmla="*/ 3737580 h 3933995"/>
                <a:gd name="connsiteX15" fmla="*/ 1284858 w 9984494"/>
                <a:gd name="connsiteY15" fmla="*/ 3290018 h 3933995"/>
                <a:gd name="connsiteX16" fmla="*/ 618936 w 9984494"/>
                <a:gd name="connsiteY16" fmla="*/ 2912331 h 3933995"/>
                <a:gd name="connsiteX17" fmla="*/ 201492 w 9984494"/>
                <a:gd name="connsiteY17" fmla="*/ 2455131 h 3933995"/>
                <a:gd name="connsiteX18" fmla="*/ 12649 w 9984494"/>
                <a:gd name="connsiteY18" fmla="*/ 1669940 h 3933995"/>
                <a:gd name="connsiteX19" fmla="*/ 539423 w 9984494"/>
                <a:gd name="connsiteY19" fmla="*/ 1133227 h 3933995"/>
                <a:gd name="connsiteX20" fmla="*/ 857475 w 9984494"/>
                <a:gd name="connsiteY20" fmla="*/ 934444 h 3933995"/>
                <a:gd name="connsiteX21" fmla="*/ 847536 w 9984494"/>
                <a:gd name="connsiteY21" fmla="*/ 884749 h 3933995"/>
                <a:gd name="connsiteX0" fmla="*/ 847536 w 9984494"/>
                <a:gd name="connsiteY0" fmla="*/ 884749 h 3929902"/>
                <a:gd name="connsiteX1" fmla="*/ 1493579 w 9984494"/>
                <a:gd name="connsiteY1" fmla="*/ 477244 h 3929902"/>
                <a:gd name="connsiteX2" fmla="*/ 708388 w 9984494"/>
                <a:gd name="connsiteY2" fmla="*/ 348036 h 3929902"/>
                <a:gd name="connsiteX3" fmla="*/ 1672484 w 9984494"/>
                <a:gd name="connsiteY3" fmla="*/ 139314 h 3929902"/>
                <a:gd name="connsiteX4" fmla="*/ 2706153 w 9984494"/>
                <a:gd name="connsiteY4" fmla="*/ 166 h 3929902"/>
                <a:gd name="connsiteX5" fmla="*/ 7586266 w 9984494"/>
                <a:gd name="connsiteY5" fmla="*/ 119436 h 3929902"/>
                <a:gd name="connsiteX6" fmla="*/ 8341640 w 9984494"/>
                <a:gd name="connsiteY6" fmla="*/ 457366 h 3929902"/>
                <a:gd name="connsiteX7" fmla="*/ 9136771 w 9984494"/>
                <a:gd name="connsiteY7" fmla="*/ 775418 h 3929902"/>
                <a:gd name="connsiteX8" fmla="*/ 9047318 w 9984494"/>
                <a:gd name="connsiteY8" fmla="*/ 904627 h 3929902"/>
                <a:gd name="connsiteX9" fmla="*/ 9395188 w 9984494"/>
                <a:gd name="connsiteY9" fmla="*/ 1113349 h 3929902"/>
                <a:gd name="connsiteX10" fmla="*/ 9246101 w 9984494"/>
                <a:gd name="connsiteY10" fmla="*/ 1202801 h 3929902"/>
                <a:gd name="connsiteX11" fmla="*/ 9981597 w 9984494"/>
                <a:gd name="connsiteY11" fmla="*/ 2325923 h 3929902"/>
                <a:gd name="connsiteX12" fmla="*/ 8928049 w 9984494"/>
                <a:gd name="connsiteY12" fmla="*/ 3021662 h 3929902"/>
                <a:gd name="connsiteX13" fmla="*/ 7566388 w 9984494"/>
                <a:gd name="connsiteY13" fmla="*/ 3661380 h 3929902"/>
                <a:gd name="connsiteX14" fmla="*/ 6236351 w 9984494"/>
                <a:gd name="connsiteY14" fmla="*/ 3737580 h 3929902"/>
                <a:gd name="connsiteX15" fmla="*/ 1284858 w 9984494"/>
                <a:gd name="connsiteY15" fmla="*/ 3290018 h 3929902"/>
                <a:gd name="connsiteX16" fmla="*/ 840006 w 9984494"/>
                <a:gd name="connsiteY16" fmla="*/ 3100271 h 3929902"/>
                <a:gd name="connsiteX17" fmla="*/ 618936 w 9984494"/>
                <a:gd name="connsiteY17" fmla="*/ 2912331 h 3929902"/>
                <a:gd name="connsiteX18" fmla="*/ 201492 w 9984494"/>
                <a:gd name="connsiteY18" fmla="*/ 2455131 h 3929902"/>
                <a:gd name="connsiteX19" fmla="*/ 12649 w 9984494"/>
                <a:gd name="connsiteY19" fmla="*/ 1669940 h 3929902"/>
                <a:gd name="connsiteX20" fmla="*/ 539423 w 9984494"/>
                <a:gd name="connsiteY20" fmla="*/ 1133227 h 3929902"/>
                <a:gd name="connsiteX21" fmla="*/ 857475 w 9984494"/>
                <a:gd name="connsiteY21" fmla="*/ 934444 h 3929902"/>
                <a:gd name="connsiteX22" fmla="*/ 847536 w 9984494"/>
                <a:gd name="connsiteY22" fmla="*/ 884749 h 3929902"/>
                <a:gd name="connsiteX0" fmla="*/ 847536 w 9984494"/>
                <a:gd name="connsiteY0" fmla="*/ 884749 h 3929902"/>
                <a:gd name="connsiteX1" fmla="*/ 1493579 w 9984494"/>
                <a:gd name="connsiteY1" fmla="*/ 477244 h 3929902"/>
                <a:gd name="connsiteX2" fmla="*/ 708388 w 9984494"/>
                <a:gd name="connsiteY2" fmla="*/ 348036 h 3929902"/>
                <a:gd name="connsiteX3" fmla="*/ 1672484 w 9984494"/>
                <a:gd name="connsiteY3" fmla="*/ 139314 h 3929902"/>
                <a:gd name="connsiteX4" fmla="*/ 2706153 w 9984494"/>
                <a:gd name="connsiteY4" fmla="*/ 166 h 3929902"/>
                <a:gd name="connsiteX5" fmla="*/ 7586266 w 9984494"/>
                <a:gd name="connsiteY5" fmla="*/ 119436 h 3929902"/>
                <a:gd name="connsiteX6" fmla="*/ 8341640 w 9984494"/>
                <a:gd name="connsiteY6" fmla="*/ 457366 h 3929902"/>
                <a:gd name="connsiteX7" fmla="*/ 9136771 w 9984494"/>
                <a:gd name="connsiteY7" fmla="*/ 775418 h 3929902"/>
                <a:gd name="connsiteX8" fmla="*/ 9047318 w 9984494"/>
                <a:gd name="connsiteY8" fmla="*/ 904627 h 3929902"/>
                <a:gd name="connsiteX9" fmla="*/ 9395188 w 9984494"/>
                <a:gd name="connsiteY9" fmla="*/ 1113349 h 3929902"/>
                <a:gd name="connsiteX10" fmla="*/ 9246101 w 9984494"/>
                <a:gd name="connsiteY10" fmla="*/ 1202801 h 3929902"/>
                <a:gd name="connsiteX11" fmla="*/ 9981597 w 9984494"/>
                <a:gd name="connsiteY11" fmla="*/ 2325923 h 3929902"/>
                <a:gd name="connsiteX12" fmla="*/ 8928049 w 9984494"/>
                <a:gd name="connsiteY12" fmla="*/ 3021662 h 3929902"/>
                <a:gd name="connsiteX13" fmla="*/ 7566388 w 9984494"/>
                <a:gd name="connsiteY13" fmla="*/ 3661380 h 3929902"/>
                <a:gd name="connsiteX14" fmla="*/ 6236351 w 9984494"/>
                <a:gd name="connsiteY14" fmla="*/ 3737580 h 3929902"/>
                <a:gd name="connsiteX15" fmla="*/ 1284858 w 9984494"/>
                <a:gd name="connsiteY15" fmla="*/ 3290018 h 3929902"/>
                <a:gd name="connsiteX16" fmla="*/ 840006 w 9984494"/>
                <a:gd name="connsiteY16" fmla="*/ 3100271 h 3929902"/>
                <a:gd name="connsiteX17" fmla="*/ 618936 w 9984494"/>
                <a:gd name="connsiteY17" fmla="*/ 2912331 h 3929902"/>
                <a:gd name="connsiteX18" fmla="*/ 201492 w 9984494"/>
                <a:gd name="connsiteY18" fmla="*/ 2455131 h 3929902"/>
                <a:gd name="connsiteX19" fmla="*/ 12649 w 9984494"/>
                <a:gd name="connsiteY19" fmla="*/ 1669940 h 3929902"/>
                <a:gd name="connsiteX20" fmla="*/ 539423 w 9984494"/>
                <a:gd name="connsiteY20" fmla="*/ 1133227 h 3929902"/>
                <a:gd name="connsiteX21" fmla="*/ 857475 w 9984494"/>
                <a:gd name="connsiteY21" fmla="*/ 934444 h 3929902"/>
                <a:gd name="connsiteX22" fmla="*/ 847536 w 9984494"/>
                <a:gd name="connsiteY22" fmla="*/ 884749 h 3929902"/>
                <a:gd name="connsiteX0" fmla="*/ 847536 w 9984494"/>
                <a:gd name="connsiteY0" fmla="*/ 884749 h 3929902"/>
                <a:gd name="connsiteX1" fmla="*/ 1493579 w 9984494"/>
                <a:gd name="connsiteY1" fmla="*/ 477244 h 3929902"/>
                <a:gd name="connsiteX2" fmla="*/ 708388 w 9984494"/>
                <a:gd name="connsiteY2" fmla="*/ 348036 h 3929902"/>
                <a:gd name="connsiteX3" fmla="*/ 1672484 w 9984494"/>
                <a:gd name="connsiteY3" fmla="*/ 139314 h 3929902"/>
                <a:gd name="connsiteX4" fmla="*/ 2706153 w 9984494"/>
                <a:gd name="connsiteY4" fmla="*/ 166 h 3929902"/>
                <a:gd name="connsiteX5" fmla="*/ 7586266 w 9984494"/>
                <a:gd name="connsiteY5" fmla="*/ 119436 h 3929902"/>
                <a:gd name="connsiteX6" fmla="*/ 8341640 w 9984494"/>
                <a:gd name="connsiteY6" fmla="*/ 457366 h 3929902"/>
                <a:gd name="connsiteX7" fmla="*/ 9136771 w 9984494"/>
                <a:gd name="connsiteY7" fmla="*/ 775418 h 3929902"/>
                <a:gd name="connsiteX8" fmla="*/ 9047318 w 9984494"/>
                <a:gd name="connsiteY8" fmla="*/ 904627 h 3929902"/>
                <a:gd name="connsiteX9" fmla="*/ 9395188 w 9984494"/>
                <a:gd name="connsiteY9" fmla="*/ 1113349 h 3929902"/>
                <a:gd name="connsiteX10" fmla="*/ 9246101 w 9984494"/>
                <a:gd name="connsiteY10" fmla="*/ 1202801 h 3929902"/>
                <a:gd name="connsiteX11" fmla="*/ 9981597 w 9984494"/>
                <a:gd name="connsiteY11" fmla="*/ 2325923 h 3929902"/>
                <a:gd name="connsiteX12" fmla="*/ 8928049 w 9984494"/>
                <a:gd name="connsiteY12" fmla="*/ 3021662 h 3929902"/>
                <a:gd name="connsiteX13" fmla="*/ 7566388 w 9984494"/>
                <a:gd name="connsiteY13" fmla="*/ 3661380 h 3929902"/>
                <a:gd name="connsiteX14" fmla="*/ 6236351 w 9984494"/>
                <a:gd name="connsiteY14" fmla="*/ 3737580 h 3929902"/>
                <a:gd name="connsiteX15" fmla="*/ 1284858 w 9984494"/>
                <a:gd name="connsiteY15" fmla="*/ 3290018 h 3929902"/>
                <a:gd name="connsiteX16" fmla="*/ 840006 w 9984494"/>
                <a:gd name="connsiteY16" fmla="*/ 3100271 h 3929902"/>
                <a:gd name="connsiteX17" fmla="*/ 618936 w 9984494"/>
                <a:gd name="connsiteY17" fmla="*/ 2912331 h 3929902"/>
                <a:gd name="connsiteX18" fmla="*/ 201492 w 9984494"/>
                <a:gd name="connsiteY18" fmla="*/ 2455131 h 3929902"/>
                <a:gd name="connsiteX19" fmla="*/ 12649 w 9984494"/>
                <a:gd name="connsiteY19" fmla="*/ 1669940 h 3929902"/>
                <a:gd name="connsiteX20" fmla="*/ 539423 w 9984494"/>
                <a:gd name="connsiteY20" fmla="*/ 1133227 h 3929902"/>
                <a:gd name="connsiteX21" fmla="*/ 857475 w 9984494"/>
                <a:gd name="connsiteY21" fmla="*/ 934444 h 3929902"/>
                <a:gd name="connsiteX22" fmla="*/ 847536 w 9984494"/>
                <a:gd name="connsiteY22" fmla="*/ 884749 h 3929902"/>
                <a:gd name="connsiteX0" fmla="*/ 847536 w 9984494"/>
                <a:gd name="connsiteY0" fmla="*/ 884749 h 3927846"/>
                <a:gd name="connsiteX1" fmla="*/ 1493579 w 9984494"/>
                <a:gd name="connsiteY1" fmla="*/ 477244 h 3927846"/>
                <a:gd name="connsiteX2" fmla="*/ 708388 w 9984494"/>
                <a:gd name="connsiteY2" fmla="*/ 348036 h 3927846"/>
                <a:gd name="connsiteX3" fmla="*/ 1672484 w 9984494"/>
                <a:gd name="connsiteY3" fmla="*/ 139314 h 3927846"/>
                <a:gd name="connsiteX4" fmla="*/ 2706153 w 9984494"/>
                <a:gd name="connsiteY4" fmla="*/ 166 h 3927846"/>
                <a:gd name="connsiteX5" fmla="*/ 7586266 w 9984494"/>
                <a:gd name="connsiteY5" fmla="*/ 119436 h 3927846"/>
                <a:gd name="connsiteX6" fmla="*/ 8341640 w 9984494"/>
                <a:gd name="connsiteY6" fmla="*/ 457366 h 3927846"/>
                <a:gd name="connsiteX7" fmla="*/ 9136771 w 9984494"/>
                <a:gd name="connsiteY7" fmla="*/ 775418 h 3927846"/>
                <a:gd name="connsiteX8" fmla="*/ 9047318 w 9984494"/>
                <a:gd name="connsiteY8" fmla="*/ 904627 h 3927846"/>
                <a:gd name="connsiteX9" fmla="*/ 9395188 w 9984494"/>
                <a:gd name="connsiteY9" fmla="*/ 1113349 h 3927846"/>
                <a:gd name="connsiteX10" fmla="*/ 9246101 w 9984494"/>
                <a:gd name="connsiteY10" fmla="*/ 1202801 h 3927846"/>
                <a:gd name="connsiteX11" fmla="*/ 9981597 w 9984494"/>
                <a:gd name="connsiteY11" fmla="*/ 2325923 h 3927846"/>
                <a:gd name="connsiteX12" fmla="*/ 8928049 w 9984494"/>
                <a:gd name="connsiteY12" fmla="*/ 3021662 h 3927846"/>
                <a:gd name="connsiteX13" fmla="*/ 7566388 w 9984494"/>
                <a:gd name="connsiteY13" fmla="*/ 3661380 h 3927846"/>
                <a:gd name="connsiteX14" fmla="*/ 6236351 w 9984494"/>
                <a:gd name="connsiteY14" fmla="*/ 3737580 h 3927846"/>
                <a:gd name="connsiteX15" fmla="*/ 1284858 w 9984494"/>
                <a:gd name="connsiteY15" fmla="*/ 3290018 h 3927846"/>
                <a:gd name="connsiteX16" fmla="*/ 1054752 w 9984494"/>
                <a:gd name="connsiteY16" fmla="*/ 3197253 h 3927846"/>
                <a:gd name="connsiteX17" fmla="*/ 840006 w 9984494"/>
                <a:gd name="connsiteY17" fmla="*/ 3100271 h 3927846"/>
                <a:gd name="connsiteX18" fmla="*/ 618936 w 9984494"/>
                <a:gd name="connsiteY18" fmla="*/ 2912331 h 3927846"/>
                <a:gd name="connsiteX19" fmla="*/ 201492 w 9984494"/>
                <a:gd name="connsiteY19" fmla="*/ 2455131 h 3927846"/>
                <a:gd name="connsiteX20" fmla="*/ 12649 w 9984494"/>
                <a:gd name="connsiteY20" fmla="*/ 1669940 h 3927846"/>
                <a:gd name="connsiteX21" fmla="*/ 539423 w 9984494"/>
                <a:gd name="connsiteY21" fmla="*/ 1133227 h 3927846"/>
                <a:gd name="connsiteX22" fmla="*/ 857475 w 9984494"/>
                <a:gd name="connsiteY22" fmla="*/ 934444 h 3927846"/>
                <a:gd name="connsiteX23" fmla="*/ 847536 w 9984494"/>
                <a:gd name="connsiteY23" fmla="*/ 884749 h 3927846"/>
                <a:gd name="connsiteX0" fmla="*/ 847536 w 9984494"/>
                <a:gd name="connsiteY0" fmla="*/ 884749 h 3927846"/>
                <a:gd name="connsiteX1" fmla="*/ 1493579 w 9984494"/>
                <a:gd name="connsiteY1" fmla="*/ 477244 h 3927846"/>
                <a:gd name="connsiteX2" fmla="*/ 708388 w 9984494"/>
                <a:gd name="connsiteY2" fmla="*/ 348036 h 3927846"/>
                <a:gd name="connsiteX3" fmla="*/ 1672484 w 9984494"/>
                <a:gd name="connsiteY3" fmla="*/ 139314 h 3927846"/>
                <a:gd name="connsiteX4" fmla="*/ 2706153 w 9984494"/>
                <a:gd name="connsiteY4" fmla="*/ 166 h 3927846"/>
                <a:gd name="connsiteX5" fmla="*/ 7586266 w 9984494"/>
                <a:gd name="connsiteY5" fmla="*/ 119436 h 3927846"/>
                <a:gd name="connsiteX6" fmla="*/ 8341640 w 9984494"/>
                <a:gd name="connsiteY6" fmla="*/ 457366 h 3927846"/>
                <a:gd name="connsiteX7" fmla="*/ 9136771 w 9984494"/>
                <a:gd name="connsiteY7" fmla="*/ 775418 h 3927846"/>
                <a:gd name="connsiteX8" fmla="*/ 9047318 w 9984494"/>
                <a:gd name="connsiteY8" fmla="*/ 904627 h 3927846"/>
                <a:gd name="connsiteX9" fmla="*/ 9395188 w 9984494"/>
                <a:gd name="connsiteY9" fmla="*/ 1113349 h 3927846"/>
                <a:gd name="connsiteX10" fmla="*/ 9246101 w 9984494"/>
                <a:gd name="connsiteY10" fmla="*/ 1202801 h 3927846"/>
                <a:gd name="connsiteX11" fmla="*/ 9981597 w 9984494"/>
                <a:gd name="connsiteY11" fmla="*/ 2325923 h 3927846"/>
                <a:gd name="connsiteX12" fmla="*/ 8928049 w 9984494"/>
                <a:gd name="connsiteY12" fmla="*/ 3021662 h 3927846"/>
                <a:gd name="connsiteX13" fmla="*/ 7566388 w 9984494"/>
                <a:gd name="connsiteY13" fmla="*/ 3661380 h 3927846"/>
                <a:gd name="connsiteX14" fmla="*/ 6236351 w 9984494"/>
                <a:gd name="connsiteY14" fmla="*/ 3737580 h 3927846"/>
                <a:gd name="connsiteX15" fmla="*/ 1284858 w 9984494"/>
                <a:gd name="connsiteY15" fmla="*/ 3290018 h 3927846"/>
                <a:gd name="connsiteX16" fmla="*/ 1054752 w 9984494"/>
                <a:gd name="connsiteY16" fmla="*/ 3197253 h 3927846"/>
                <a:gd name="connsiteX17" fmla="*/ 840006 w 9984494"/>
                <a:gd name="connsiteY17" fmla="*/ 3100271 h 3927846"/>
                <a:gd name="connsiteX18" fmla="*/ 618936 w 9984494"/>
                <a:gd name="connsiteY18" fmla="*/ 2912331 h 3927846"/>
                <a:gd name="connsiteX19" fmla="*/ 201492 w 9984494"/>
                <a:gd name="connsiteY19" fmla="*/ 2455131 h 3927846"/>
                <a:gd name="connsiteX20" fmla="*/ 12649 w 9984494"/>
                <a:gd name="connsiteY20" fmla="*/ 1669940 h 3927846"/>
                <a:gd name="connsiteX21" fmla="*/ 539423 w 9984494"/>
                <a:gd name="connsiteY21" fmla="*/ 1133227 h 3927846"/>
                <a:gd name="connsiteX22" fmla="*/ 857475 w 9984494"/>
                <a:gd name="connsiteY22" fmla="*/ 934444 h 3927846"/>
                <a:gd name="connsiteX23" fmla="*/ 847536 w 9984494"/>
                <a:gd name="connsiteY23" fmla="*/ 884749 h 3927846"/>
                <a:gd name="connsiteX0" fmla="*/ 847536 w 9984494"/>
                <a:gd name="connsiteY0" fmla="*/ 884749 h 3927846"/>
                <a:gd name="connsiteX1" fmla="*/ 1493579 w 9984494"/>
                <a:gd name="connsiteY1" fmla="*/ 477244 h 3927846"/>
                <a:gd name="connsiteX2" fmla="*/ 708388 w 9984494"/>
                <a:gd name="connsiteY2" fmla="*/ 348036 h 3927846"/>
                <a:gd name="connsiteX3" fmla="*/ 1672484 w 9984494"/>
                <a:gd name="connsiteY3" fmla="*/ 139314 h 3927846"/>
                <a:gd name="connsiteX4" fmla="*/ 2706153 w 9984494"/>
                <a:gd name="connsiteY4" fmla="*/ 166 h 3927846"/>
                <a:gd name="connsiteX5" fmla="*/ 7586266 w 9984494"/>
                <a:gd name="connsiteY5" fmla="*/ 119436 h 3927846"/>
                <a:gd name="connsiteX6" fmla="*/ 8341640 w 9984494"/>
                <a:gd name="connsiteY6" fmla="*/ 457366 h 3927846"/>
                <a:gd name="connsiteX7" fmla="*/ 9136771 w 9984494"/>
                <a:gd name="connsiteY7" fmla="*/ 775418 h 3927846"/>
                <a:gd name="connsiteX8" fmla="*/ 9047318 w 9984494"/>
                <a:gd name="connsiteY8" fmla="*/ 904627 h 3927846"/>
                <a:gd name="connsiteX9" fmla="*/ 9395188 w 9984494"/>
                <a:gd name="connsiteY9" fmla="*/ 1113349 h 3927846"/>
                <a:gd name="connsiteX10" fmla="*/ 9246101 w 9984494"/>
                <a:gd name="connsiteY10" fmla="*/ 1202801 h 3927846"/>
                <a:gd name="connsiteX11" fmla="*/ 9981597 w 9984494"/>
                <a:gd name="connsiteY11" fmla="*/ 2325923 h 3927846"/>
                <a:gd name="connsiteX12" fmla="*/ 8928049 w 9984494"/>
                <a:gd name="connsiteY12" fmla="*/ 3021662 h 3927846"/>
                <a:gd name="connsiteX13" fmla="*/ 7566388 w 9984494"/>
                <a:gd name="connsiteY13" fmla="*/ 3661380 h 3927846"/>
                <a:gd name="connsiteX14" fmla="*/ 6236351 w 9984494"/>
                <a:gd name="connsiteY14" fmla="*/ 3737580 h 3927846"/>
                <a:gd name="connsiteX15" fmla="*/ 1284858 w 9984494"/>
                <a:gd name="connsiteY15" fmla="*/ 3290018 h 3927846"/>
                <a:gd name="connsiteX16" fmla="*/ 1054752 w 9984494"/>
                <a:gd name="connsiteY16" fmla="*/ 3197253 h 3927846"/>
                <a:gd name="connsiteX17" fmla="*/ 840006 w 9984494"/>
                <a:gd name="connsiteY17" fmla="*/ 3100271 h 3927846"/>
                <a:gd name="connsiteX18" fmla="*/ 618936 w 9984494"/>
                <a:gd name="connsiteY18" fmla="*/ 2912331 h 3927846"/>
                <a:gd name="connsiteX19" fmla="*/ 201492 w 9984494"/>
                <a:gd name="connsiteY19" fmla="*/ 2455131 h 3927846"/>
                <a:gd name="connsiteX20" fmla="*/ 12649 w 9984494"/>
                <a:gd name="connsiteY20" fmla="*/ 1669940 h 3927846"/>
                <a:gd name="connsiteX21" fmla="*/ 539423 w 9984494"/>
                <a:gd name="connsiteY21" fmla="*/ 1133227 h 3927846"/>
                <a:gd name="connsiteX22" fmla="*/ 857475 w 9984494"/>
                <a:gd name="connsiteY22" fmla="*/ 934444 h 3927846"/>
                <a:gd name="connsiteX23" fmla="*/ 847536 w 9984494"/>
                <a:gd name="connsiteY23" fmla="*/ 884749 h 3927846"/>
                <a:gd name="connsiteX0" fmla="*/ 847536 w 9984494"/>
                <a:gd name="connsiteY0" fmla="*/ 884749 h 3929016"/>
                <a:gd name="connsiteX1" fmla="*/ 1493579 w 9984494"/>
                <a:gd name="connsiteY1" fmla="*/ 477244 h 3929016"/>
                <a:gd name="connsiteX2" fmla="*/ 708388 w 9984494"/>
                <a:gd name="connsiteY2" fmla="*/ 348036 h 3929016"/>
                <a:gd name="connsiteX3" fmla="*/ 1672484 w 9984494"/>
                <a:gd name="connsiteY3" fmla="*/ 139314 h 3929016"/>
                <a:gd name="connsiteX4" fmla="*/ 2706153 w 9984494"/>
                <a:gd name="connsiteY4" fmla="*/ 166 h 3929016"/>
                <a:gd name="connsiteX5" fmla="*/ 7586266 w 9984494"/>
                <a:gd name="connsiteY5" fmla="*/ 119436 h 3929016"/>
                <a:gd name="connsiteX6" fmla="*/ 8341640 w 9984494"/>
                <a:gd name="connsiteY6" fmla="*/ 457366 h 3929016"/>
                <a:gd name="connsiteX7" fmla="*/ 9136771 w 9984494"/>
                <a:gd name="connsiteY7" fmla="*/ 775418 h 3929016"/>
                <a:gd name="connsiteX8" fmla="*/ 9047318 w 9984494"/>
                <a:gd name="connsiteY8" fmla="*/ 904627 h 3929016"/>
                <a:gd name="connsiteX9" fmla="*/ 9395188 w 9984494"/>
                <a:gd name="connsiteY9" fmla="*/ 1113349 h 3929016"/>
                <a:gd name="connsiteX10" fmla="*/ 9246101 w 9984494"/>
                <a:gd name="connsiteY10" fmla="*/ 1202801 h 3929016"/>
                <a:gd name="connsiteX11" fmla="*/ 9981597 w 9984494"/>
                <a:gd name="connsiteY11" fmla="*/ 2325923 h 3929016"/>
                <a:gd name="connsiteX12" fmla="*/ 8928049 w 9984494"/>
                <a:gd name="connsiteY12" fmla="*/ 3021662 h 3929016"/>
                <a:gd name="connsiteX13" fmla="*/ 7566388 w 9984494"/>
                <a:gd name="connsiteY13" fmla="*/ 3661380 h 3929016"/>
                <a:gd name="connsiteX14" fmla="*/ 6236351 w 9984494"/>
                <a:gd name="connsiteY14" fmla="*/ 3737580 h 3929016"/>
                <a:gd name="connsiteX15" fmla="*/ 1284858 w 9984494"/>
                <a:gd name="connsiteY15" fmla="*/ 3290018 h 3929016"/>
                <a:gd name="connsiteX16" fmla="*/ 916206 w 9984494"/>
                <a:gd name="connsiteY16" fmla="*/ 3141835 h 3929016"/>
                <a:gd name="connsiteX17" fmla="*/ 840006 w 9984494"/>
                <a:gd name="connsiteY17" fmla="*/ 3100271 h 3929016"/>
                <a:gd name="connsiteX18" fmla="*/ 618936 w 9984494"/>
                <a:gd name="connsiteY18" fmla="*/ 2912331 h 3929016"/>
                <a:gd name="connsiteX19" fmla="*/ 201492 w 9984494"/>
                <a:gd name="connsiteY19" fmla="*/ 2455131 h 3929016"/>
                <a:gd name="connsiteX20" fmla="*/ 12649 w 9984494"/>
                <a:gd name="connsiteY20" fmla="*/ 1669940 h 3929016"/>
                <a:gd name="connsiteX21" fmla="*/ 539423 w 9984494"/>
                <a:gd name="connsiteY21" fmla="*/ 1133227 h 3929016"/>
                <a:gd name="connsiteX22" fmla="*/ 857475 w 9984494"/>
                <a:gd name="connsiteY22" fmla="*/ 934444 h 3929016"/>
                <a:gd name="connsiteX23" fmla="*/ 847536 w 9984494"/>
                <a:gd name="connsiteY23" fmla="*/ 884749 h 3929016"/>
                <a:gd name="connsiteX0" fmla="*/ 847536 w 9984494"/>
                <a:gd name="connsiteY0" fmla="*/ 884749 h 3929016"/>
                <a:gd name="connsiteX1" fmla="*/ 1493579 w 9984494"/>
                <a:gd name="connsiteY1" fmla="*/ 477244 h 3929016"/>
                <a:gd name="connsiteX2" fmla="*/ 708388 w 9984494"/>
                <a:gd name="connsiteY2" fmla="*/ 348036 h 3929016"/>
                <a:gd name="connsiteX3" fmla="*/ 1672484 w 9984494"/>
                <a:gd name="connsiteY3" fmla="*/ 139314 h 3929016"/>
                <a:gd name="connsiteX4" fmla="*/ 2706153 w 9984494"/>
                <a:gd name="connsiteY4" fmla="*/ 166 h 3929016"/>
                <a:gd name="connsiteX5" fmla="*/ 7586266 w 9984494"/>
                <a:gd name="connsiteY5" fmla="*/ 119436 h 3929016"/>
                <a:gd name="connsiteX6" fmla="*/ 8341640 w 9984494"/>
                <a:gd name="connsiteY6" fmla="*/ 457366 h 3929016"/>
                <a:gd name="connsiteX7" fmla="*/ 9136771 w 9984494"/>
                <a:gd name="connsiteY7" fmla="*/ 775418 h 3929016"/>
                <a:gd name="connsiteX8" fmla="*/ 9047318 w 9984494"/>
                <a:gd name="connsiteY8" fmla="*/ 904627 h 3929016"/>
                <a:gd name="connsiteX9" fmla="*/ 9395188 w 9984494"/>
                <a:gd name="connsiteY9" fmla="*/ 1113349 h 3929016"/>
                <a:gd name="connsiteX10" fmla="*/ 9246101 w 9984494"/>
                <a:gd name="connsiteY10" fmla="*/ 1202801 h 3929016"/>
                <a:gd name="connsiteX11" fmla="*/ 9981597 w 9984494"/>
                <a:gd name="connsiteY11" fmla="*/ 2325923 h 3929016"/>
                <a:gd name="connsiteX12" fmla="*/ 8928049 w 9984494"/>
                <a:gd name="connsiteY12" fmla="*/ 3021662 h 3929016"/>
                <a:gd name="connsiteX13" fmla="*/ 7566388 w 9984494"/>
                <a:gd name="connsiteY13" fmla="*/ 3661380 h 3929016"/>
                <a:gd name="connsiteX14" fmla="*/ 6236351 w 9984494"/>
                <a:gd name="connsiteY14" fmla="*/ 3737580 h 3929016"/>
                <a:gd name="connsiteX15" fmla="*/ 1284858 w 9984494"/>
                <a:gd name="connsiteY15" fmla="*/ 3290018 h 3929016"/>
                <a:gd name="connsiteX16" fmla="*/ 916206 w 9984494"/>
                <a:gd name="connsiteY16" fmla="*/ 3141835 h 3929016"/>
                <a:gd name="connsiteX17" fmla="*/ 632188 w 9984494"/>
                <a:gd name="connsiteY17" fmla="*/ 2906307 h 3929016"/>
                <a:gd name="connsiteX18" fmla="*/ 618936 w 9984494"/>
                <a:gd name="connsiteY18" fmla="*/ 2912331 h 3929016"/>
                <a:gd name="connsiteX19" fmla="*/ 201492 w 9984494"/>
                <a:gd name="connsiteY19" fmla="*/ 2455131 h 3929016"/>
                <a:gd name="connsiteX20" fmla="*/ 12649 w 9984494"/>
                <a:gd name="connsiteY20" fmla="*/ 1669940 h 3929016"/>
                <a:gd name="connsiteX21" fmla="*/ 539423 w 9984494"/>
                <a:gd name="connsiteY21" fmla="*/ 1133227 h 3929016"/>
                <a:gd name="connsiteX22" fmla="*/ 857475 w 9984494"/>
                <a:gd name="connsiteY22" fmla="*/ 934444 h 3929016"/>
                <a:gd name="connsiteX23" fmla="*/ 847536 w 9984494"/>
                <a:gd name="connsiteY23" fmla="*/ 884749 h 3929016"/>
                <a:gd name="connsiteX0" fmla="*/ 847536 w 9984494"/>
                <a:gd name="connsiteY0" fmla="*/ 884749 h 3925541"/>
                <a:gd name="connsiteX1" fmla="*/ 1493579 w 9984494"/>
                <a:gd name="connsiteY1" fmla="*/ 477244 h 3925541"/>
                <a:gd name="connsiteX2" fmla="*/ 708388 w 9984494"/>
                <a:gd name="connsiteY2" fmla="*/ 348036 h 3925541"/>
                <a:gd name="connsiteX3" fmla="*/ 1672484 w 9984494"/>
                <a:gd name="connsiteY3" fmla="*/ 139314 h 3925541"/>
                <a:gd name="connsiteX4" fmla="*/ 2706153 w 9984494"/>
                <a:gd name="connsiteY4" fmla="*/ 166 h 3925541"/>
                <a:gd name="connsiteX5" fmla="*/ 7586266 w 9984494"/>
                <a:gd name="connsiteY5" fmla="*/ 119436 h 3925541"/>
                <a:gd name="connsiteX6" fmla="*/ 8341640 w 9984494"/>
                <a:gd name="connsiteY6" fmla="*/ 457366 h 3925541"/>
                <a:gd name="connsiteX7" fmla="*/ 9136771 w 9984494"/>
                <a:gd name="connsiteY7" fmla="*/ 775418 h 3925541"/>
                <a:gd name="connsiteX8" fmla="*/ 9047318 w 9984494"/>
                <a:gd name="connsiteY8" fmla="*/ 904627 h 3925541"/>
                <a:gd name="connsiteX9" fmla="*/ 9395188 w 9984494"/>
                <a:gd name="connsiteY9" fmla="*/ 1113349 h 3925541"/>
                <a:gd name="connsiteX10" fmla="*/ 9246101 w 9984494"/>
                <a:gd name="connsiteY10" fmla="*/ 1202801 h 3925541"/>
                <a:gd name="connsiteX11" fmla="*/ 9981597 w 9984494"/>
                <a:gd name="connsiteY11" fmla="*/ 2325923 h 3925541"/>
                <a:gd name="connsiteX12" fmla="*/ 8928049 w 9984494"/>
                <a:gd name="connsiteY12" fmla="*/ 3021662 h 3925541"/>
                <a:gd name="connsiteX13" fmla="*/ 7566388 w 9984494"/>
                <a:gd name="connsiteY13" fmla="*/ 3661380 h 3925541"/>
                <a:gd name="connsiteX14" fmla="*/ 6236351 w 9984494"/>
                <a:gd name="connsiteY14" fmla="*/ 3737580 h 3925541"/>
                <a:gd name="connsiteX15" fmla="*/ 1284858 w 9984494"/>
                <a:gd name="connsiteY15" fmla="*/ 3290018 h 3925541"/>
                <a:gd name="connsiteX16" fmla="*/ 1283351 w 9984494"/>
                <a:gd name="connsiteY16" fmla="*/ 3308089 h 3925541"/>
                <a:gd name="connsiteX17" fmla="*/ 632188 w 9984494"/>
                <a:gd name="connsiteY17" fmla="*/ 2906307 h 3925541"/>
                <a:gd name="connsiteX18" fmla="*/ 618936 w 9984494"/>
                <a:gd name="connsiteY18" fmla="*/ 2912331 h 3925541"/>
                <a:gd name="connsiteX19" fmla="*/ 201492 w 9984494"/>
                <a:gd name="connsiteY19" fmla="*/ 2455131 h 3925541"/>
                <a:gd name="connsiteX20" fmla="*/ 12649 w 9984494"/>
                <a:gd name="connsiteY20" fmla="*/ 1669940 h 3925541"/>
                <a:gd name="connsiteX21" fmla="*/ 539423 w 9984494"/>
                <a:gd name="connsiteY21" fmla="*/ 1133227 h 3925541"/>
                <a:gd name="connsiteX22" fmla="*/ 857475 w 9984494"/>
                <a:gd name="connsiteY22" fmla="*/ 934444 h 3925541"/>
                <a:gd name="connsiteX23" fmla="*/ 847536 w 9984494"/>
                <a:gd name="connsiteY23" fmla="*/ 884749 h 3925541"/>
                <a:gd name="connsiteX0" fmla="*/ 847751 w 9984709"/>
                <a:gd name="connsiteY0" fmla="*/ 884749 h 3925541"/>
                <a:gd name="connsiteX1" fmla="*/ 1493794 w 9984709"/>
                <a:gd name="connsiteY1" fmla="*/ 477244 h 3925541"/>
                <a:gd name="connsiteX2" fmla="*/ 708603 w 9984709"/>
                <a:gd name="connsiteY2" fmla="*/ 348036 h 3925541"/>
                <a:gd name="connsiteX3" fmla="*/ 1672699 w 9984709"/>
                <a:gd name="connsiteY3" fmla="*/ 139314 h 3925541"/>
                <a:gd name="connsiteX4" fmla="*/ 2706368 w 9984709"/>
                <a:gd name="connsiteY4" fmla="*/ 166 h 3925541"/>
                <a:gd name="connsiteX5" fmla="*/ 7586481 w 9984709"/>
                <a:gd name="connsiteY5" fmla="*/ 119436 h 3925541"/>
                <a:gd name="connsiteX6" fmla="*/ 8341855 w 9984709"/>
                <a:gd name="connsiteY6" fmla="*/ 457366 h 3925541"/>
                <a:gd name="connsiteX7" fmla="*/ 9136986 w 9984709"/>
                <a:gd name="connsiteY7" fmla="*/ 775418 h 3925541"/>
                <a:gd name="connsiteX8" fmla="*/ 9047533 w 9984709"/>
                <a:gd name="connsiteY8" fmla="*/ 904627 h 3925541"/>
                <a:gd name="connsiteX9" fmla="*/ 9395403 w 9984709"/>
                <a:gd name="connsiteY9" fmla="*/ 1113349 h 3925541"/>
                <a:gd name="connsiteX10" fmla="*/ 9246316 w 9984709"/>
                <a:gd name="connsiteY10" fmla="*/ 1202801 h 3925541"/>
                <a:gd name="connsiteX11" fmla="*/ 9981812 w 9984709"/>
                <a:gd name="connsiteY11" fmla="*/ 2325923 h 3925541"/>
                <a:gd name="connsiteX12" fmla="*/ 8928264 w 9984709"/>
                <a:gd name="connsiteY12" fmla="*/ 3021662 h 3925541"/>
                <a:gd name="connsiteX13" fmla="*/ 7566603 w 9984709"/>
                <a:gd name="connsiteY13" fmla="*/ 3661380 h 3925541"/>
                <a:gd name="connsiteX14" fmla="*/ 6236566 w 9984709"/>
                <a:gd name="connsiteY14" fmla="*/ 3737580 h 3925541"/>
                <a:gd name="connsiteX15" fmla="*/ 1285073 w 9984709"/>
                <a:gd name="connsiteY15" fmla="*/ 3290018 h 3925541"/>
                <a:gd name="connsiteX16" fmla="*/ 1283566 w 9984709"/>
                <a:gd name="connsiteY16" fmla="*/ 3308089 h 3925541"/>
                <a:gd name="connsiteX17" fmla="*/ 632403 w 9984709"/>
                <a:gd name="connsiteY17" fmla="*/ 2906307 h 3925541"/>
                <a:gd name="connsiteX18" fmla="*/ 639933 w 9984709"/>
                <a:gd name="connsiteY18" fmla="*/ 2960822 h 3925541"/>
                <a:gd name="connsiteX19" fmla="*/ 201707 w 9984709"/>
                <a:gd name="connsiteY19" fmla="*/ 2455131 h 3925541"/>
                <a:gd name="connsiteX20" fmla="*/ 12864 w 9984709"/>
                <a:gd name="connsiteY20" fmla="*/ 1669940 h 3925541"/>
                <a:gd name="connsiteX21" fmla="*/ 539638 w 9984709"/>
                <a:gd name="connsiteY21" fmla="*/ 1133227 h 3925541"/>
                <a:gd name="connsiteX22" fmla="*/ 857690 w 9984709"/>
                <a:gd name="connsiteY22" fmla="*/ 934444 h 3925541"/>
                <a:gd name="connsiteX23" fmla="*/ 847751 w 9984709"/>
                <a:gd name="connsiteY23" fmla="*/ 884749 h 3925541"/>
                <a:gd name="connsiteX0" fmla="*/ 844683 w 9981641"/>
                <a:gd name="connsiteY0" fmla="*/ 884749 h 3925541"/>
                <a:gd name="connsiteX1" fmla="*/ 1490726 w 9981641"/>
                <a:gd name="connsiteY1" fmla="*/ 477244 h 3925541"/>
                <a:gd name="connsiteX2" fmla="*/ 705535 w 9981641"/>
                <a:gd name="connsiteY2" fmla="*/ 348036 h 3925541"/>
                <a:gd name="connsiteX3" fmla="*/ 1669631 w 9981641"/>
                <a:gd name="connsiteY3" fmla="*/ 139314 h 3925541"/>
                <a:gd name="connsiteX4" fmla="*/ 2703300 w 9981641"/>
                <a:gd name="connsiteY4" fmla="*/ 166 h 3925541"/>
                <a:gd name="connsiteX5" fmla="*/ 7583413 w 9981641"/>
                <a:gd name="connsiteY5" fmla="*/ 119436 h 3925541"/>
                <a:gd name="connsiteX6" fmla="*/ 8338787 w 9981641"/>
                <a:gd name="connsiteY6" fmla="*/ 457366 h 3925541"/>
                <a:gd name="connsiteX7" fmla="*/ 9133918 w 9981641"/>
                <a:gd name="connsiteY7" fmla="*/ 775418 h 3925541"/>
                <a:gd name="connsiteX8" fmla="*/ 9044465 w 9981641"/>
                <a:gd name="connsiteY8" fmla="*/ 904627 h 3925541"/>
                <a:gd name="connsiteX9" fmla="*/ 9392335 w 9981641"/>
                <a:gd name="connsiteY9" fmla="*/ 1113349 h 3925541"/>
                <a:gd name="connsiteX10" fmla="*/ 9243248 w 9981641"/>
                <a:gd name="connsiteY10" fmla="*/ 1202801 h 3925541"/>
                <a:gd name="connsiteX11" fmla="*/ 9978744 w 9981641"/>
                <a:gd name="connsiteY11" fmla="*/ 2325923 h 3925541"/>
                <a:gd name="connsiteX12" fmla="*/ 8925196 w 9981641"/>
                <a:gd name="connsiteY12" fmla="*/ 3021662 h 3925541"/>
                <a:gd name="connsiteX13" fmla="*/ 7563535 w 9981641"/>
                <a:gd name="connsiteY13" fmla="*/ 3661380 h 3925541"/>
                <a:gd name="connsiteX14" fmla="*/ 6233498 w 9981641"/>
                <a:gd name="connsiteY14" fmla="*/ 3737580 h 3925541"/>
                <a:gd name="connsiteX15" fmla="*/ 1282005 w 9981641"/>
                <a:gd name="connsiteY15" fmla="*/ 3290018 h 3925541"/>
                <a:gd name="connsiteX16" fmla="*/ 1280498 w 9981641"/>
                <a:gd name="connsiteY16" fmla="*/ 3308089 h 3925541"/>
                <a:gd name="connsiteX17" fmla="*/ 629335 w 9981641"/>
                <a:gd name="connsiteY17" fmla="*/ 2906307 h 3925541"/>
                <a:gd name="connsiteX18" fmla="*/ 636865 w 9981641"/>
                <a:gd name="connsiteY18" fmla="*/ 2960822 h 3925541"/>
                <a:gd name="connsiteX19" fmla="*/ 262191 w 9981641"/>
                <a:gd name="connsiteY19" fmla="*/ 2719272 h 3925541"/>
                <a:gd name="connsiteX20" fmla="*/ 198639 w 9981641"/>
                <a:gd name="connsiteY20" fmla="*/ 2455131 h 3925541"/>
                <a:gd name="connsiteX21" fmla="*/ 9796 w 9981641"/>
                <a:gd name="connsiteY21" fmla="*/ 1669940 h 3925541"/>
                <a:gd name="connsiteX22" fmla="*/ 536570 w 9981641"/>
                <a:gd name="connsiteY22" fmla="*/ 1133227 h 3925541"/>
                <a:gd name="connsiteX23" fmla="*/ 854622 w 9981641"/>
                <a:gd name="connsiteY23" fmla="*/ 934444 h 3925541"/>
                <a:gd name="connsiteX24" fmla="*/ 844683 w 9981641"/>
                <a:gd name="connsiteY24" fmla="*/ 884749 h 3925541"/>
                <a:gd name="connsiteX0" fmla="*/ 910294 w 10047252"/>
                <a:gd name="connsiteY0" fmla="*/ 884749 h 3925541"/>
                <a:gd name="connsiteX1" fmla="*/ 1556337 w 10047252"/>
                <a:gd name="connsiteY1" fmla="*/ 477244 h 3925541"/>
                <a:gd name="connsiteX2" fmla="*/ 771146 w 10047252"/>
                <a:gd name="connsiteY2" fmla="*/ 348036 h 3925541"/>
                <a:gd name="connsiteX3" fmla="*/ 1735242 w 10047252"/>
                <a:gd name="connsiteY3" fmla="*/ 139314 h 3925541"/>
                <a:gd name="connsiteX4" fmla="*/ 2768911 w 10047252"/>
                <a:gd name="connsiteY4" fmla="*/ 166 h 3925541"/>
                <a:gd name="connsiteX5" fmla="*/ 7649024 w 10047252"/>
                <a:gd name="connsiteY5" fmla="*/ 119436 h 3925541"/>
                <a:gd name="connsiteX6" fmla="*/ 8404398 w 10047252"/>
                <a:gd name="connsiteY6" fmla="*/ 457366 h 3925541"/>
                <a:gd name="connsiteX7" fmla="*/ 9199529 w 10047252"/>
                <a:gd name="connsiteY7" fmla="*/ 775418 h 3925541"/>
                <a:gd name="connsiteX8" fmla="*/ 9110076 w 10047252"/>
                <a:gd name="connsiteY8" fmla="*/ 904627 h 3925541"/>
                <a:gd name="connsiteX9" fmla="*/ 9457946 w 10047252"/>
                <a:gd name="connsiteY9" fmla="*/ 1113349 h 3925541"/>
                <a:gd name="connsiteX10" fmla="*/ 9308859 w 10047252"/>
                <a:gd name="connsiteY10" fmla="*/ 1202801 h 3925541"/>
                <a:gd name="connsiteX11" fmla="*/ 10044355 w 10047252"/>
                <a:gd name="connsiteY11" fmla="*/ 2325923 h 3925541"/>
                <a:gd name="connsiteX12" fmla="*/ 8990807 w 10047252"/>
                <a:gd name="connsiteY12" fmla="*/ 3021662 h 3925541"/>
                <a:gd name="connsiteX13" fmla="*/ 7629146 w 10047252"/>
                <a:gd name="connsiteY13" fmla="*/ 3661380 h 3925541"/>
                <a:gd name="connsiteX14" fmla="*/ 6299109 w 10047252"/>
                <a:gd name="connsiteY14" fmla="*/ 3737580 h 3925541"/>
                <a:gd name="connsiteX15" fmla="*/ 1347616 w 10047252"/>
                <a:gd name="connsiteY15" fmla="*/ 3290018 h 3925541"/>
                <a:gd name="connsiteX16" fmla="*/ 1346109 w 10047252"/>
                <a:gd name="connsiteY16" fmla="*/ 3308089 h 3925541"/>
                <a:gd name="connsiteX17" fmla="*/ 694946 w 10047252"/>
                <a:gd name="connsiteY17" fmla="*/ 2906307 h 3925541"/>
                <a:gd name="connsiteX18" fmla="*/ 702476 w 10047252"/>
                <a:gd name="connsiteY18" fmla="*/ 2960822 h 3925541"/>
                <a:gd name="connsiteX19" fmla="*/ 327802 w 10047252"/>
                <a:gd name="connsiteY19" fmla="*/ 2719272 h 3925541"/>
                <a:gd name="connsiteX20" fmla="*/ 264250 w 10047252"/>
                <a:gd name="connsiteY20" fmla="*/ 2455131 h 3925541"/>
                <a:gd name="connsiteX21" fmla="*/ 23002 w 10047252"/>
                <a:gd name="connsiteY21" fmla="*/ 2040399 h 3925541"/>
                <a:gd name="connsiteX22" fmla="*/ 75407 w 10047252"/>
                <a:gd name="connsiteY22" fmla="*/ 1669940 h 3925541"/>
                <a:gd name="connsiteX23" fmla="*/ 602181 w 10047252"/>
                <a:gd name="connsiteY23" fmla="*/ 1133227 h 3925541"/>
                <a:gd name="connsiteX24" fmla="*/ 920233 w 10047252"/>
                <a:gd name="connsiteY24" fmla="*/ 934444 h 3925541"/>
                <a:gd name="connsiteX25" fmla="*/ 910294 w 10047252"/>
                <a:gd name="connsiteY25" fmla="*/ 884749 h 3925541"/>
                <a:gd name="connsiteX0" fmla="*/ 924148 w 10047252"/>
                <a:gd name="connsiteY0" fmla="*/ 940167 h 3925541"/>
                <a:gd name="connsiteX1" fmla="*/ 1556337 w 10047252"/>
                <a:gd name="connsiteY1" fmla="*/ 477244 h 3925541"/>
                <a:gd name="connsiteX2" fmla="*/ 771146 w 10047252"/>
                <a:gd name="connsiteY2" fmla="*/ 348036 h 3925541"/>
                <a:gd name="connsiteX3" fmla="*/ 1735242 w 10047252"/>
                <a:gd name="connsiteY3" fmla="*/ 139314 h 3925541"/>
                <a:gd name="connsiteX4" fmla="*/ 2768911 w 10047252"/>
                <a:gd name="connsiteY4" fmla="*/ 166 h 3925541"/>
                <a:gd name="connsiteX5" fmla="*/ 7649024 w 10047252"/>
                <a:gd name="connsiteY5" fmla="*/ 119436 h 3925541"/>
                <a:gd name="connsiteX6" fmla="*/ 8404398 w 10047252"/>
                <a:gd name="connsiteY6" fmla="*/ 457366 h 3925541"/>
                <a:gd name="connsiteX7" fmla="*/ 9199529 w 10047252"/>
                <a:gd name="connsiteY7" fmla="*/ 775418 h 3925541"/>
                <a:gd name="connsiteX8" fmla="*/ 9110076 w 10047252"/>
                <a:gd name="connsiteY8" fmla="*/ 904627 h 3925541"/>
                <a:gd name="connsiteX9" fmla="*/ 9457946 w 10047252"/>
                <a:gd name="connsiteY9" fmla="*/ 1113349 h 3925541"/>
                <a:gd name="connsiteX10" fmla="*/ 9308859 w 10047252"/>
                <a:gd name="connsiteY10" fmla="*/ 1202801 h 3925541"/>
                <a:gd name="connsiteX11" fmla="*/ 10044355 w 10047252"/>
                <a:gd name="connsiteY11" fmla="*/ 2325923 h 3925541"/>
                <a:gd name="connsiteX12" fmla="*/ 8990807 w 10047252"/>
                <a:gd name="connsiteY12" fmla="*/ 3021662 h 3925541"/>
                <a:gd name="connsiteX13" fmla="*/ 7629146 w 10047252"/>
                <a:gd name="connsiteY13" fmla="*/ 3661380 h 3925541"/>
                <a:gd name="connsiteX14" fmla="*/ 6299109 w 10047252"/>
                <a:gd name="connsiteY14" fmla="*/ 3737580 h 3925541"/>
                <a:gd name="connsiteX15" fmla="*/ 1347616 w 10047252"/>
                <a:gd name="connsiteY15" fmla="*/ 3290018 h 3925541"/>
                <a:gd name="connsiteX16" fmla="*/ 1346109 w 10047252"/>
                <a:gd name="connsiteY16" fmla="*/ 3308089 h 3925541"/>
                <a:gd name="connsiteX17" fmla="*/ 694946 w 10047252"/>
                <a:gd name="connsiteY17" fmla="*/ 2906307 h 3925541"/>
                <a:gd name="connsiteX18" fmla="*/ 702476 w 10047252"/>
                <a:gd name="connsiteY18" fmla="*/ 2960822 h 3925541"/>
                <a:gd name="connsiteX19" fmla="*/ 327802 w 10047252"/>
                <a:gd name="connsiteY19" fmla="*/ 2719272 h 3925541"/>
                <a:gd name="connsiteX20" fmla="*/ 264250 w 10047252"/>
                <a:gd name="connsiteY20" fmla="*/ 2455131 h 3925541"/>
                <a:gd name="connsiteX21" fmla="*/ 23002 w 10047252"/>
                <a:gd name="connsiteY21" fmla="*/ 2040399 h 3925541"/>
                <a:gd name="connsiteX22" fmla="*/ 75407 w 10047252"/>
                <a:gd name="connsiteY22" fmla="*/ 1669940 h 3925541"/>
                <a:gd name="connsiteX23" fmla="*/ 602181 w 10047252"/>
                <a:gd name="connsiteY23" fmla="*/ 1133227 h 3925541"/>
                <a:gd name="connsiteX24" fmla="*/ 920233 w 10047252"/>
                <a:gd name="connsiteY24" fmla="*/ 934444 h 3925541"/>
                <a:gd name="connsiteX25" fmla="*/ 924148 w 10047252"/>
                <a:gd name="connsiteY25" fmla="*/ 940167 h 3925541"/>
                <a:gd name="connsiteX0" fmla="*/ 924148 w 10047252"/>
                <a:gd name="connsiteY0" fmla="*/ 940167 h 3925541"/>
                <a:gd name="connsiteX1" fmla="*/ 1027456 w 10047252"/>
                <a:gd name="connsiteY1" fmla="*/ 661872 h 3925541"/>
                <a:gd name="connsiteX2" fmla="*/ 1556337 w 10047252"/>
                <a:gd name="connsiteY2" fmla="*/ 477244 h 3925541"/>
                <a:gd name="connsiteX3" fmla="*/ 771146 w 10047252"/>
                <a:gd name="connsiteY3" fmla="*/ 348036 h 3925541"/>
                <a:gd name="connsiteX4" fmla="*/ 1735242 w 10047252"/>
                <a:gd name="connsiteY4" fmla="*/ 139314 h 3925541"/>
                <a:gd name="connsiteX5" fmla="*/ 2768911 w 10047252"/>
                <a:gd name="connsiteY5" fmla="*/ 166 h 3925541"/>
                <a:gd name="connsiteX6" fmla="*/ 7649024 w 10047252"/>
                <a:gd name="connsiteY6" fmla="*/ 119436 h 3925541"/>
                <a:gd name="connsiteX7" fmla="*/ 8404398 w 10047252"/>
                <a:gd name="connsiteY7" fmla="*/ 457366 h 3925541"/>
                <a:gd name="connsiteX8" fmla="*/ 9199529 w 10047252"/>
                <a:gd name="connsiteY8" fmla="*/ 775418 h 3925541"/>
                <a:gd name="connsiteX9" fmla="*/ 9110076 w 10047252"/>
                <a:gd name="connsiteY9" fmla="*/ 904627 h 3925541"/>
                <a:gd name="connsiteX10" fmla="*/ 9457946 w 10047252"/>
                <a:gd name="connsiteY10" fmla="*/ 1113349 h 3925541"/>
                <a:gd name="connsiteX11" fmla="*/ 9308859 w 10047252"/>
                <a:gd name="connsiteY11" fmla="*/ 1202801 h 3925541"/>
                <a:gd name="connsiteX12" fmla="*/ 10044355 w 10047252"/>
                <a:gd name="connsiteY12" fmla="*/ 2325923 h 3925541"/>
                <a:gd name="connsiteX13" fmla="*/ 8990807 w 10047252"/>
                <a:gd name="connsiteY13" fmla="*/ 3021662 h 3925541"/>
                <a:gd name="connsiteX14" fmla="*/ 7629146 w 10047252"/>
                <a:gd name="connsiteY14" fmla="*/ 3661380 h 3925541"/>
                <a:gd name="connsiteX15" fmla="*/ 6299109 w 10047252"/>
                <a:gd name="connsiteY15" fmla="*/ 3737580 h 3925541"/>
                <a:gd name="connsiteX16" fmla="*/ 1347616 w 10047252"/>
                <a:gd name="connsiteY16" fmla="*/ 3290018 h 3925541"/>
                <a:gd name="connsiteX17" fmla="*/ 1346109 w 10047252"/>
                <a:gd name="connsiteY17" fmla="*/ 3308089 h 3925541"/>
                <a:gd name="connsiteX18" fmla="*/ 694946 w 10047252"/>
                <a:gd name="connsiteY18" fmla="*/ 2906307 h 3925541"/>
                <a:gd name="connsiteX19" fmla="*/ 702476 w 10047252"/>
                <a:gd name="connsiteY19" fmla="*/ 2960822 h 3925541"/>
                <a:gd name="connsiteX20" fmla="*/ 327802 w 10047252"/>
                <a:gd name="connsiteY20" fmla="*/ 2719272 h 3925541"/>
                <a:gd name="connsiteX21" fmla="*/ 264250 w 10047252"/>
                <a:gd name="connsiteY21" fmla="*/ 2455131 h 3925541"/>
                <a:gd name="connsiteX22" fmla="*/ 23002 w 10047252"/>
                <a:gd name="connsiteY22" fmla="*/ 2040399 h 3925541"/>
                <a:gd name="connsiteX23" fmla="*/ 75407 w 10047252"/>
                <a:gd name="connsiteY23" fmla="*/ 1669940 h 3925541"/>
                <a:gd name="connsiteX24" fmla="*/ 602181 w 10047252"/>
                <a:gd name="connsiteY24" fmla="*/ 1133227 h 3925541"/>
                <a:gd name="connsiteX25" fmla="*/ 920233 w 10047252"/>
                <a:gd name="connsiteY25" fmla="*/ 934444 h 3925541"/>
                <a:gd name="connsiteX26" fmla="*/ 924148 w 10047252"/>
                <a:gd name="connsiteY26" fmla="*/ 940167 h 3925541"/>
                <a:gd name="connsiteX0" fmla="*/ 924148 w 10047252"/>
                <a:gd name="connsiteY0" fmla="*/ 940167 h 3925541"/>
                <a:gd name="connsiteX1" fmla="*/ 1027456 w 10047252"/>
                <a:gd name="connsiteY1" fmla="*/ 661872 h 3925541"/>
                <a:gd name="connsiteX2" fmla="*/ 1556337 w 10047252"/>
                <a:gd name="connsiteY2" fmla="*/ 477244 h 3925541"/>
                <a:gd name="connsiteX3" fmla="*/ 826565 w 10047252"/>
                <a:gd name="connsiteY3" fmla="*/ 426345 h 3925541"/>
                <a:gd name="connsiteX4" fmla="*/ 771146 w 10047252"/>
                <a:gd name="connsiteY4" fmla="*/ 348036 h 3925541"/>
                <a:gd name="connsiteX5" fmla="*/ 1735242 w 10047252"/>
                <a:gd name="connsiteY5" fmla="*/ 139314 h 3925541"/>
                <a:gd name="connsiteX6" fmla="*/ 2768911 w 10047252"/>
                <a:gd name="connsiteY6" fmla="*/ 166 h 3925541"/>
                <a:gd name="connsiteX7" fmla="*/ 7649024 w 10047252"/>
                <a:gd name="connsiteY7" fmla="*/ 119436 h 3925541"/>
                <a:gd name="connsiteX8" fmla="*/ 8404398 w 10047252"/>
                <a:gd name="connsiteY8" fmla="*/ 457366 h 3925541"/>
                <a:gd name="connsiteX9" fmla="*/ 9199529 w 10047252"/>
                <a:gd name="connsiteY9" fmla="*/ 775418 h 3925541"/>
                <a:gd name="connsiteX10" fmla="*/ 9110076 w 10047252"/>
                <a:gd name="connsiteY10" fmla="*/ 904627 h 3925541"/>
                <a:gd name="connsiteX11" fmla="*/ 9457946 w 10047252"/>
                <a:gd name="connsiteY11" fmla="*/ 1113349 h 3925541"/>
                <a:gd name="connsiteX12" fmla="*/ 9308859 w 10047252"/>
                <a:gd name="connsiteY12" fmla="*/ 1202801 h 3925541"/>
                <a:gd name="connsiteX13" fmla="*/ 10044355 w 10047252"/>
                <a:gd name="connsiteY13" fmla="*/ 2325923 h 3925541"/>
                <a:gd name="connsiteX14" fmla="*/ 8990807 w 10047252"/>
                <a:gd name="connsiteY14" fmla="*/ 3021662 h 3925541"/>
                <a:gd name="connsiteX15" fmla="*/ 7629146 w 10047252"/>
                <a:gd name="connsiteY15" fmla="*/ 3661380 h 3925541"/>
                <a:gd name="connsiteX16" fmla="*/ 6299109 w 10047252"/>
                <a:gd name="connsiteY16" fmla="*/ 3737580 h 3925541"/>
                <a:gd name="connsiteX17" fmla="*/ 1347616 w 10047252"/>
                <a:gd name="connsiteY17" fmla="*/ 3290018 h 3925541"/>
                <a:gd name="connsiteX18" fmla="*/ 1346109 w 10047252"/>
                <a:gd name="connsiteY18" fmla="*/ 3308089 h 3925541"/>
                <a:gd name="connsiteX19" fmla="*/ 694946 w 10047252"/>
                <a:gd name="connsiteY19" fmla="*/ 2906307 h 3925541"/>
                <a:gd name="connsiteX20" fmla="*/ 702476 w 10047252"/>
                <a:gd name="connsiteY20" fmla="*/ 2960822 h 3925541"/>
                <a:gd name="connsiteX21" fmla="*/ 327802 w 10047252"/>
                <a:gd name="connsiteY21" fmla="*/ 2719272 h 3925541"/>
                <a:gd name="connsiteX22" fmla="*/ 264250 w 10047252"/>
                <a:gd name="connsiteY22" fmla="*/ 2455131 h 3925541"/>
                <a:gd name="connsiteX23" fmla="*/ 23002 w 10047252"/>
                <a:gd name="connsiteY23" fmla="*/ 2040399 h 3925541"/>
                <a:gd name="connsiteX24" fmla="*/ 75407 w 10047252"/>
                <a:gd name="connsiteY24" fmla="*/ 1669940 h 3925541"/>
                <a:gd name="connsiteX25" fmla="*/ 602181 w 10047252"/>
                <a:gd name="connsiteY25" fmla="*/ 1133227 h 3925541"/>
                <a:gd name="connsiteX26" fmla="*/ 920233 w 10047252"/>
                <a:gd name="connsiteY26" fmla="*/ 934444 h 3925541"/>
                <a:gd name="connsiteX27" fmla="*/ 924148 w 10047252"/>
                <a:gd name="connsiteY27" fmla="*/ 940167 h 3925541"/>
                <a:gd name="connsiteX0" fmla="*/ 924148 w 10047252"/>
                <a:gd name="connsiteY0" fmla="*/ 940167 h 3925541"/>
                <a:gd name="connsiteX1" fmla="*/ 1027456 w 10047252"/>
                <a:gd name="connsiteY1" fmla="*/ 661872 h 3925541"/>
                <a:gd name="connsiteX2" fmla="*/ 1556337 w 10047252"/>
                <a:gd name="connsiteY2" fmla="*/ 477244 h 3925541"/>
                <a:gd name="connsiteX3" fmla="*/ 826565 w 10047252"/>
                <a:gd name="connsiteY3" fmla="*/ 426345 h 3925541"/>
                <a:gd name="connsiteX4" fmla="*/ 771146 w 10047252"/>
                <a:gd name="connsiteY4" fmla="*/ 348036 h 3925541"/>
                <a:gd name="connsiteX5" fmla="*/ 958183 w 10047252"/>
                <a:gd name="connsiteY5" fmla="*/ 163109 h 3925541"/>
                <a:gd name="connsiteX6" fmla="*/ 1735242 w 10047252"/>
                <a:gd name="connsiteY6" fmla="*/ 139314 h 3925541"/>
                <a:gd name="connsiteX7" fmla="*/ 2768911 w 10047252"/>
                <a:gd name="connsiteY7" fmla="*/ 166 h 3925541"/>
                <a:gd name="connsiteX8" fmla="*/ 7649024 w 10047252"/>
                <a:gd name="connsiteY8" fmla="*/ 119436 h 3925541"/>
                <a:gd name="connsiteX9" fmla="*/ 8404398 w 10047252"/>
                <a:gd name="connsiteY9" fmla="*/ 457366 h 3925541"/>
                <a:gd name="connsiteX10" fmla="*/ 9199529 w 10047252"/>
                <a:gd name="connsiteY10" fmla="*/ 775418 h 3925541"/>
                <a:gd name="connsiteX11" fmla="*/ 9110076 w 10047252"/>
                <a:gd name="connsiteY11" fmla="*/ 904627 h 3925541"/>
                <a:gd name="connsiteX12" fmla="*/ 9457946 w 10047252"/>
                <a:gd name="connsiteY12" fmla="*/ 1113349 h 3925541"/>
                <a:gd name="connsiteX13" fmla="*/ 9308859 w 10047252"/>
                <a:gd name="connsiteY13" fmla="*/ 1202801 h 3925541"/>
                <a:gd name="connsiteX14" fmla="*/ 10044355 w 10047252"/>
                <a:gd name="connsiteY14" fmla="*/ 2325923 h 3925541"/>
                <a:gd name="connsiteX15" fmla="*/ 8990807 w 10047252"/>
                <a:gd name="connsiteY15" fmla="*/ 3021662 h 3925541"/>
                <a:gd name="connsiteX16" fmla="*/ 7629146 w 10047252"/>
                <a:gd name="connsiteY16" fmla="*/ 3661380 h 3925541"/>
                <a:gd name="connsiteX17" fmla="*/ 6299109 w 10047252"/>
                <a:gd name="connsiteY17" fmla="*/ 3737580 h 3925541"/>
                <a:gd name="connsiteX18" fmla="*/ 1347616 w 10047252"/>
                <a:gd name="connsiteY18" fmla="*/ 3290018 h 3925541"/>
                <a:gd name="connsiteX19" fmla="*/ 1346109 w 10047252"/>
                <a:gd name="connsiteY19" fmla="*/ 3308089 h 3925541"/>
                <a:gd name="connsiteX20" fmla="*/ 694946 w 10047252"/>
                <a:gd name="connsiteY20" fmla="*/ 2906307 h 3925541"/>
                <a:gd name="connsiteX21" fmla="*/ 702476 w 10047252"/>
                <a:gd name="connsiteY21" fmla="*/ 2960822 h 3925541"/>
                <a:gd name="connsiteX22" fmla="*/ 327802 w 10047252"/>
                <a:gd name="connsiteY22" fmla="*/ 2719272 h 3925541"/>
                <a:gd name="connsiteX23" fmla="*/ 264250 w 10047252"/>
                <a:gd name="connsiteY23" fmla="*/ 2455131 h 3925541"/>
                <a:gd name="connsiteX24" fmla="*/ 23002 w 10047252"/>
                <a:gd name="connsiteY24" fmla="*/ 2040399 h 3925541"/>
                <a:gd name="connsiteX25" fmla="*/ 75407 w 10047252"/>
                <a:gd name="connsiteY25" fmla="*/ 1669940 h 3925541"/>
                <a:gd name="connsiteX26" fmla="*/ 602181 w 10047252"/>
                <a:gd name="connsiteY26" fmla="*/ 1133227 h 3925541"/>
                <a:gd name="connsiteX27" fmla="*/ 920233 w 10047252"/>
                <a:gd name="connsiteY27" fmla="*/ 934444 h 3925541"/>
                <a:gd name="connsiteX28" fmla="*/ 924148 w 10047252"/>
                <a:gd name="connsiteY28" fmla="*/ 940167 h 3925541"/>
                <a:gd name="connsiteX0" fmla="*/ 924148 w 10047252"/>
                <a:gd name="connsiteY0" fmla="*/ 940167 h 3925541"/>
                <a:gd name="connsiteX1" fmla="*/ 1027456 w 10047252"/>
                <a:gd name="connsiteY1" fmla="*/ 661872 h 3925541"/>
                <a:gd name="connsiteX2" fmla="*/ 1556337 w 10047252"/>
                <a:gd name="connsiteY2" fmla="*/ 477244 h 3925541"/>
                <a:gd name="connsiteX3" fmla="*/ 826565 w 10047252"/>
                <a:gd name="connsiteY3" fmla="*/ 426345 h 3925541"/>
                <a:gd name="connsiteX4" fmla="*/ 681092 w 10047252"/>
                <a:gd name="connsiteY4" fmla="*/ 382672 h 3925541"/>
                <a:gd name="connsiteX5" fmla="*/ 958183 w 10047252"/>
                <a:gd name="connsiteY5" fmla="*/ 163109 h 3925541"/>
                <a:gd name="connsiteX6" fmla="*/ 1735242 w 10047252"/>
                <a:gd name="connsiteY6" fmla="*/ 139314 h 3925541"/>
                <a:gd name="connsiteX7" fmla="*/ 2768911 w 10047252"/>
                <a:gd name="connsiteY7" fmla="*/ 166 h 3925541"/>
                <a:gd name="connsiteX8" fmla="*/ 7649024 w 10047252"/>
                <a:gd name="connsiteY8" fmla="*/ 119436 h 3925541"/>
                <a:gd name="connsiteX9" fmla="*/ 8404398 w 10047252"/>
                <a:gd name="connsiteY9" fmla="*/ 457366 h 3925541"/>
                <a:gd name="connsiteX10" fmla="*/ 9199529 w 10047252"/>
                <a:gd name="connsiteY10" fmla="*/ 775418 h 3925541"/>
                <a:gd name="connsiteX11" fmla="*/ 9110076 w 10047252"/>
                <a:gd name="connsiteY11" fmla="*/ 904627 h 3925541"/>
                <a:gd name="connsiteX12" fmla="*/ 9457946 w 10047252"/>
                <a:gd name="connsiteY12" fmla="*/ 1113349 h 3925541"/>
                <a:gd name="connsiteX13" fmla="*/ 9308859 w 10047252"/>
                <a:gd name="connsiteY13" fmla="*/ 1202801 h 3925541"/>
                <a:gd name="connsiteX14" fmla="*/ 10044355 w 10047252"/>
                <a:gd name="connsiteY14" fmla="*/ 2325923 h 3925541"/>
                <a:gd name="connsiteX15" fmla="*/ 8990807 w 10047252"/>
                <a:gd name="connsiteY15" fmla="*/ 3021662 h 3925541"/>
                <a:gd name="connsiteX16" fmla="*/ 7629146 w 10047252"/>
                <a:gd name="connsiteY16" fmla="*/ 3661380 h 3925541"/>
                <a:gd name="connsiteX17" fmla="*/ 6299109 w 10047252"/>
                <a:gd name="connsiteY17" fmla="*/ 3737580 h 3925541"/>
                <a:gd name="connsiteX18" fmla="*/ 1347616 w 10047252"/>
                <a:gd name="connsiteY18" fmla="*/ 3290018 h 3925541"/>
                <a:gd name="connsiteX19" fmla="*/ 1346109 w 10047252"/>
                <a:gd name="connsiteY19" fmla="*/ 3308089 h 3925541"/>
                <a:gd name="connsiteX20" fmla="*/ 694946 w 10047252"/>
                <a:gd name="connsiteY20" fmla="*/ 2906307 h 3925541"/>
                <a:gd name="connsiteX21" fmla="*/ 702476 w 10047252"/>
                <a:gd name="connsiteY21" fmla="*/ 2960822 h 3925541"/>
                <a:gd name="connsiteX22" fmla="*/ 327802 w 10047252"/>
                <a:gd name="connsiteY22" fmla="*/ 2719272 h 3925541"/>
                <a:gd name="connsiteX23" fmla="*/ 264250 w 10047252"/>
                <a:gd name="connsiteY23" fmla="*/ 2455131 h 3925541"/>
                <a:gd name="connsiteX24" fmla="*/ 23002 w 10047252"/>
                <a:gd name="connsiteY24" fmla="*/ 2040399 h 3925541"/>
                <a:gd name="connsiteX25" fmla="*/ 75407 w 10047252"/>
                <a:gd name="connsiteY25" fmla="*/ 1669940 h 3925541"/>
                <a:gd name="connsiteX26" fmla="*/ 602181 w 10047252"/>
                <a:gd name="connsiteY26" fmla="*/ 1133227 h 3925541"/>
                <a:gd name="connsiteX27" fmla="*/ 920233 w 10047252"/>
                <a:gd name="connsiteY27" fmla="*/ 934444 h 3925541"/>
                <a:gd name="connsiteX28" fmla="*/ 924148 w 10047252"/>
                <a:gd name="connsiteY28" fmla="*/ 940167 h 3925541"/>
                <a:gd name="connsiteX0" fmla="*/ 924148 w 10047252"/>
                <a:gd name="connsiteY0" fmla="*/ 940176 h 3925550"/>
                <a:gd name="connsiteX1" fmla="*/ 1027456 w 10047252"/>
                <a:gd name="connsiteY1" fmla="*/ 661881 h 3925550"/>
                <a:gd name="connsiteX2" fmla="*/ 1556337 w 10047252"/>
                <a:gd name="connsiteY2" fmla="*/ 477253 h 3925550"/>
                <a:gd name="connsiteX3" fmla="*/ 826565 w 10047252"/>
                <a:gd name="connsiteY3" fmla="*/ 426354 h 3925550"/>
                <a:gd name="connsiteX4" fmla="*/ 681092 w 10047252"/>
                <a:gd name="connsiteY4" fmla="*/ 382681 h 3925550"/>
                <a:gd name="connsiteX5" fmla="*/ 958183 w 10047252"/>
                <a:gd name="connsiteY5" fmla="*/ 163118 h 3925550"/>
                <a:gd name="connsiteX6" fmla="*/ 1735242 w 10047252"/>
                <a:gd name="connsiteY6" fmla="*/ 139323 h 3925550"/>
                <a:gd name="connsiteX7" fmla="*/ 2087329 w 10047252"/>
                <a:gd name="connsiteY7" fmla="*/ 93845 h 3925550"/>
                <a:gd name="connsiteX8" fmla="*/ 2768911 w 10047252"/>
                <a:gd name="connsiteY8" fmla="*/ 175 h 3925550"/>
                <a:gd name="connsiteX9" fmla="*/ 7649024 w 10047252"/>
                <a:gd name="connsiteY9" fmla="*/ 119445 h 3925550"/>
                <a:gd name="connsiteX10" fmla="*/ 8404398 w 10047252"/>
                <a:gd name="connsiteY10" fmla="*/ 457375 h 3925550"/>
                <a:gd name="connsiteX11" fmla="*/ 9199529 w 10047252"/>
                <a:gd name="connsiteY11" fmla="*/ 775427 h 3925550"/>
                <a:gd name="connsiteX12" fmla="*/ 9110076 w 10047252"/>
                <a:gd name="connsiteY12" fmla="*/ 904636 h 3925550"/>
                <a:gd name="connsiteX13" fmla="*/ 9457946 w 10047252"/>
                <a:gd name="connsiteY13" fmla="*/ 1113358 h 3925550"/>
                <a:gd name="connsiteX14" fmla="*/ 9308859 w 10047252"/>
                <a:gd name="connsiteY14" fmla="*/ 1202810 h 3925550"/>
                <a:gd name="connsiteX15" fmla="*/ 10044355 w 10047252"/>
                <a:gd name="connsiteY15" fmla="*/ 2325932 h 3925550"/>
                <a:gd name="connsiteX16" fmla="*/ 8990807 w 10047252"/>
                <a:gd name="connsiteY16" fmla="*/ 3021671 h 3925550"/>
                <a:gd name="connsiteX17" fmla="*/ 7629146 w 10047252"/>
                <a:gd name="connsiteY17" fmla="*/ 3661389 h 3925550"/>
                <a:gd name="connsiteX18" fmla="*/ 6299109 w 10047252"/>
                <a:gd name="connsiteY18" fmla="*/ 3737589 h 3925550"/>
                <a:gd name="connsiteX19" fmla="*/ 1347616 w 10047252"/>
                <a:gd name="connsiteY19" fmla="*/ 3290027 h 3925550"/>
                <a:gd name="connsiteX20" fmla="*/ 1346109 w 10047252"/>
                <a:gd name="connsiteY20" fmla="*/ 3308098 h 3925550"/>
                <a:gd name="connsiteX21" fmla="*/ 694946 w 10047252"/>
                <a:gd name="connsiteY21" fmla="*/ 2906316 h 3925550"/>
                <a:gd name="connsiteX22" fmla="*/ 702476 w 10047252"/>
                <a:gd name="connsiteY22" fmla="*/ 2960831 h 3925550"/>
                <a:gd name="connsiteX23" fmla="*/ 327802 w 10047252"/>
                <a:gd name="connsiteY23" fmla="*/ 2719281 h 3925550"/>
                <a:gd name="connsiteX24" fmla="*/ 264250 w 10047252"/>
                <a:gd name="connsiteY24" fmla="*/ 2455140 h 3925550"/>
                <a:gd name="connsiteX25" fmla="*/ 23002 w 10047252"/>
                <a:gd name="connsiteY25" fmla="*/ 2040408 h 3925550"/>
                <a:gd name="connsiteX26" fmla="*/ 75407 w 10047252"/>
                <a:gd name="connsiteY26" fmla="*/ 1669949 h 3925550"/>
                <a:gd name="connsiteX27" fmla="*/ 602181 w 10047252"/>
                <a:gd name="connsiteY27" fmla="*/ 1133236 h 3925550"/>
                <a:gd name="connsiteX28" fmla="*/ 920233 w 10047252"/>
                <a:gd name="connsiteY28" fmla="*/ 934453 h 3925550"/>
                <a:gd name="connsiteX29" fmla="*/ 924148 w 10047252"/>
                <a:gd name="connsiteY29" fmla="*/ 940176 h 3925550"/>
                <a:gd name="connsiteX0" fmla="*/ 924148 w 10047252"/>
                <a:gd name="connsiteY0" fmla="*/ 940112 h 3925486"/>
                <a:gd name="connsiteX1" fmla="*/ 1027456 w 10047252"/>
                <a:gd name="connsiteY1" fmla="*/ 661817 h 3925486"/>
                <a:gd name="connsiteX2" fmla="*/ 1556337 w 10047252"/>
                <a:gd name="connsiteY2" fmla="*/ 477189 h 3925486"/>
                <a:gd name="connsiteX3" fmla="*/ 826565 w 10047252"/>
                <a:gd name="connsiteY3" fmla="*/ 426290 h 3925486"/>
                <a:gd name="connsiteX4" fmla="*/ 681092 w 10047252"/>
                <a:gd name="connsiteY4" fmla="*/ 382617 h 3925486"/>
                <a:gd name="connsiteX5" fmla="*/ 958183 w 10047252"/>
                <a:gd name="connsiteY5" fmla="*/ 163054 h 3925486"/>
                <a:gd name="connsiteX6" fmla="*/ 1735242 w 10047252"/>
                <a:gd name="connsiteY6" fmla="*/ 139259 h 3925486"/>
                <a:gd name="connsiteX7" fmla="*/ 1768674 w 10047252"/>
                <a:gd name="connsiteY7" fmla="*/ 135345 h 3925486"/>
                <a:gd name="connsiteX8" fmla="*/ 2768911 w 10047252"/>
                <a:gd name="connsiteY8" fmla="*/ 111 h 3925486"/>
                <a:gd name="connsiteX9" fmla="*/ 7649024 w 10047252"/>
                <a:gd name="connsiteY9" fmla="*/ 119381 h 3925486"/>
                <a:gd name="connsiteX10" fmla="*/ 8404398 w 10047252"/>
                <a:gd name="connsiteY10" fmla="*/ 457311 h 3925486"/>
                <a:gd name="connsiteX11" fmla="*/ 9199529 w 10047252"/>
                <a:gd name="connsiteY11" fmla="*/ 775363 h 3925486"/>
                <a:gd name="connsiteX12" fmla="*/ 9110076 w 10047252"/>
                <a:gd name="connsiteY12" fmla="*/ 904572 h 3925486"/>
                <a:gd name="connsiteX13" fmla="*/ 9457946 w 10047252"/>
                <a:gd name="connsiteY13" fmla="*/ 1113294 h 3925486"/>
                <a:gd name="connsiteX14" fmla="*/ 9308859 w 10047252"/>
                <a:gd name="connsiteY14" fmla="*/ 1202746 h 3925486"/>
                <a:gd name="connsiteX15" fmla="*/ 10044355 w 10047252"/>
                <a:gd name="connsiteY15" fmla="*/ 2325868 h 3925486"/>
                <a:gd name="connsiteX16" fmla="*/ 8990807 w 10047252"/>
                <a:gd name="connsiteY16" fmla="*/ 3021607 h 3925486"/>
                <a:gd name="connsiteX17" fmla="*/ 7629146 w 10047252"/>
                <a:gd name="connsiteY17" fmla="*/ 3661325 h 3925486"/>
                <a:gd name="connsiteX18" fmla="*/ 6299109 w 10047252"/>
                <a:gd name="connsiteY18" fmla="*/ 3737525 h 3925486"/>
                <a:gd name="connsiteX19" fmla="*/ 1347616 w 10047252"/>
                <a:gd name="connsiteY19" fmla="*/ 3289963 h 3925486"/>
                <a:gd name="connsiteX20" fmla="*/ 1346109 w 10047252"/>
                <a:gd name="connsiteY20" fmla="*/ 3308034 h 3925486"/>
                <a:gd name="connsiteX21" fmla="*/ 694946 w 10047252"/>
                <a:gd name="connsiteY21" fmla="*/ 2906252 h 3925486"/>
                <a:gd name="connsiteX22" fmla="*/ 702476 w 10047252"/>
                <a:gd name="connsiteY22" fmla="*/ 2960767 h 3925486"/>
                <a:gd name="connsiteX23" fmla="*/ 327802 w 10047252"/>
                <a:gd name="connsiteY23" fmla="*/ 2719217 h 3925486"/>
                <a:gd name="connsiteX24" fmla="*/ 264250 w 10047252"/>
                <a:gd name="connsiteY24" fmla="*/ 2455076 h 3925486"/>
                <a:gd name="connsiteX25" fmla="*/ 23002 w 10047252"/>
                <a:gd name="connsiteY25" fmla="*/ 2040344 h 3925486"/>
                <a:gd name="connsiteX26" fmla="*/ 75407 w 10047252"/>
                <a:gd name="connsiteY26" fmla="*/ 1669885 h 3925486"/>
                <a:gd name="connsiteX27" fmla="*/ 602181 w 10047252"/>
                <a:gd name="connsiteY27" fmla="*/ 1133172 h 3925486"/>
                <a:gd name="connsiteX28" fmla="*/ 920233 w 10047252"/>
                <a:gd name="connsiteY28" fmla="*/ 934389 h 3925486"/>
                <a:gd name="connsiteX29" fmla="*/ 924148 w 10047252"/>
                <a:gd name="connsiteY29" fmla="*/ 940112 h 3925486"/>
                <a:gd name="connsiteX0" fmla="*/ 924148 w 10047252"/>
                <a:gd name="connsiteY0" fmla="*/ 940175 h 3925549"/>
                <a:gd name="connsiteX1" fmla="*/ 1027456 w 10047252"/>
                <a:gd name="connsiteY1" fmla="*/ 661880 h 3925549"/>
                <a:gd name="connsiteX2" fmla="*/ 1556337 w 10047252"/>
                <a:gd name="connsiteY2" fmla="*/ 477252 h 3925549"/>
                <a:gd name="connsiteX3" fmla="*/ 826565 w 10047252"/>
                <a:gd name="connsiteY3" fmla="*/ 426353 h 3925549"/>
                <a:gd name="connsiteX4" fmla="*/ 681092 w 10047252"/>
                <a:gd name="connsiteY4" fmla="*/ 382680 h 3925549"/>
                <a:gd name="connsiteX5" fmla="*/ 958183 w 10047252"/>
                <a:gd name="connsiteY5" fmla="*/ 163117 h 3925549"/>
                <a:gd name="connsiteX6" fmla="*/ 1735242 w 10047252"/>
                <a:gd name="connsiteY6" fmla="*/ 139322 h 3925549"/>
                <a:gd name="connsiteX7" fmla="*/ 1768674 w 10047252"/>
                <a:gd name="connsiteY7" fmla="*/ 135408 h 3925549"/>
                <a:gd name="connsiteX8" fmla="*/ 2205092 w 10047252"/>
                <a:gd name="connsiteY8" fmla="*/ 93844 h 3925549"/>
                <a:gd name="connsiteX9" fmla="*/ 2768911 w 10047252"/>
                <a:gd name="connsiteY9" fmla="*/ 174 h 3925549"/>
                <a:gd name="connsiteX10" fmla="*/ 7649024 w 10047252"/>
                <a:gd name="connsiteY10" fmla="*/ 119444 h 3925549"/>
                <a:gd name="connsiteX11" fmla="*/ 8404398 w 10047252"/>
                <a:gd name="connsiteY11" fmla="*/ 457374 h 3925549"/>
                <a:gd name="connsiteX12" fmla="*/ 9199529 w 10047252"/>
                <a:gd name="connsiteY12" fmla="*/ 775426 h 3925549"/>
                <a:gd name="connsiteX13" fmla="*/ 9110076 w 10047252"/>
                <a:gd name="connsiteY13" fmla="*/ 904635 h 3925549"/>
                <a:gd name="connsiteX14" fmla="*/ 9457946 w 10047252"/>
                <a:gd name="connsiteY14" fmla="*/ 1113357 h 3925549"/>
                <a:gd name="connsiteX15" fmla="*/ 9308859 w 10047252"/>
                <a:gd name="connsiteY15" fmla="*/ 1202809 h 3925549"/>
                <a:gd name="connsiteX16" fmla="*/ 10044355 w 10047252"/>
                <a:gd name="connsiteY16" fmla="*/ 2325931 h 3925549"/>
                <a:gd name="connsiteX17" fmla="*/ 8990807 w 10047252"/>
                <a:gd name="connsiteY17" fmla="*/ 3021670 h 3925549"/>
                <a:gd name="connsiteX18" fmla="*/ 7629146 w 10047252"/>
                <a:gd name="connsiteY18" fmla="*/ 3661388 h 3925549"/>
                <a:gd name="connsiteX19" fmla="*/ 6299109 w 10047252"/>
                <a:gd name="connsiteY19" fmla="*/ 3737588 h 3925549"/>
                <a:gd name="connsiteX20" fmla="*/ 1347616 w 10047252"/>
                <a:gd name="connsiteY20" fmla="*/ 3290026 h 3925549"/>
                <a:gd name="connsiteX21" fmla="*/ 1346109 w 10047252"/>
                <a:gd name="connsiteY21" fmla="*/ 3308097 h 3925549"/>
                <a:gd name="connsiteX22" fmla="*/ 694946 w 10047252"/>
                <a:gd name="connsiteY22" fmla="*/ 2906315 h 3925549"/>
                <a:gd name="connsiteX23" fmla="*/ 702476 w 10047252"/>
                <a:gd name="connsiteY23" fmla="*/ 2960830 h 3925549"/>
                <a:gd name="connsiteX24" fmla="*/ 327802 w 10047252"/>
                <a:gd name="connsiteY24" fmla="*/ 2719280 h 3925549"/>
                <a:gd name="connsiteX25" fmla="*/ 264250 w 10047252"/>
                <a:gd name="connsiteY25" fmla="*/ 2455139 h 3925549"/>
                <a:gd name="connsiteX26" fmla="*/ 23002 w 10047252"/>
                <a:gd name="connsiteY26" fmla="*/ 2040407 h 3925549"/>
                <a:gd name="connsiteX27" fmla="*/ 75407 w 10047252"/>
                <a:gd name="connsiteY27" fmla="*/ 1669948 h 3925549"/>
                <a:gd name="connsiteX28" fmla="*/ 602181 w 10047252"/>
                <a:gd name="connsiteY28" fmla="*/ 1133235 h 3925549"/>
                <a:gd name="connsiteX29" fmla="*/ 920233 w 10047252"/>
                <a:gd name="connsiteY29" fmla="*/ 934452 h 3925549"/>
                <a:gd name="connsiteX30" fmla="*/ 924148 w 10047252"/>
                <a:gd name="connsiteY30" fmla="*/ 940175 h 3925549"/>
                <a:gd name="connsiteX0" fmla="*/ 924148 w 10047252"/>
                <a:gd name="connsiteY0" fmla="*/ 940130 h 3925504"/>
                <a:gd name="connsiteX1" fmla="*/ 1027456 w 10047252"/>
                <a:gd name="connsiteY1" fmla="*/ 661835 h 3925504"/>
                <a:gd name="connsiteX2" fmla="*/ 1556337 w 10047252"/>
                <a:gd name="connsiteY2" fmla="*/ 477207 h 3925504"/>
                <a:gd name="connsiteX3" fmla="*/ 826565 w 10047252"/>
                <a:gd name="connsiteY3" fmla="*/ 426308 h 3925504"/>
                <a:gd name="connsiteX4" fmla="*/ 681092 w 10047252"/>
                <a:gd name="connsiteY4" fmla="*/ 382635 h 3925504"/>
                <a:gd name="connsiteX5" fmla="*/ 958183 w 10047252"/>
                <a:gd name="connsiteY5" fmla="*/ 163072 h 3925504"/>
                <a:gd name="connsiteX6" fmla="*/ 1735242 w 10047252"/>
                <a:gd name="connsiteY6" fmla="*/ 139277 h 3925504"/>
                <a:gd name="connsiteX7" fmla="*/ 1768674 w 10047252"/>
                <a:gd name="connsiteY7" fmla="*/ 135363 h 3925504"/>
                <a:gd name="connsiteX8" fmla="*/ 2205092 w 10047252"/>
                <a:gd name="connsiteY8" fmla="*/ 93799 h 3925504"/>
                <a:gd name="connsiteX9" fmla="*/ 2768911 w 10047252"/>
                <a:gd name="connsiteY9" fmla="*/ 129 h 3925504"/>
                <a:gd name="connsiteX10" fmla="*/ 7649024 w 10047252"/>
                <a:gd name="connsiteY10" fmla="*/ 119399 h 3925504"/>
                <a:gd name="connsiteX11" fmla="*/ 8404398 w 10047252"/>
                <a:gd name="connsiteY11" fmla="*/ 457329 h 3925504"/>
                <a:gd name="connsiteX12" fmla="*/ 9199529 w 10047252"/>
                <a:gd name="connsiteY12" fmla="*/ 775381 h 3925504"/>
                <a:gd name="connsiteX13" fmla="*/ 9110076 w 10047252"/>
                <a:gd name="connsiteY13" fmla="*/ 904590 h 3925504"/>
                <a:gd name="connsiteX14" fmla="*/ 9457946 w 10047252"/>
                <a:gd name="connsiteY14" fmla="*/ 1113312 h 3925504"/>
                <a:gd name="connsiteX15" fmla="*/ 9308859 w 10047252"/>
                <a:gd name="connsiteY15" fmla="*/ 1202764 h 3925504"/>
                <a:gd name="connsiteX16" fmla="*/ 10044355 w 10047252"/>
                <a:gd name="connsiteY16" fmla="*/ 2325886 h 3925504"/>
                <a:gd name="connsiteX17" fmla="*/ 8990807 w 10047252"/>
                <a:gd name="connsiteY17" fmla="*/ 3021625 h 3925504"/>
                <a:gd name="connsiteX18" fmla="*/ 7629146 w 10047252"/>
                <a:gd name="connsiteY18" fmla="*/ 3661343 h 3925504"/>
                <a:gd name="connsiteX19" fmla="*/ 6299109 w 10047252"/>
                <a:gd name="connsiteY19" fmla="*/ 3737543 h 3925504"/>
                <a:gd name="connsiteX20" fmla="*/ 1347616 w 10047252"/>
                <a:gd name="connsiteY20" fmla="*/ 3289981 h 3925504"/>
                <a:gd name="connsiteX21" fmla="*/ 1346109 w 10047252"/>
                <a:gd name="connsiteY21" fmla="*/ 3308052 h 3925504"/>
                <a:gd name="connsiteX22" fmla="*/ 694946 w 10047252"/>
                <a:gd name="connsiteY22" fmla="*/ 2906270 h 3925504"/>
                <a:gd name="connsiteX23" fmla="*/ 702476 w 10047252"/>
                <a:gd name="connsiteY23" fmla="*/ 2960785 h 3925504"/>
                <a:gd name="connsiteX24" fmla="*/ 327802 w 10047252"/>
                <a:gd name="connsiteY24" fmla="*/ 2719235 h 3925504"/>
                <a:gd name="connsiteX25" fmla="*/ 264250 w 10047252"/>
                <a:gd name="connsiteY25" fmla="*/ 2455094 h 3925504"/>
                <a:gd name="connsiteX26" fmla="*/ 23002 w 10047252"/>
                <a:gd name="connsiteY26" fmla="*/ 2040362 h 3925504"/>
                <a:gd name="connsiteX27" fmla="*/ 75407 w 10047252"/>
                <a:gd name="connsiteY27" fmla="*/ 1669903 h 3925504"/>
                <a:gd name="connsiteX28" fmla="*/ 602181 w 10047252"/>
                <a:gd name="connsiteY28" fmla="*/ 1133190 h 3925504"/>
                <a:gd name="connsiteX29" fmla="*/ 920233 w 10047252"/>
                <a:gd name="connsiteY29" fmla="*/ 934407 h 3925504"/>
                <a:gd name="connsiteX30" fmla="*/ 924148 w 10047252"/>
                <a:gd name="connsiteY30" fmla="*/ 940130 h 3925504"/>
                <a:gd name="connsiteX0" fmla="*/ 924148 w 10047252"/>
                <a:gd name="connsiteY0" fmla="*/ 940935 h 3926309"/>
                <a:gd name="connsiteX1" fmla="*/ 1027456 w 10047252"/>
                <a:gd name="connsiteY1" fmla="*/ 662640 h 3926309"/>
                <a:gd name="connsiteX2" fmla="*/ 1556337 w 10047252"/>
                <a:gd name="connsiteY2" fmla="*/ 478012 h 3926309"/>
                <a:gd name="connsiteX3" fmla="*/ 826565 w 10047252"/>
                <a:gd name="connsiteY3" fmla="*/ 427113 h 3926309"/>
                <a:gd name="connsiteX4" fmla="*/ 681092 w 10047252"/>
                <a:gd name="connsiteY4" fmla="*/ 383440 h 3926309"/>
                <a:gd name="connsiteX5" fmla="*/ 958183 w 10047252"/>
                <a:gd name="connsiteY5" fmla="*/ 163877 h 3926309"/>
                <a:gd name="connsiteX6" fmla="*/ 1735242 w 10047252"/>
                <a:gd name="connsiteY6" fmla="*/ 140082 h 3926309"/>
                <a:gd name="connsiteX7" fmla="*/ 1768674 w 10047252"/>
                <a:gd name="connsiteY7" fmla="*/ 136168 h 3926309"/>
                <a:gd name="connsiteX8" fmla="*/ 2156601 w 10047252"/>
                <a:gd name="connsiteY8" fmla="*/ 59968 h 3926309"/>
                <a:gd name="connsiteX9" fmla="*/ 2768911 w 10047252"/>
                <a:gd name="connsiteY9" fmla="*/ 934 h 3926309"/>
                <a:gd name="connsiteX10" fmla="*/ 7649024 w 10047252"/>
                <a:gd name="connsiteY10" fmla="*/ 120204 h 3926309"/>
                <a:gd name="connsiteX11" fmla="*/ 8404398 w 10047252"/>
                <a:gd name="connsiteY11" fmla="*/ 458134 h 3926309"/>
                <a:gd name="connsiteX12" fmla="*/ 9199529 w 10047252"/>
                <a:gd name="connsiteY12" fmla="*/ 776186 h 3926309"/>
                <a:gd name="connsiteX13" fmla="*/ 9110076 w 10047252"/>
                <a:gd name="connsiteY13" fmla="*/ 905395 h 3926309"/>
                <a:gd name="connsiteX14" fmla="*/ 9457946 w 10047252"/>
                <a:gd name="connsiteY14" fmla="*/ 1114117 h 3926309"/>
                <a:gd name="connsiteX15" fmla="*/ 9308859 w 10047252"/>
                <a:gd name="connsiteY15" fmla="*/ 1203569 h 3926309"/>
                <a:gd name="connsiteX16" fmla="*/ 10044355 w 10047252"/>
                <a:gd name="connsiteY16" fmla="*/ 2326691 h 3926309"/>
                <a:gd name="connsiteX17" fmla="*/ 8990807 w 10047252"/>
                <a:gd name="connsiteY17" fmla="*/ 3022430 h 3926309"/>
                <a:gd name="connsiteX18" fmla="*/ 7629146 w 10047252"/>
                <a:gd name="connsiteY18" fmla="*/ 3662148 h 3926309"/>
                <a:gd name="connsiteX19" fmla="*/ 6299109 w 10047252"/>
                <a:gd name="connsiteY19" fmla="*/ 3738348 h 3926309"/>
                <a:gd name="connsiteX20" fmla="*/ 1347616 w 10047252"/>
                <a:gd name="connsiteY20" fmla="*/ 3290786 h 3926309"/>
                <a:gd name="connsiteX21" fmla="*/ 1346109 w 10047252"/>
                <a:gd name="connsiteY21" fmla="*/ 3308857 h 3926309"/>
                <a:gd name="connsiteX22" fmla="*/ 694946 w 10047252"/>
                <a:gd name="connsiteY22" fmla="*/ 2907075 h 3926309"/>
                <a:gd name="connsiteX23" fmla="*/ 702476 w 10047252"/>
                <a:gd name="connsiteY23" fmla="*/ 2961590 h 3926309"/>
                <a:gd name="connsiteX24" fmla="*/ 327802 w 10047252"/>
                <a:gd name="connsiteY24" fmla="*/ 2720040 h 3926309"/>
                <a:gd name="connsiteX25" fmla="*/ 264250 w 10047252"/>
                <a:gd name="connsiteY25" fmla="*/ 2455899 h 3926309"/>
                <a:gd name="connsiteX26" fmla="*/ 23002 w 10047252"/>
                <a:gd name="connsiteY26" fmla="*/ 2041167 h 3926309"/>
                <a:gd name="connsiteX27" fmla="*/ 75407 w 10047252"/>
                <a:gd name="connsiteY27" fmla="*/ 1670708 h 3926309"/>
                <a:gd name="connsiteX28" fmla="*/ 602181 w 10047252"/>
                <a:gd name="connsiteY28" fmla="*/ 1133995 h 3926309"/>
                <a:gd name="connsiteX29" fmla="*/ 920233 w 10047252"/>
                <a:gd name="connsiteY29" fmla="*/ 935212 h 3926309"/>
                <a:gd name="connsiteX30" fmla="*/ 924148 w 10047252"/>
                <a:gd name="connsiteY30" fmla="*/ 940935 h 3926309"/>
                <a:gd name="connsiteX0" fmla="*/ 924148 w 10047252"/>
                <a:gd name="connsiteY0" fmla="*/ 1228454 h 4213828"/>
                <a:gd name="connsiteX1" fmla="*/ 1027456 w 10047252"/>
                <a:gd name="connsiteY1" fmla="*/ 950159 h 4213828"/>
                <a:gd name="connsiteX2" fmla="*/ 1556337 w 10047252"/>
                <a:gd name="connsiteY2" fmla="*/ 765531 h 4213828"/>
                <a:gd name="connsiteX3" fmla="*/ 826565 w 10047252"/>
                <a:gd name="connsiteY3" fmla="*/ 714632 h 4213828"/>
                <a:gd name="connsiteX4" fmla="*/ 681092 w 10047252"/>
                <a:gd name="connsiteY4" fmla="*/ 670959 h 4213828"/>
                <a:gd name="connsiteX5" fmla="*/ 958183 w 10047252"/>
                <a:gd name="connsiteY5" fmla="*/ 451396 h 4213828"/>
                <a:gd name="connsiteX6" fmla="*/ 1735242 w 10047252"/>
                <a:gd name="connsiteY6" fmla="*/ 427601 h 4213828"/>
                <a:gd name="connsiteX7" fmla="*/ 1768674 w 10047252"/>
                <a:gd name="connsiteY7" fmla="*/ 423687 h 4213828"/>
                <a:gd name="connsiteX8" fmla="*/ 2156601 w 10047252"/>
                <a:gd name="connsiteY8" fmla="*/ 347487 h 4213828"/>
                <a:gd name="connsiteX9" fmla="*/ 2768911 w 10047252"/>
                <a:gd name="connsiteY9" fmla="*/ 288453 h 4213828"/>
                <a:gd name="connsiteX10" fmla="*/ 3749874 w 10047252"/>
                <a:gd name="connsiteY10" fmla="*/ 1124 h 4213828"/>
                <a:gd name="connsiteX11" fmla="*/ 7649024 w 10047252"/>
                <a:gd name="connsiteY11" fmla="*/ 407723 h 4213828"/>
                <a:gd name="connsiteX12" fmla="*/ 8404398 w 10047252"/>
                <a:gd name="connsiteY12" fmla="*/ 745653 h 4213828"/>
                <a:gd name="connsiteX13" fmla="*/ 9199529 w 10047252"/>
                <a:gd name="connsiteY13" fmla="*/ 1063705 h 4213828"/>
                <a:gd name="connsiteX14" fmla="*/ 9110076 w 10047252"/>
                <a:gd name="connsiteY14" fmla="*/ 1192914 h 4213828"/>
                <a:gd name="connsiteX15" fmla="*/ 9457946 w 10047252"/>
                <a:gd name="connsiteY15" fmla="*/ 1401636 h 4213828"/>
                <a:gd name="connsiteX16" fmla="*/ 9308859 w 10047252"/>
                <a:gd name="connsiteY16" fmla="*/ 1491088 h 4213828"/>
                <a:gd name="connsiteX17" fmla="*/ 10044355 w 10047252"/>
                <a:gd name="connsiteY17" fmla="*/ 2614210 h 4213828"/>
                <a:gd name="connsiteX18" fmla="*/ 8990807 w 10047252"/>
                <a:gd name="connsiteY18" fmla="*/ 3309949 h 4213828"/>
                <a:gd name="connsiteX19" fmla="*/ 7629146 w 10047252"/>
                <a:gd name="connsiteY19" fmla="*/ 3949667 h 4213828"/>
                <a:gd name="connsiteX20" fmla="*/ 6299109 w 10047252"/>
                <a:gd name="connsiteY20" fmla="*/ 4025867 h 4213828"/>
                <a:gd name="connsiteX21" fmla="*/ 1347616 w 10047252"/>
                <a:gd name="connsiteY21" fmla="*/ 3578305 h 4213828"/>
                <a:gd name="connsiteX22" fmla="*/ 1346109 w 10047252"/>
                <a:gd name="connsiteY22" fmla="*/ 3596376 h 4213828"/>
                <a:gd name="connsiteX23" fmla="*/ 694946 w 10047252"/>
                <a:gd name="connsiteY23" fmla="*/ 3194594 h 4213828"/>
                <a:gd name="connsiteX24" fmla="*/ 702476 w 10047252"/>
                <a:gd name="connsiteY24" fmla="*/ 3249109 h 4213828"/>
                <a:gd name="connsiteX25" fmla="*/ 327802 w 10047252"/>
                <a:gd name="connsiteY25" fmla="*/ 3007559 h 4213828"/>
                <a:gd name="connsiteX26" fmla="*/ 264250 w 10047252"/>
                <a:gd name="connsiteY26" fmla="*/ 2743418 h 4213828"/>
                <a:gd name="connsiteX27" fmla="*/ 23002 w 10047252"/>
                <a:gd name="connsiteY27" fmla="*/ 2328686 h 4213828"/>
                <a:gd name="connsiteX28" fmla="*/ 75407 w 10047252"/>
                <a:gd name="connsiteY28" fmla="*/ 1958227 h 4213828"/>
                <a:gd name="connsiteX29" fmla="*/ 602181 w 10047252"/>
                <a:gd name="connsiteY29" fmla="*/ 1421514 h 4213828"/>
                <a:gd name="connsiteX30" fmla="*/ 920233 w 10047252"/>
                <a:gd name="connsiteY30" fmla="*/ 1222731 h 4213828"/>
                <a:gd name="connsiteX31" fmla="*/ 924148 w 10047252"/>
                <a:gd name="connsiteY31" fmla="*/ 1228454 h 4213828"/>
                <a:gd name="connsiteX0" fmla="*/ 924148 w 10047252"/>
                <a:gd name="connsiteY0" fmla="*/ 1239186 h 4224560"/>
                <a:gd name="connsiteX1" fmla="*/ 1027456 w 10047252"/>
                <a:gd name="connsiteY1" fmla="*/ 960891 h 4224560"/>
                <a:gd name="connsiteX2" fmla="*/ 1556337 w 10047252"/>
                <a:gd name="connsiteY2" fmla="*/ 776263 h 4224560"/>
                <a:gd name="connsiteX3" fmla="*/ 826565 w 10047252"/>
                <a:gd name="connsiteY3" fmla="*/ 725364 h 4224560"/>
                <a:gd name="connsiteX4" fmla="*/ 681092 w 10047252"/>
                <a:gd name="connsiteY4" fmla="*/ 681691 h 4224560"/>
                <a:gd name="connsiteX5" fmla="*/ 958183 w 10047252"/>
                <a:gd name="connsiteY5" fmla="*/ 462128 h 4224560"/>
                <a:gd name="connsiteX6" fmla="*/ 1735242 w 10047252"/>
                <a:gd name="connsiteY6" fmla="*/ 438333 h 4224560"/>
                <a:gd name="connsiteX7" fmla="*/ 1768674 w 10047252"/>
                <a:gd name="connsiteY7" fmla="*/ 434419 h 4224560"/>
                <a:gd name="connsiteX8" fmla="*/ 2156601 w 10047252"/>
                <a:gd name="connsiteY8" fmla="*/ 358219 h 4224560"/>
                <a:gd name="connsiteX9" fmla="*/ 2768911 w 10047252"/>
                <a:gd name="connsiteY9" fmla="*/ 299185 h 4224560"/>
                <a:gd name="connsiteX10" fmla="*/ 3749874 w 10047252"/>
                <a:gd name="connsiteY10" fmla="*/ 11856 h 4224560"/>
                <a:gd name="connsiteX11" fmla="*/ 5585602 w 10047252"/>
                <a:gd name="connsiteY11" fmla="*/ 74201 h 4224560"/>
                <a:gd name="connsiteX12" fmla="*/ 7649024 w 10047252"/>
                <a:gd name="connsiteY12" fmla="*/ 418455 h 4224560"/>
                <a:gd name="connsiteX13" fmla="*/ 8404398 w 10047252"/>
                <a:gd name="connsiteY13" fmla="*/ 756385 h 4224560"/>
                <a:gd name="connsiteX14" fmla="*/ 9199529 w 10047252"/>
                <a:gd name="connsiteY14" fmla="*/ 1074437 h 4224560"/>
                <a:gd name="connsiteX15" fmla="*/ 9110076 w 10047252"/>
                <a:gd name="connsiteY15" fmla="*/ 1203646 h 4224560"/>
                <a:gd name="connsiteX16" fmla="*/ 9457946 w 10047252"/>
                <a:gd name="connsiteY16" fmla="*/ 1412368 h 4224560"/>
                <a:gd name="connsiteX17" fmla="*/ 9308859 w 10047252"/>
                <a:gd name="connsiteY17" fmla="*/ 1501820 h 4224560"/>
                <a:gd name="connsiteX18" fmla="*/ 10044355 w 10047252"/>
                <a:gd name="connsiteY18" fmla="*/ 2624942 h 4224560"/>
                <a:gd name="connsiteX19" fmla="*/ 8990807 w 10047252"/>
                <a:gd name="connsiteY19" fmla="*/ 3320681 h 4224560"/>
                <a:gd name="connsiteX20" fmla="*/ 7629146 w 10047252"/>
                <a:gd name="connsiteY20" fmla="*/ 3960399 h 4224560"/>
                <a:gd name="connsiteX21" fmla="*/ 6299109 w 10047252"/>
                <a:gd name="connsiteY21" fmla="*/ 4036599 h 4224560"/>
                <a:gd name="connsiteX22" fmla="*/ 1347616 w 10047252"/>
                <a:gd name="connsiteY22" fmla="*/ 3589037 h 4224560"/>
                <a:gd name="connsiteX23" fmla="*/ 1346109 w 10047252"/>
                <a:gd name="connsiteY23" fmla="*/ 3607108 h 4224560"/>
                <a:gd name="connsiteX24" fmla="*/ 694946 w 10047252"/>
                <a:gd name="connsiteY24" fmla="*/ 3205326 h 4224560"/>
                <a:gd name="connsiteX25" fmla="*/ 702476 w 10047252"/>
                <a:gd name="connsiteY25" fmla="*/ 3259841 h 4224560"/>
                <a:gd name="connsiteX26" fmla="*/ 327802 w 10047252"/>
                <a:gd name="connsiteY26" fmla="*/ 3018291 h 4224560"/>
                <a:gd name="connsiteX27" fmla="*/ 264250 w 10047252"/>
                <a:gd name="connsiteY27" fmla="*/ 2754150 h 4224560"/>
                <a:gd name="connsiteX28" fmla="*/ 23002 w 10047252"/>
                <a:gd name="connsiteY28" fmla="*/ 2339418 h 4224560"/>
                <a:gd name="connsiteX29" fmla="*/ 75407 w 10047252"/>
                <a:gd name="connsiteY29" fmla="*/ 1968959 h 4224560"/>
                <a:gd name="connsiteX30" fmla="*/ 602181 w 10047252"/>
                <a:gd name="connsiteY30" fmla="*/ 1432246 h 4224560"/>
                <a:gd name="connsiteX31" fmla="*/ 920233 w 10047252"/>
                <a:gd name="connsiteY31" fmla="*/ 1233463 h 4224560"/>
                <a:gd name="connsiteX32" fmla="*/ 924148 w 10047252"/>
                <a:gd name="connsiteY32" fmla="*/ 1239186 h 4224560"/>
                <a:gd name="connsiteX0" fmla="*/ 924148 w 10047252"/>
                <a:gd name="connsiteY0" fmla="*/ 1239186 h 4224560"/>
                <a:gd name="connsiteX1" fmla="*/ 1027456 w 10047252"/>
                <a:gd name="connsiteY1" fmla="*/ 960891 h 4224560"/>
                <a:gd name="connsiteX2" fmla="*/ 1556337 w 10047252"/>
                <a:gd name="connsiteY2" fmla="*/ 776263 h 4224560"/>
                <a:gd name="connsiteX3" fmla="*/ 826565 w 10047252"/>
                <a:gd name="connsiteY3" fmla="*/ 725364 h 4224560"/>
                <a:gd name="connsiteX4" fmla="*/ 681092 w 10047252"/>
                <a:gd name="connsiteY4" fmla="*/ 681691 h 4224560"/>
                <a:gd name="connsiteX5" fmla="*/ 958183 w 10047252"/>
                <a:gd name="connsiteY5" fmla="*/ 462128 h 4224560"/>
                <a:gd name="connsiteX6" fmla="*/ 1735242 w 10047252"/>
                <a:gd name="connsiteY6" fmla="*/ 438333 h 4224560"/>
                <a:gd name="connsiteX7" fmla="*/ 1768674 w 10047252"/>
                <a:gd name="connsiteY7" fmla="*/ 434419 h 4224560"/>
                <a:gd name="connsiteX8" fmla="*/ 2156601 w 10047252"/>
                <a:gd name="connsiteY8" fmla="*/ 358219 h 4224560"/>
                <a:gd name="connsiteX9" fmla="*/ 2768911 w 10047252"/>
                <a:gd name="connsiteY9" fmla="*/ 299185 h 4224560"/>
                <a:gd name="connsiteX10" fmla="*/ 3749874 w 10047252"/>
                <a:gd name="connsiteY10" fmla="*/ 11856 h 4224560"/>
                <a:gd name="connsiteX11" fmla="*/ 5585602 w 10047252"/>
                <a:gd name="connsiteY11" fmla="*/ 74201 h 4224560"/>
                <a:gd name="connsiteX12" fmla="*/ 7649024 w 10047252"/>
                <a:gd name="connsiteY12" fmla="*/ 418455 h 4224560"/>
                <a:gd name="connsiteX13" fmla="*/ 8404398 w 10047252"/>
                <a:gd name="connsiteY13" fmla="*/ 756385 h 4224560"/>
                <a:gd name="connsiteX14" fmla="*/ 9199529 w 10047252"/>
                <a:gd name="connsiteY14" fmla="*/ 1074437 h 4224560"/>
                <a:gd name="connsiteX15" fmla="*/ 9110076 w 10047252"/>
                <a:gd name="connsiteY15" fmla="*/ 1203646 h 4224560"/>
                <a:gd name="connsiteX16" fmla="*/ 9457946 w 10047252"/>
                <a:gd name="connsiteY16" fmla="*/ 1412368 h 4224560"/>
                <a:gd name="connsiteX17" fmla="*/ 9308859 w 10047252"/>
                <a:gd name="connsiteY17" fmla="*/ 1501820 h 4224560"/>
                <a:gd name="connsiteX18" fmla="*/ 10044355 w 10047252"/>
                <a:gd name="connsiteY18" fmla="*/ 2624942 h 4224560"/>
                <a:gd name="connsiteX19" fmla="*/ 8990807 w 10047252"/>
                <a:gd name="connsiteY19" fmla="*/ 3320681 h 4224560"/>
                <a:gd name="connsiteX20" fmla="*/ 7629146 w 10047252"/>
                <a:gd name="connsiteY20" fmla="*/ 3960399 h 4224560"/>
                <a:gd name="connsiteX21" fmla="*/ 6299109 w 10047252"/>
                <a:gd name="connsiteY21" fmla="*/ 4036599 h 4224560"/>
                <a:gd name="connsiteX22" fmla="*/ 1347616 w 10047252"/>
                <a:gd name="connsiteY22" fmla="*/ 3589037 h 4224560"/>
                <a:gd name="connsiteX23" fmla="*/ 1346109 w 10047252"/>
                <a:gd name="connsiteY23" fmla="*/ 3607108 h 4224560"/>
                <a:gd name="connsiteX24" fmla="*/ 694946 w 10047252"/>
                <a:gd name="connsiteY24" fmla="*/ 3205326 h 4224560"/>
                <a:gd name="connsiteX25" fmla="*/ 702476 w 10047252"/>
                <a:gd name="connsiteY25" fmla="*/ 3259841 h 4224560"/>
                <a:gd name="connsiteX26" fmla="*/ 327802 w 10047252"/>
                <a:gd name="connsiteY26" fmla="*/ 3018291 h 4224560"/>
                <a:gd name="connsiteX27" fmla="*/ 264250 w 10047252"/>
                <a:gd name="connsiteY27" fmla="*/ 2754150 h 4224560"/>
                <a:gd name="connsiteX28" fmla="*/ 23002 w 10047252"/>
                <a:gd name="connsiteY28" fmla="*/ 2339418 h 4224560"/>
                <a:gd name="connsiteX29" fmla="*/ 75407 w 10047252"/>
                <a:gd name="connsiteY29" fmla="*/ 1968959 h 4224560"/>
                <a:gd name="connsiteX30" fmla="*/ 602181 w 10047252"/>
                <a:gd name="connsiteY30" fmla="*/ 1432246 h 4224560"/>
                <a:gd name="connsiteX31" fmla="*/ 920233 w 10047252"/>
                <a:gd name="connsiteY31" fmla="*/ 1233463 h 4224560"/>
                <a:gd name="connsiteX32" fmla="*/ 924148 w 10047252"/>
                <a:gd name="connsiteY32" fmla="*/ 1239186 h 4224560"/>
                <a:gd name="connsiteX0" fmla="*/ 924148 w 10047252"/>
                <a:gd name="connsiteY0" fmla="*/ 1237961 h 4223335"/>
                <a:gd name="connsiteX1" fmla="*/ 1027456 w 10047252"/>
                <a:gd name="connsiteY1" fmla="*/ 959666 h 4223335"/>
                <a:gd name="connsiteX2" fmla="*/ 1556337 w 10047252"/>
                <a:gd name="connsiteY2" fmla="*/ 775038 h 4223335"/>
                <a:gd name="connsiteX3" fmla="*/ 826565 w 10047252"/>
                <a:gd name="connsiteY3" fmla="*/ 724139 h 4223335"/>
                <a:gd name="connsiteX4" fmla="*/ 681092 w 10047252"/>
                <a:gd name="connsiteY4" fmla="*/ 680466 h 4223335"/>
                <a:gd name="connsiteX5" fmla="*/ 958183 w 10047252"/>
                <a:gd name="connsiteY5" fmla="*/ 460903 h 4223335"/>
                <a:gd name="connsiteX6" fmla="*/ 1735242 w 10047252"/>
                <a:gd name="connsiteY6" fmla="*/ 437108 h 4223335"/>
                <a:gd name="connsiteX7" fmla="*/ 1768674 w 10047252"/>
                <a:gd name="connsiteY7" fmla="*/ 433194 h 4223335"/>
                <a:gd name="connsiteX8" fmla="*/ 2156601 w 10047252"/>
                <a:gd name="connsiteY8" fmla="*/ 356994 h 4223335"/>
                <a:gd name="connsiteX9" fmla="*/ 2768911 w 10047252"/>
                <a:gd name="connsiteY9" fmla="*/ 297960 h 4223335"/>
                <a:gd name="connsiteX10" fmla="*/ 3749874 w 10047252"/>
                <a:gd name="connsiteY10" fmla="*/ 10631 h 4223335"/>
                <a:gd name="connsiteX11" fmla="*/ 5585602 w 10047252"/>
                <a:gd name="connsiteY11" fmla="*/ 72976 h 4223335"/>
                <a:gd name="connsiteX12" fmla="*/ 7476747 w 10047252"/>
                <a:gd name="connsiteY12" fmla="*/ 232304 h 4223335"/>
                <a:gd name="connsiteX13" fmla="*/ 7649024 w 10047252"/>
                <a:gd name="connsiteY13" fmla="*/ 417230 h 4223335"/>
                <a:gd name="connsiteX14" fmla="*/ 8404398 w 10047252"/>
                <a:gd name="connsiteY14" fmla="*/ 755160 h 4223335"/>
                <a:gd name="connsiteX15" fmla="*/ 9199529 w 10047252"/>
                <a:gd name="connsiteY15" fmla="*/ 1073212 h 4223335"/>
                <a:gd name="connsiteX16" fmla="*/ 9110076 w 10047252"/>
                <a:gd name="connsiteY16" fmla="*/ 1202421 h 4223335"/>
                <a:gd name="connsiteX17" fmla="*/ 9457946 w 10047252"/>
                <a:gd name="connsiteY17" fmla="*/ 1411143 h 4223335"/>
                <a:gd name="connsiteX18" fmla="*/ 9308859 w 10047252"/>
                <a:gd name="connsiteY18" fmla="*/ 1500595 h 4223335"/>
                <a:gd name="connsiteX19" fmla="*/ 10044355 w 10047252"/>
                <a:gd name="connsiteY19" fmla="*/ 2623717 h 4223335"/>
                <a:gd name="connsiteX20" fmla="*/ 8990807 w 10047252"/>
                <a:gd name="connsiteY20" fmla="*/ 3319456 h 4223335"/>
                <a:gd name="connsiteX21" fmla="*/ 7629146 w 10047252"/>
                <a:gd name="connsiteY21" fmla="*/ 3959174 h 4223335"/>
                <a:gd name="connsiteX22" fmla="*/ 6299109 w 10047252"/>
                <a:gd name="connsiteY22" fmla="*/ 4035374 h 4223335"/>
                <a:gd name="connsiteX23" fmla="*/ 1347616 w 10047252"/>
                <a:gd name="connsiteY23" fmla="*/ 3587812 h 4223335"/>
                <a:gd name="connsiteX24" fmla="*/ 1346109 w 10047252"/>
                <a:gd name="connsiteY24" fmla="*/ 3605883 h 4223335"/>
                <a:gd name="connsiteX25" fmla="*/ 694946 w 10047252"/>
                <a:gd name="connsiteY25" fmla="*/ 3204101 h 4223335"/>
                <a:gd name="connsiteX26" fmla="*/ 702476 w 10047252"/>
                <a:gd name="connsiteY26" fmla="*/ 3258616 h 4223335"/>
                <a:gd name="connsiteX27" fmla="*/ 327802 w 10047252"/>
                <a:gd name="connsiteY27" fmla="*/ 3017066 h 4223335"/>
                <a:gd name="connsiteX28" fmla="*/ 264250 w 10047252"/>
                <a:gd name="connsiteY28" fmla="*/ 2752925 h 4223335"/>
                <a:gd name="connsiteX29" fmla="*/ 23002 w 10047252"/>
                <a:gd name="connsiteY29" fmla="*/ 2338193 h 4223335"/>
                <a:gd name="connsiteX30" fmla="*/ 75407 w 10047252"/>
                <a:gd name="connsiteY30" fmla="*/ 1967734 h 4223335"/>
                <a:gd name="connsiteX31" fmla="*/ 602181 w 10047252"/>
                <a:gd name="connsiteY31" fmla="*/ 1431021 h 4223335"/>
                <a:gd name="connsiteX32" fmla="*/ 920233 w 10047252"/>
                <a:gd name="connsiteY32" fmla="*/ 1232238 h 4223335"/>
                <a:gd name="connsiteX33" fmla="*/ 924148 w 10047252"/>
                <a:gd name="connsiteY33" fmla="*/ 1237961 h 4223335"/>
                <a:gd name="connsiteX0" fmla="*/ 924148 w 10047252"/>
                <a:gd name="connsiteY0" fmla="*/ 1237961 h 4223335"/>
                <a:gd name="connsiteX1" fmla="*/ 1027456 w 10047252"/>
                <a:gd name="connsiteY1" fmla="*/ 959666 h 4223335"/>
                <a:gd name="connsiteX2" fmla="*/ 1556337 w 10047252"/>
                <a:gd name="connsiteY2" fmla="*/ 775038 h 4223335"/>
                <a:gd name="connsiteX3" fmla="*/ 826565 w 10047252"/>
                <a:gd name="connsiteY3" fmla="*/ 724139 h 4223335"/>
                <a:gd name="connsiteX4" fmla="*/ 681092 w 10047252"/>
                <a:gd name="connsiteY4" fmla="*/ 680466 h 4223335"/>
                <a:gd name="connsiteX5" fmla="*/ 958183 w 10047252"/>
                <a:gd name="connsiteY5" fmla="*/ 460903 h 4223335"/>
                <a:gd name="connsiteX6" fmla="*/ 1735242 w 10047252"/>
                <a:gd name="connsiteY6" fmla="*/ 437108 h 4223335"/>
                <a:gd name="connsiteX7" fmla="*/ 1768674 w 10047252"/>
                <a:gd name="connsiteY7" fmla="*/ 433194 h 4223335"/>
                <a:gd name="connsiteX8" fmla="*/ 2156601 w 10047252"/>
                <a:gd name="connsiteY8" fmla="*/ 356994 h 4223335"/>
                <a:gd name="connsiteX9" fmla="*/ 2768911 w 10047252"/>
                <a:gd name="connsiteY9" fmla="*/ 297960 h 4223335"/>
                <a:gd name="connsiteX10" fmla="*/ 3749874 w 10047252"/>
                <a:gd name="connsiteY10" fmla="*/ 10631 h 4223335"/>
                <a:gd name="connsiteX11" fmla="*/ 5585602 w 10047252"/>
                <a:gd name="connsiteY11" fmla="*/ 72976 h 4223335"/>
                <a:gd name="connsiteX12" fmla="*/ 7476747 w 10047252"/>
                <a:gd name="connsiteY12" fmla="*/ 232304 h 4223335"/>
                <a:gd name="connsiteX13" fmla="*/ 7649024 w 10047252"/>
                <a:gd name="connsiteY13" fmla="*/ 417230 h 4223335"/>
                <a:gd name="connsiteX14" fmla="*/ 8404398 w 10047252"/>
                <a:gd name="connsiteY14" fmla="*/ 755160 h 4223335"/>
                <a:gd name="connsiteX15" fmla="*/ 9199529 w 10047252"/>
                <a:gd name="connsiteY15" fmla="*/ 1073212 h 4223335"/>
                <a:gd name="connsiteX16" fmla="*/ 9110076 w 10047252"/>
                <a:gd name="connsiteY16" fmla="*/ 1202421 h 4223335"/>
                <a:gd name="connsiteX17" fmla="*/ 9457946 w 10047252"/>
                <a:gd name="connsiteY17" fmla="*/ 1411143 h 4223335"/>
                <a:gd name="connsiteX18" fmla="*/ 9308859 w 10047252"/>
                <a:gd name="connsiteY18" fmla="*/ 1500595 h 4223335"/>
                <a:gd name="connsiteX19" fmla="*/ 10044355 w 10047252"/>
                <a:gd name="connsiteY19" fmla="*/ 2623717 h 4223335"/>
                <a:gd name="connsiteX20" fmla="*/ 8990807 w 10047252"/>
                <a:gd name="connsiteY20" fmla="*/ 3319456 h 4223335"/>
                <a:gd name="connsiteX21" fmla="*/ 7629146 w 10047252"/>
                <a:gd name="connsiteY21" fmla="*/ 3959174 h 4223335"/>
                <a:gd name="connsiteX22" fmla="*/ 6299109 w 10047252"/>
                <a:gd name="connsiteY22" fmla="*/ 4035374 h 4223335"/>
                <a:gd name="connsiteX23" fmla="*/ 1347616 w 10047252"/>
                <a:gd name="connsiteY23" fmla="*/ 3587812 h 4223335"/>
                <a:gd name="connsiteX24" fmla="*/ 1346109 w 10047252"/>
                <a:gd name="connsiteY24" fmla="*/ 3605883 h 4223335"/>
                <a:gd name="connsiteX25" fmla="*/ 694946 w 10047252"/>
                <a:gd name="connsiteY25" fmla="*/ 3204101 h 4223335"/>
                <a:gd name="connsiteX26" fmla="*/ 702476 w 10047252"/>
                <a:gd name="connsiteY26" fmla="*/ 3258616 h 4223335"/>
                <a:gd name="connsiteX27" fmla="*/ 327802 w 10047252"/>
                <a:gd name="connsiteY27" fmla="*/ 3017066 h 4223335"/>
                <a:gd name="connsiteX28" fmla="*/ 264250 w 10047252"/>
                <a:gd name="connsiteY28" fmla="*/ 2752925 h 4223335"/>
                <a:gd name="connsiteX29" fmla="*/ 23002 w 10047252"/>
                <a:gd name="connsiteY29" fmla="*/ 2338193 h 4223335"/>
                <a:gd name="connsiteX30" fmla="*/ 75407 w 10047252"/>
                <a:gd name="connsiteY30" fmla="*/ 1967734 h 4223335"/>
                <a:gd name="connsiteX31" fmla="*/ 602181 w 10047252"/>
                <a:gd name="connsiteY31" fmla="*/ 1431021 h 4223335"/>
                <a:gd name="connsiteX32" fmla="*/ 920233 w 10047252"/>
                <a:gd name="connsiteY32" fmla="*/ 1232238 h 4223335"/>
                <a:gd name="connsiteX33" fmla="*/ 924148 w 10047252"/>
                <a:gd name="connsiteY33" fmla="*/ 1237961 h 4223335"/>
                <a:gd name="connsiteX0" fmla="*/ 924148 w 10047252"/>
                <a:gd name="connsiteY0" fmla="*/ 1237961 h 4223335"/>
                <a:gd name="connsiteX1" fmla="*/ 1027456 w 10047252"/>
                <a:gd name="connsiteY1" fmla="*/ 959666 h 4223335"/>
                <a:gd name="connsiteX2" fmla="*/ 1556337 w 10047252"/>
                <a:gd name="connsiteY2" fmla="*/ 775038 h 4223335"/>
                <a:gd name="connsiteX3" fmla="*/ 826565 w 10047252"/>
                <a:gd name="connsiteY3" fmla="*/ 724139 h 4223335"/>
                <a:gd name="connsiteX4" fmla="*/ 681092 w 10047252"/>
                <a:gd name="connsiteY4" fmla="*/ 680466 h 4223335"/>
                <a:gd name="connsiteX5" fmla="*/ 958183 w 10047252"/>
                <a:gd name="connsiteY5" fmla="*/ 460903 h 4223335"/>
                <a:gd name="connsiteX6" fmla="*/ 1735242 w 10047252"/>
                <a:gd name="connsiteY6" fmla="*/ 437108 h 4223335"/>
                <a:gd name="connsiteX7" fmla="*/ 1768674 w 10047252"/>
                <a:gd name="connsiteY7" fmla="*/ 433194 h 4223335"/>
                <a:gd name="connsiteX8" fmla="*/ 2156601 w 10047252"/>
                <a:gd name="connsiteY8" fmla="*/ 356994 h 4223335"/>
                <a:gd name="connsiteX9" fmla="*/ 2768911 w 10047252"/>
                <a:gd name="connsiteY9" fmla="*/ 297960 h 4223335"/>
                <a:gd name="connsiteX10" fmla="*/ 3749874 w 10047252"/>
                <a:gd name="connsiteY10" fmla="*/ 10631 h 4223335"/>
                <a:gd name="connsiteX11" fmla="*/ 5585602 w 10047252"/>
                <a:gd name="connsiteY11" fmla="*/ 72976 h 4223335"/>
                <a:gd name="connsiteX12" fmla="*/ 7476747 w 10047252"/>
                <a:gd name="connsiteY12" fmla="*/ 232304 h 4223335"/>
                <a:gd name="connsiteX13" fmla="*/ 7649024 w 10047252"/>
                <a:gd name="connsiteY13" fmla="*/ 417230 h 4223335"/>
                <a:gd name="connsiteX14" fmla="*/ 8348980 w 10047252"/>
                <a:gd name="connsiteY14" fmla="*/ 623542 h 4223335"/>
                <a:gd name="connsiteX15" fmla="*/ 9199529 w 10047252"/>
                <a:gd name="connsiteY15" fmla="*/ 1073212 h 4223335"/>
                <a:gd name="connsiteX16" fmla="*/ 9110076 w 10047252"/>
                <a:gd name="connsiteY16" fmla="*/ 1202421 h 4223335"/>
                <a:gd name="connsiteX17" fmla="*/ 9457946 w 10047252"/>
                <a:gd name="connsiteY17" fmla="*/ 1411143 h 4223335"/>
                <a:gd name="connsiteX18" fmla="*/ 9308859 w 10047252"/>
                <a:gd name="connsiteY18" fmla="*/ 1500595 h 4223335"/>
                <a:gd name="connsiteX19" fmla="*/ 10044355 w 10047252"/>
                <a:gd name="connsiteY19" fmla="*/ 2623717 h 4223335"/>
                <a:gd name="connsiteX20" fmla="*/ 8990807 w 10047252"/>
                <a:gd name="connsiteY20" fmla="*/ 3319456 h 4223335"/>
                <a:gd name="connsiteX21" fmla="*/ 7629146 w 10047252"/>
                <a:gd name="connsiteY21" fmla="*/ 3959174 h 4223335"/>
                <a:gd name="connsiteX22" fmla="*/ 6299109 w 10047252"/>
                <a:gd name="connsiteY22" fmla="*/ 4035374 h 4223335"/>
                <a:gd name="connsiteX23" fmla="*/ 1347616 w 10047252"/>
                <a:gd name="connsiteY23" fmla="*/ 3587812 h 4223335"/>
                <a:gd name="connsiteX24" fmla="*/ 1346109 w 10047252"/>
                <a:gd name="connsiteY24" fmla="*/ 3605883 h 4223335"/>
                <a:gd name="connsiteX25" fmla="*/ 694946 w 10047252"/>
                <a:gd name="connsiteY25" fmla="*/ 3204101 h 4223335"/>
                <a:gd name="connsiteX26" fmla="*/ 702476 w 10047252"/>
                <a:gd name="connsiteY26" fmla="*/ 3258616 h 4223335"/>
                <a:gd name="connsiteX27" fmla="*/ 327802 w 10047252"/>
                <a:gd name="connsiteY27" fmla="*/ 3017066 h 4223335"/>
                <a:gd name="connsiteX28" fmla="*/ 264250 w 10047252"/>
                <a:gd name="connsiteY28" fmla="*/ 2752925 h 4223335"/>
                <a:gd name="connsiteX29" fmla="*/ 23002 w 10047252"/>
                <a:gd name="connsiteY29" fmla="*/ 2338193 h 4223335"/>
                <a:gd name="connsiteX30" fmla="*/ 75407 w 10047252"/>
                <a:gd name="connsiteY30" fmla="*/ 1967734 h 4223335"/>
                <a:gd name="connsiteX31" fmla="*/ 602181 w 10047252"/>
                <a:gd name="connsiteY31" fmla="*/ 1431021 h 4223335"/>
                <a:gd name="connsiteX32" fmla="*/ 920233 w 10047252"/>
                <a:gd name="connsiteY32" fmla="*/ 1232238 h 4223335"/>
                <a:gd name="connsiteX33" fmla="*/ 924148 w 10047252"/>
                <a:gd name="connsiteY33" fmla="*/ 1237961 h 4223335"/>
                <a:gd name="connsiteX0" fmla="*/ 924148 w 10047252"/>
                <a:gd name="connsiteY0" fmla="*/ 1237961 h 4365944"/>
                <a:gd name="connsiteX1" fmla="*/ 1027456 w 10047252"/>
                <a:gd name="connsiteY1" fmla="*/ 959666 h 4365944"/>
                <a:gd name="connsiteX2" fmla="*/ 1556337 w 10047252"/>
                <a:gd name="connsiteY2" fmla="*/ 775038 h 4365944"/>
                <a:gd name="connsiteX3" fmla="*/ 826565 w 10047252"/>
                <a:gd name="connsiteY3" fmla="*/ 724139 h 4365944"/>
                <a:gd name="connsiteX4" fmla="*/ 681092 w 10047252"/>
                <a:gd name="connsiteY4" fmla="*/ 680466 h 4365944"/>
                <a:gd name="connsiteX5" fmla="*/ 958183 w 10047252"/>
                <a:gd name="connsiteY5" fmla="*/ 460903 h 4365944"/>
                <a:gd name="connsiteX6" fmla="*/ 1735242 w 10047252"/>
                <a:gd name="connsiteY6" fmla="*/ 437108 h 4365944"/>
                <a:gd name="connsiteX7" fmla="*/ 1768674 w 10047252"/>
                <a:gd name="connsiteY7" fmla="*/ 433194 h 4365944"/>
                <a:gd name="connsiteX8" fmla="*/ 2156601 w 10047252"/>
                <a:gd name="connsiteY8" fmla="*/ 356994 h 4365944"/>
                <a:gd name="connsiteX9" fmla="*/ 2768911 w 10047252"/>
                <a:gd name="connsiteY9" fmla="*/ 297960 h 4365944"/>
                <a:gd name="connsiteX10" fmla="*/ 3749874 w 10047252"/>
                <a:gd name="connsiteY10" fmla="*/ 10631 h 4365944"/>
                <a:gd name="connsiteX11" fmla="*/ 5585602 w 10047252"/>
                <a:gd name="connsiteY11" fmla="*/ 72976 h 4365944"/>
                <a:gd name="connsiteX12" fmla="*/ 7476747 w 10047252"/>
                <a:gd name="connsiteY12" fmla="*/ 232304 h 4365944"/>
                <a:gd name="connsiteX13" fmla="*/ 7649024 w 10047252"/>
                <a:gd name="connsiteY13" fmla="*/ 417230 h 4365944"/>
                <a:gd name="connsiteX14" fmla="*/ 8348980 w 10047252"/>
                <a:gd name="connsiteY14" fmla="*/ 623542 h 4365944"/>
                <a:gd name="connsiteX15" fmla="*/ 9199529 w 10047252"/>
                <a:gd name="connsiteY15" fmla="*/ 1073212 h 4365944"/>
                <a:gd name="connsiteX16" fmla="*/ 9110076 w 10047252"/>
                <a:gd name="connsiteY16" fmla="*/ 1202421 h 4365944"/>
                <a:gd name="connsiteX17" fmla="*/ 9457946 w 10047252"/>
                <a:gd name="connsiteY17" fmla="*/ 1411143 h 4365944"/>
                <a:gd name="connsiteX18" fmla="*/ 9308859 w 10047252"/>
                <a:gd name="connsiteY18" fmla="*/ 1500595 h 4365944"/>
                <a:gd name="connsiteX19" fmla="*/ 10044355 w 10047252"/>
                <a:gd name="connsiteY19" fmla="*/ 2623717 h 4365944"/>
                <a:gd name="connsiteX20" fmla="*/ 8990807 w 10047252"/>
                <a:gd name="connsiteY20" fmla="*/ 3319456 h 4365944"/>
                <a:gd name="connsiteX21" fmla="*/ 7629146 w 10047252"/>
                <a:gd name="connsiteY21" fmla="*/ 3959174 h 4365944"/>
                <a:gd name="connsiteX22" fmla="*/ 6299109 w 10047252"/>
                <a:gd name="connsiteY22" fmla="*/ 4194702 h 4365944"/>
                <a:gd name="connsiteX23" fmla="*/ 1347616 w 10047252"/>
                <a:gd name="connsiteY23" fmla="*/ 3587812 h 4365944"/>
                <a:gd name="connsiteX24" fmla="*/ 1346109 w 10047252"/>
                <a:gd name="connsiteY24" fmla="*/ 3605883 h 4365944"/>
                <a:gd name="connsiteX25" fmla="*/ 694946 w 10047252"/>
                <a:gd name="connsiteY25" fmla="*/ 3204101 h 4365944"/>
                <a:gd name="connsiteX26" fmla="*/ 702476 w 10047252"/>
                <a:gd name="connsiteY26" fmla="*/ 3258616 h 4365944"/>
                <a:gd name="connsiteX27" fmla="*/ 327802 w 10047252"/>
                <a:gd name="connsiteY27" fmla="*/ 3017066 h 4365944"/>
                <a:gd name="connsiteX28" fmla="*/ 264250 w 10047252"/>
                <a:gd name="connsiteY28" fmla="*/ 2752925 h 4365944"/>
                <a:gd name="connsiteX29" fmla="*/ 23002 w 10047252"/>
                <a:gd name="connsiteY29" fmla="*/ 2338193 h 4365944"/>
                <a:gd name="connsiteX30" fmla="*/ 75407 w 10047252"/>
                <a:gd name="connsiteY30" fmla="*/ 1967734 h 4365944"/>
                <a:gd name="connsiteX31" fmla="*/ 602181 w 10047252"/>
                <a:gd name="connsiteY31" fmla="*/ 1431021 h 4365944"/>
                <a:gd name="connsiteX32" fmla="*/ 920233 w 10047252"/>
                <a:gd name="connsiteY32" fmla="*/ 1232238 h 4365944"/>
                <a:gd name="connsiteX33" fmla="*/ 924148 w 10047252"/>
                <a:gd name="connsiteY33" fmla="*/ 1237961 h 4365944"/>
                <a:gd name="connsiteX0" fmla="*/ 924148 w 10047252"/>
                <a:gd name="connsiteY0" fmla="*/ 1237961 h 4365944"/>
                <a:gd name="connsiteX1" fmla="*/ 1027456 w 10047252"/>
                <a:gd name="connsiteY1" fmla="*/ 959666 h 4365944"/>
                <a:gd name="connsiteX2" fmla="*/ 1556337 w 10047252"/>
                <a:gd name="connsiteY2" fmla="*/ 775038 h 4365944"/>
                <a:gd name="connsiteX3" fmla="*/ 826565 w 10047252"/>
                <a:gd name="connsiteY3" fmla="*/ 724139 h 4365944"/>
                <a:gd name="connsiteX4" fmla="*/ 681092 w 10047252"/>
                <a:gd name="connsiteY4" fmla="*/ 680466 h 4365944"/>
                <a:gd name="connsiteX5" fmla="*/ 958183 w 10047252"/>
                <a:gd name="connsiteY5" fmla="*/ 460903 h 4365944"/>
                <a:gd name="connsiteX6" fmla="*/ 1735242 w 10047252"/>
                <a:gd name="connsiteY6" fmla="*/ 437108 h 4365944"/>
                <a:gd name="connsiteX7" fmla="*/ 1768674 w 10047252"/>
                <a:gd name="connsiteY7" fmla="*/ 433194 h 4365944"/>
                <a:gd name="connsiteX8" fmla="*/ 2156601 w 10047252"/>
                <a:gd name="connsiteY8" fmla="*/ 356994 h 4365944"/>
                <a:gd name="connsiteX9" fmla="*/ 2768911 w 10047252"/>
                <a:gd name="connsiteY9" fmla="*/ 297960 h 4365944"/>
                <a:gd name="connsiteX10" fmla="*/ 3749874 w 10047252"/>
                <a:gd name="connsiteY10" fmla="*/ 10631 h 4365944"/>
                <a:gd name="connsiteX11" fmla="*/ 5585602 w 10047252"/>
                <a:gd name="connsiteY11" fmla="*/ 72976 h 4365944"/>
                <a:gd name="connsiteX12" fmla="*/ 7476747 w 10047252"/>
                <a:gd name="connsiteY12" fmla="*/ 232304 h 4365944"/>
                <a:gd name="connsiteX13" fmla="*/ 7649024 w 10047252"/>
                <a:gd name="connsiteY13" fmla="*/ 417230 h 4365944"/>
                <a:gd name="connsiteX14" fmla="*/ 8348980 w 10047252"/>
                <a:gd name="connsiteY14" fmla="*/ 623542 h 4365944"/>
                <a:gd name="connsiteX15" fmla="*/ 9199529 w 10047252"/>
                <a:gd name="connsiteY15" fmla="*/ 1073212 h 4365944"/>
                <a:gd name="connsiteX16" fmla="*/ 9110076 w 10047252"/>
                <a:gd name="connsiteY16" fmla="*/ 1202421 h 4365944"/>
                <a:gd name="connsiteX17" fmla="*/ 9457946 w 10047252"/>
                <a:gd name="connsiteY17" fmla="*/ 1411143 h 4365944"/>
                <a:gd name="connsiteX18" fmla="*/ 9308859 w 10047252"/>
                <a:gd name="connsiteY18" fmla="*/ 1500595 h 4365944"/>
                <a:gd name="connsiteX19" fmla="*/ 10044355 w 10047252"/>
                <a:gd name="connsiteY19" fmla="*/ 2623717 h 4365944"/>
                <a:gd name="connsiteX20" fmla="*/ 8990807 w 10047252"/>
                <a:gd name="connsiteY20" fmla="*/ 3319456 h 4365944"/>
                <a:gd name="connsiteX21" fmla="*/ 8467347 w 10047252"/>
                <a:gd name="connsiteY21" fmla="*/ 3709793 h 4365944"/>
                <a:gd name="connsiteX22" fmla="*/ 7629146 w 10047252"/>
                <a:gd name="connsiteY22" fmla="*/ 3959174 h 4365944"/>
                <a:gd name="connsiteX23" fmla="*/ 6299109 w 10047252"/>
                <a:gd name="connsiteY23" fmla="*/ 4194702 h 4365944"/>
                <a:gd name="connsiteX24" fmla="*/ 1347616 w 10047252"/>
                <a:gd name="connsiteY24" fmla="*/ 3587812 h 4365944"/>
                <a:gd name="connsiteX25" fmla="*/ 1346109 w 10047252"/>
                <a:gd name="connsiteY25" fmla="*/ 3605883 h 4365944"/>
                <a:gd name="connsiteX26" fmla="*/ 694946 w 10047252"/>
                <a:gd name="connsiteY26" fmla="*/ 3204101 h 4365944"/>
                <a:gd name="connsiteX27" fmla="*/ 702476 w 10047252"/>
                <a:gd name="connsiteY27" fmla="*/ 3258616 h 4365944"/>
                <a:gd name="connsiteX28" fmla="*/ 327802 w 10047252"/>
                <a:gd name="connsiteY28" fmla="*/ 3017066 h 4365944"/>
                <a:gd name="connsiteX29" fmla="*/ 264250 w 10047252"/>
                <a:gd name="connsiteY29" fmla="*/ 2752925 h 4365944"/>
                <a:gd name="connsiteX30" fmla="*/ 23002 w 10047252"/>
                <a:gd name="connsiteY30" fmla="*/ 2338193 h 4365944"/>
                <a:gd name="connsiteX31" fmla="*/ 75407 w 10047252"/>
                <a:gd name="connsiteY31" fmla="*/ 1967734 h 4365944"/>
                <a:gd name="connsiteX32" fmla="*/ 602181 w 10047252"/>
                <a:gd name="connsiteY32" fmla="*/ 1431021 h 4365944"/>
                <a:gd name="connsiteX33" fmla="*/ 920233 w 10047252"/>
                <a:gd name="connsiteY33" fmla="*/ 1232238 h 4365944"/>
                <a:gd name="connsiteX34" fmla="*/ 924148 w 10047252"/>
                <a:gd name="connsiteY34" fmla="*/ 1237961 h 4365944"/>
                <a:gd name="connsiteX0" fmla="*/ 924148 w 10047252"/>
                <a:gd name="connsiteY0" fmla="*/ 1237961 h 4365944"/>
                <a:gd name="connsiteX1" fmla="*/ 1027456 w 10047252"/>
                <a:gd name="connsiteY1" fmla="*/ 959666 h 4365944"/>
                <a:gd name="connsiteX2" fmla="*/ 1556337 w 10047252"/>
                <a:gd name="connsiteY2" fmla="*/ 775038 h 4365944"/>
                <a:gd name="connsiteX3" fmla="*/ 826565 w 10047252"/>
                <a:gd name="connsiteY3" fmla="*/ 724139 h 4365944"/>
                <a:gd name="connsiteX4" fmla="*/ 681092 w 10047252"/>
                <a:gd name="connsiteY4" fmla="*/ 680466 h 4365944"/>
                <a:gd name="connsiteX5" fmla="*/ 958183 w 10047252"/>
                <a:gd name="connsiteY5" fmla="*/ 460903 h 4365944"/>
                <a:gd name="connsiteX6" fmla="*/ 1735242 w 10047252"/>
                <a:gd name="connsiteY6" fmla="*/ 437108 h 4365944"/>
                <a:gd name="connsiteX7" fmla="*/ 1768674 w 10047252"/>
                <a:gd name="connsiteY7" fmla="*/ 433194 h 4365944"/>
                <a:gd name="connsiteX8" fmla="*/ 2156601 w 10047252"/>
                <a:gd name="connsiteY8" fmla="*/ 356994 h 4365944"/>
                <a:gd name="connsiteX9" fmla="*/ 2768911 w 10047252"/>
                <a:gd name="connsiteY9" fmla="*/ 297960 h 4365944"/>
                <a:gd name="connsiteX10" fmla="*/ 3749874 w 10047252"/>
                <a:gd name="connsiteY10" fmla="*/ 10631 h 4365944"/>
                <a:gd name="connsiteX11" fmla="*/ 5585602 w 10047252"/>
                <a:gd name="connsiteY11" fmla="*/ 72976 h 4365944"/>
                <a:gd name="connsiteX12" fmla="*/ 7476747 w 10047252"/>
                <a:gd name="connsiteY12" fmla="*/ 232304 h 4365944"/>
                <a:gd name="connsiteX13" fmla="*/ 7649024 w 10047252"/>
                <a:gd name="connsiteY13" fmla="*/ 417230 h 4365944"/>
                <a:gd name="connsiteX14" fmla="*/ 8348980 w 10047252"/>
                <a:gd name="connsiteY14" fmla="*/ 623542 h 4365944"/>
                <a:gd name="connsiteX15" fmla="*/ 9199529 w 10047252"/>
                <a:gd name="connsiteY15" fmla="*/ 1073212 h 4365944"/>
                <a:gd name="connsiteX16" fmla="*/ 9110076 w 10047252"/>
                <a:gd name="connsiteY16" fmla="*/ 1202421 h 4365944"/>
                <a:gd name="connsiteX17" fmla="*/ 9457946 w 10047252"/>
                <a:gd name="connsiteY17" fmla="*/ 1411143 h 4365944"/>
                <a:gd name="connsiteX18" fmla="*/ 9308859 w 10047252"/>
                <a:gd name="connsiteY18" fmla="*/ 1500595 h 4365944"/>
                <a:gd name="connsiteX19" fmla="*/ 10044355 w 10047252"/>
                <a:gd name="connsiteY19" fmla="*/ 2623717 h 4365944"/>
                <a:gd name="connsiteX20" fmla="*/ 8990807 w 10047252"/>
                <a:gd name="connsiteY20" fmla="*/ 3319456 h 4365944"/>
                <a:gd name="connsiteX21" fmla="*/ 8467347 w 10047252"/>
                <a:gd name="connsiteY21" fmla="*/ 3709793 h 4365944"/>
                <a:gd name="connsiteX22" fmla="*/ 7649928 w 10047252"/>
                <a:gd name="connsiteY22" fmla="*/ 3986883 h 4365944"/>
                <a:gd name="connsiteX23" fmla="*/ 6299109 w 10047252"/>
                <a:gd name="connsiteY23" fmla="*/ 4194702 h 4365944"/>
                <a:gd name="connsiteX24" fmla="*/ 1347616 w 10047252"/>
                <a:gd name="connsiteY24" fmla="*/ 3587812 h 4365944"/>
                <a:gd name="connsiteX25" fmla="*/ 1346109 w 10047252"/>
                <a:gd name="connsiteY25" fmla="*/ 3605883 h 4365944"/>
                <a:gd name="connsiteX26" fmla="*/ 694946 w 10047252"/>
                <a:gd name="connsiteY26" fmla="*/ 3204101 h 4365944"/>
                <a:gd name="connsiteX27" fmla="*/ 702476 w 10047252"/>
                <a:gd name="connsiteY27" fmla="*/ 3258616 h 4365944"/>
                <a:gd name="connsiteX28" fmla="*/ 327802 w 10047252"/>
                <a:gd name="connsiteY28" fmla="*/ 3017066 h 4365944"/>
                <a:gd name="connsiteX29" fmla="*/ 264250 w 10047252"/>
                <a:gd name="connsiteY29" fmla="*/ 2752925 h 4365944"/>
                <a:gd name="connsiteX30" fmla="*/ 23002 w 10047252"/>
                <a:gd name="connsiteY30" fmla="*/ 2338193 h 4365944"/>
                <a:gd name="connsiteX31" fmla="*/ 75407 w 10047252"/>
                <a:gd name="connsiteY31" fmla="*/ 1967734 h 4365944"/>
                <a:gd name="connsiteX32" fmla="*/ 602181 w 10047252"/>
                <a:gd name="connsiteY32" fmla="*/ 1431021 h 4365944"/>
                <a:gd name="connsiteX33" fmla="*/ 920233 w 10047252"/>
                <a:gd name="connsiteY33" fmla="*/ 1232238 h 4365944"/>
                <a:gd name="connsiteX34" fmla="*/ 924148 w 10047252"/>
                <a:gd name="connsiteY34" fmla="*/ 1237961 h 4365944"/>
                <a:gd name="connsiteX0" fmla="*/ 924148 w 10047252"/>
                <a:gd name="connsiteY0" fmla="*/ 1237961 h 4235607"/>
                <a:gd name="connsiteX1" fmla="*/ 1027456 w 10047252"/>
                <a:gd name="connsiteY1" fmla="*/ 959666 h 4235607"/>
                <a:gd name="connsiteX2" fmla="*/ 1556337 w 10047252"/>
                <a:gd name="connsiteY2" fmla="*/ 775038 h 4235607"/>
                <a:gd name="connsiteX3" fmla="*/ 826565 w 10047252"/>
                <a:gd name="connsiteY3" fmla="*/ 724139 h 4235607"/>
                <a:gd name="connsiteX4" fmla="*/ 681092 w 10047252"/>
                <a:gd name="connsiteY4" fmla="*/ 680466 h 4235607"/>
                <a:gd name="connsiteX5" fmla="*/ 958183 w 10047252"/>
                <a:gd name="connsiteY5" fmla="*/ 460903 h 4235607"/>
                <a:gd name="connsiteX6" fmla="*/ 1735242 w 10047252"/>
                <a:gd name="connsiteY6" fmla="*/ 437108 h 4235607"/>
                <a:gd name="connsiteX7" fmla="*/ 1768674 w 10047252"/>
                <a:gd name="connsiteY7" fmla="*/ 433194 h 4235607"/>
                <a:gd name="connsiteX8" fmla="*/ 2156601 w 10047252"/>
                <a:gd name="connsiteY8" fmla="*/ 356994 h 4235607"/>
                <a:gd name="connsiteX9" fmla="*/ 2768911 w 10047252"/>
                <a:gd name="connsiteY9" fmla="*/ 297960 h 4235607"/>
                <a:gd name="connsiteX10" fmla="*/ 3749874 w 10047252"/>
                <a:gd name="connsiteY10" fmla="*/ 10631 h 4235607"/>
                <a:gd name="connsiteX11" fmla="*/ 5585602 w 10047252"/>
                <a:gd name="connsiteY11" fmla="*/ 72976 h 4235607"/>
                <a:gd name="connsiteX12" fmla="*/ 7476747 w 10047252"/>
                <a:gd name="connsiteY12" fmla="*/ 232304 h 4235607"/>
                <a:gd name="connsiteX13" fmla="*/ 7649024 w 10047252"/>
                <a:gd name="connsiteY13" fmla="*/ 417230 h 4235607"/>
                <a:gd name="connsiteX14" fmla="*/ 8348980 w 10047252"/>
                <a:gd name="connsiteY14" fmla="*/ 623542 h 4235607"/>
                <a:gd name="connsiteX15" fmla="*/ 9199529 w 10047252"/>
                <a:gd name="connsiteY15" fmla="*/ 1073212 h 4235607"/>
                <a:gd name="connsiteX16" fmla="*/ 9110076 w 10047252"/>
                <a:gd name="connsiteY16" fmla="*/ 1202421 h 4235607"/>
                <a:gd name="connsiteX17" fmla="*/ 9457946 w 10047252"/>
                <a:gd name="connsiteY17" fmla="*/ 1411143 h 4235607"/>
                <a:gd name="connsiteX18" fmla="*/ 9308859 w 10047252"/>
                <a:gd name="connsiteY18" fmla="*/ 1500595 h 4235607"/>
                <a:gd name="connsiteX19" fmla="*/ 10044355 w 10047252"/>
                <a:gd name="connsiteY19" fmla="*/ 2623717 h 4235607"/>
                <a:gd name="connsiteX20" fmla="*/ 8990807 w 10047252"/>
                <a:gd name="connsiteY20" fmla="*/ 3319456 h 4235607"/>
                <a:gd name="connsiteX21" fmla="*/ 8467347 w 10047252"/>
                <a:gd name="connsiteY21" fmla="*/ 3709793 h 4235607"/>
                <a:gd name="connsiteX22" fmla="*/ 7649928 w 10047252"/>
                <a:gd name="connsiteY22" fmla="*/ 3986883 h 4235607"/>
                <a:gd name="connsiteX23" fmla="*/ 6368381 w 10047252"/>
                <a:gd name="connsiteY23" fmla="*/ 4049229 h 4235607"/>
                <a:gd name="connsiteX24" fmla="*/ 1347616 w 10047252"/>
                <a:gd name="connsiteY24" fmla="*/ 3587812 h 4235607"/>
                <a:gd name="connsiteX25" fmla="*/ 1346109 w 10047252"/>
                <a:gd name="connsiteY25" fmla="*/ 3605883 h 4235607"/>
                <a:gd name="connsiteX26" fmla="*/ 694946 w 10047252"/>
                <a:gd name="connsiteY26" fmla="*/ 3204101 h 4235607"/>
                <a:gd name="connsiteX27" fmla="*/ 702476 w 10047252"/>
                <a:gd name="connsiteY27" fmla="*/ 3258616 h 4235607"/>
                <a:gd name="connsiteX28" fmla="*/ 327802 w 10047252"/>
                <a:gd name="connsiteY28" fmla="*/ 3017066 h 4235607"/>
                <a:gd name="connsiteX29" fmla="*/ 264250 w 10047252"/>
                <a:gd name="connsiteY29" fmla="*/ 2752925 h 4235607"/>
                <a:gd name="connsiteX30" fmla="*/ 23002 w 10047252"/>
                <a:gd name="connsiteY30" fmla="*/ 2338193 h 4235607"/>
                <a:gd name="connsiteX31" fmla="*/ 75407 w 10047252"/>
                <a:gd name="connsiteY31" fmla="*/ 1967734 h 4235607"/>
                <a:gd name="connsiteX32" fmla="*/ 602181 w 10047252"/>
                <a:gd name="connsiteY32" fmla="*/ 1431021 h 4235607"/>
                <a:gd name="connsiteX33" fmla="*/ 920233 w 10047252"/>
                <a:gd name="connsiteY33" fmla="*/ 1232238 h 4235607"/>
                <a:gd name="connsiteX34" fmla="*/ 924148 w 10047252"/>
                <a:gd name="connsiteY34" fmla="*/ 1237961 h 4235607"/>
                <a:gd name="connsiteX0" fmla="*/ 924148 w 10047252"/>
                <a:gd name="connsiteY0" fmla="*/ 1237961 h 4059240"/>
                <a:gd name="connsiteX1" fmla="*/ 1027456 w 10047252"/>
                <a:gd name="connsiteY1" fmla="*/ 959666 h 4059240"/>
                <a:gd name="connsiteX2" fmla="*/ 1556337 w 10047252"/>
                <a:gd name="connsiteY2" fmla="*/ 775038 h 4059240"/>
                <a:gd name="connsiteX3" fmla="*/ 826565 w 10047252"/>
                <a:gd name="connsiteY3" fmla="*/ 724139 h 4059240"/>
                <a:gd name="connsiteX4" fmla="*/ 681092 w 10047252"/>
                <a:gd name="connsiteY4" fmla="*/ 680466 h 4059240"/>
                <a:gd name="connsiteX5" fmla="*/ 958183 w 10047252"/>
                <a:gd name="connsiteY5" fmla="*/ 460903 h 4059240"/>
                <a:gd name="connsiteX6" fmla="*/ 1735242 w 10047252"/>
                <a:gd name="connsiteY6" fmla="*/ 437108 h 4059240"/>
                <a:gd name="connsiteX7" fmla="*/ 1768674 w 10047252"/>
                <a:gd name="connsiteY7" fmla="*/ 433194 h 4059240"/>
                <a:gd name="connsiteX8" fmla="*/ 2156601 w 10047252"/>
                <a:gd name="connsiteY8" fmla="*/ 356994 h 4059240"/>
                <a:gd name="connsiteX9" fmla="*/ 2768911 w 10047252"/>
                <a:gd name="connsiteY9" fmla="*/ 297960 h 4059240"/>
                <a:gd name="connsiteX10" fmla="*/ 3749874 w 10047252"/>
                <a:gd name="connsiteY10" fmla="*/ 10631 h 4059240"/>
                <a:gd name="connsiteX11" fmla="*/ 5585602 w 10047252"/>
                <a:gd name="connsiteY11" fmla="*/ 72976 h 4059240"/>
                <a:gd name="connsiteX12" fmla="*/ 7476747 w 10047252"/>
                <a:gd name="connsiteY12" fmla="*/ 232304 h 4059240"/>
                <a:gd name="connsiteX13" fmla="*/ 7649024 w 10047252"/>
                <a:gd name="connsiteY13" fmla="*/ 417230 h 4059240"/>
                <a:gd name="connsiteX14" fmla="*/ 8348980 w 10047252"/>
                <a:gd name="connsiteY14" fmla="*/ 623542 h 4059240"/>
                <a:gd name="connsiteX15" fmla="*/ 9199529 w 10047252"/>
                <a:gd name="connsiteY15" fmla="*/ 1073212 h 4059240"/>
                <a:gd name="connsiteX16" fmla="*/ 9110076 w 10047252"/>
                <a:gd name="connsiteY16" fmla="*/ 1202421 h 4059240"/>
                <a:gd name="connsiteX17" fmla="*/ 9457946 w 10047252"/>
                <a:gd name="connsiteY17" fmla="*/ 1411143 h 4059240"/>
                <a:gd name="connsiteX18" fmla="*/ 9308859 w 10047252"/>
                <a:gd name="connsiteY18" fmla="*/ 1500595 h 4059240"/>
                <a:gd name="connsiteX19" fmla="*/ 10044355 w 10047252"/>
                <a:gd name="connsiteY19" fmla="*/ 2623717 h 4059240"/>
                <a:gd name="connsiteX20" fmla="*/ 8990807 w 10047252"/>
                <a:gd name="connsiteY20" fmla="*/ 3319456 h 4059240"/>
                <a:gd name="connsiteX21" fmla="*/ 8467347 w 10047252"/>
                <a:gd name="connsiteY21" fmla="*/ 3709793 h 4059240"/>
                <a:gd name="connsiteX22" fmla="*/ 7649928 w 10047252"/>
                <a:gd name="connsiteY22" fmla="*/ 3986883 h 4059240"/>
                <a:gd name="connsiteX23" fmla="*/ 6368381 w 10047252"/>
                <a:gd name="connsiteY23" fmla="*/ 4049229 h 4059240"/>
                <a:gd name="connsiteX24" fmla="*/ 2793911 w 10047252"/>
                <a:gd name="connsiteY24" fmla="*/ 3973031 h 4059240"/>
                <a:gd name="connsiteX25" fmla="*/ 1347616 w 10047252"/>
                <a:gd name="connsiteY25" fmla="*/ 3587812 h 4059240"/>
                <a:gd name="connsiteX26" fmla="*/ 1346109 w 10047252"/>
                <a:gd name="connsiteY26" fmla="*/ 3605883 h 4059240"/>
                <a:gd name="connsiteX27" fmla="*/ 694946 w 10047252"/>
                <a:gd name="connsiteY27" fmla="*/ 3204101 h 4059240"/>
                <a:gd name="connsiteX28" fmla="*/ 702476 w 10047252"/>
                <a:gd name="connsiteY28" fmla="*/ 3258616 h 4059240"/>
                <a:gd name="connsiteX29" fmla="*/ 327802 w 10047252"/>
                <a:gd name="connsiteY29" fmla="*/ 3017066 h 4059240"/>
                <a:gd name="connsiteX30" fmla="*/ 264250 w 10047252"/>
                <a:gd name="connsiteY30" fmla="*/ 2752925 h 4059240"/>
                <a:gd name="connsiteX31" fmla="*/ 23002 w 10047252"/>
                <a:gd name="connsiteY31" fmla="*/ 2338193 h 4059240"/>
                <a:gd name="connsiteX32" fmla="*/ 75407 w 10047252"/>
                <a:gd name="connsiteY32" fmla="*/ 1967734 h 4059240"/>
                <a:gd name="connsiteX33" fmla="*/ 602181 w 10047252"/>
                <a:gd name="connsiteY33" fmla="*/ 1431021 h 4059240"/>
                <a:gd name="connsiteX34" fmla="*/ 920233 w 10047252"/>
                <a:gd name="connsiteY34" fmla="*/ 1232238 h 4059240"/>
                <a:gd name="connsiteX35" fmla="*/ 924148 w 10047252"/>
                <a:gd name="connsiteY35" fmla="*/ 1237961 h 4059240"/>
                <a:gd name="connsiteX0" fmla="*/ 924148 w 10047252"/>
                <a:gd name="connsiteY0" fmla="*/ 1237961 h 4107573"/>
                <a:gd name="connsiteX1" fmla="*/ 1027456 w 10047252"/>
                <a:gd name="connsiteY1" fmla="*/ 959666 h 4107573"/>
                <a:gd name="connsiteX2" fmla="*/ 1556337 w 10047252"/>
                <a:gd name="connsiteY2" fmla="*/ 775038 h 4107573"/>
                <a:gd name="connsiteX3" fmla="*/ 826565 w 10047252"/>
                <a:gd name="connsiteY3" fmla="*/ 724139 h 4107573"/>
                <a:gd name="connsiteX4" fmla="*/ 681092 w 10047252"/>
                <a:gd name="connsiteY4" fmla="*/ 680466 h 4107573"/>
                <a:gd name="connsiteX5" fmla="*/ 958183 w 10047252"/>
                <a:gd name="connsiteY5" fmla="*/ 460903 h 4107573"/>
                <a:gd name="connsiteX6" fmla="*/ 1735242 w 10047252"/>
                <a:gd name="connsiteY6" fmla="*/ 437108 h 4107573"/>
                <a:gd name="connsiteX7" fmla="*/ 1768674 w 10047252"/>
                <a:gd name="connsiteY7" fmla="*/ 433194 h 4107573"/>
                <a:gd name="connsiteX8" fmla="*/ 2156601 w 10047252"/>
                <a:gd name="connsiteY8" fmla="*/ 356994 h 4107573"/>
                <a:gd name="connsiteX9" fmla="*/ 2768911 w 10047252"/>
                <a:gd name="connsiteY9" fmla="*/ 297960 h 4107573"/>
                <a:gd name="connsiteX10" fmla="*/ 3749874 w 10047252"/>
                <a:gd name="connsiteY10" fmla="*/ 10631 h 4107573"/>
                <a:gd name="connsiteX11" fmla="*/ 5585602 w 10047252"/>
                <a:gd name="connsiteY11" fmla="*/ 72976 h 4107573"/>
                <a:gd name="connsiteX12" fmla="*/ 7476747 w 10047252"/>
                <a:gd name="connsiteY12" fmla="*/ 232304 h 4107573"/>
                <a:gd name="connsiteX13" fmla="*/ 7649024 w 10047252"/>
                <a:gd name="connsiteY13" fmla="*/ 417230 h 4107573"/>
                <a:gd name="connsiteX14" fmla="*/ 8348980 w 10047252"/>
                <a:gd name="connsiteY14" fmla="*/ 623542 h 4107573"/>
                <a:gd name="connsiteX15" fmla="*/ 9199529 w 10047252"/>
                <a:gd name="connsiteY15" fmla="*/ 1073212 h 4107573"/>
                <a:gd name="connsiteX16" fmla="*/ 9110076 w 10047252"/>
                <a:gd name="connsiteY16" fmla="*/ 1202421 h 4107573"/>
                <a:gd name="connsiteX17" fmla="*/ 9457946 w 10047252"/>
                <a:gd name="connsiteY17" fmla="*/ 1411143 h 4107573"/>
                <a:gd name="connsiteX18" fmla="*/ 9308859 w 10047252"/>
                <a:gd name="connsiteY18" fmla="*/ 1500595 h 4107573"/>
                <a:gd name="connsiteX19" fmla="*/ 10044355 w 10047252"/>
                <a:gd name="connsiteY19" fmla="*/ 2623717 h 4107573"/>
                <a:gd name="connsiteX20" fmla="*/ 8990807 w 10047252"/>
                <a:gd name="connsiteY20" fmla="*/ 3319456 h 4107573"/>
                <a:gd name="connsiteX21" fmla="*/ 8467347 w 10047252"/>
                <a:gd name="connsiteY21" fmla="*/ 3709793 h 4107573"/>
                <a:gd name="connsiteX22" fmla="*/ 7649928 w 10047252"/>
                <a:gd name="connsiteY22" fmla="*/ 3986883 h 4107573"/>
                <a:gd name="connsiteX23" fmla="*/ 6368381 w 10047252"/>
                <a:gd name="connsiteY23" fmla="*/ 4049229 h 4107573"/>
                <a:gd name="connsiteX24" fmla="*/ 2793911 w 10047252"/>
                <a:gd name="connsiteY24" fmla="*/ 3973031 h 4107573"/>
                <a:gd name="connsiteX25" fmla="*/ 1347616 w 10047252"/>
                <a:gd name="connsiteY25" fmla="*/ 3587812 h 4107573"/>
                <a:gd name="connsiteX26" fmla="*/ 1346109 w 10047252"/>
                <a:gd name="connsiteY26" fmla="*/ 3605883 h 4107573"/>
                <a:gd name="connsiteX27" fmla="*/ 694946 w 10047252"/>
                <a:gd name="connsiteY27" fmla="*/ 3204101 h 4107573"/>
                <a:gd name="connsiteX28" fmla="*/ 702476 w 10047252"/>
                <a:gd name="connsiteY28" fmla="*/ 3258616 h 4107573"/>
                <a:gd name="connsiteX29" fmla="*/ 327802 w 10047252"/>
                <a:gd name="connsiteY29" fmla="*/ 3017066 h 4107573"/>
                <a:gd name="connsiteX30" fmla="*/ 264250 w 10047252"/>
                <a:gd name="connsiteY30" fmla="*/ 2752925 h 4107573"/>
                <a:gd name="connsiteX31" fmla="*/ 23002 w 10047252"/>
                <a:gd name="connsiteY31" fmla="*/ 2338193 h 4107573"/>
                <a:gd name="connsiteX32" fmla="*/ 75407 w 10047252"/>
                <a:gd name="connsiteY32" fmla="*/ 1967734 h 4107573"/>
                <a:gd name="connsiteX33" fmla="*/ 602181 w 10047252"/>
                <a:gd name="connsiteY33" fmla="*/ 1431021 h 4107573"/>
                <a:gd name="connsiteX34" fmla="*/ 920233 w 10047252"/>
                <a:gd name="connsiteY34" fmla="*/ 1232238 h 4107573"/>
                <a:gd name="connsiteX35" fmla="*/ 924148 w 10047252"/>
                <a:gd name="connsiteY35" fmla="*/ 1237961 h 4107573"/>
                <a:gd name="connsiteX0" fmla="*/ 924148 w 10047252"/>
                <a:gd name="connsiteY0" fmla="*/ 1237961 h 4174852"/>
                <a:gd name="connsiteX1" fmla="*/ 1027456 w 10047252"/>
                <a:gd name="connsiteY1" fmla="*/ 959666 h 4174852"/>
                <a:gd name="connsiteX2" fmla="*/ 1556337 w 10047252"/>
                <a:gd name="connsiteY2" fmla="*/ 775038 h 4174852"/>
                <a:gd name="connsiteX3" fmla="*/ 826565 w 10047252"/>
                <a:gd name="connsiteY3" fmla="*/ 724139 h 4174852"/>
                <a:gd name="connsiteX4" fmla="*/ 681092 w 10047252"/>
                <a:gd name="connsiteY4" fmla="*/ 680466 h 4174852"/>
                <a:gd name="connsiteX5" fmla="*/ 958183 w 10047252"/>
                <a:gd name="connsiteY5" fmla="*/ 460903 h 4174852"/>
                <a:gd name="connsiteX6" fmla="*/ 1735242 w 10047252"/>
                <a:gd name="connsiteY6" fmla="*/ 437108 h 4174852"/>
                <a:gd name="connsiteX7" fmla="*/ 1768674 w 10047252"/>
                <a:gd name="connsiteY7" fmla="*/ 433194 h 4174852"/>
                <a:gd name="connsiteX8" fmla="*/ 2156601 w 10047252"/>
                <a:gd name="connsiteY8" fmla="*/ 356994 h 4174852"/>
                <a:gd name="connsiteX9" fmla="*/ 2768911 w 10047252"/>
                <a:gd name="connsiteY9" fmla="*/ 297960 h 4174852"/>
                <a:gd name="connsiteX10" fmla="*/ 3749874 w 10047252"/>
                <a:gd name="connsiteY10" fmla="*/ 10631 h 4174852"/>
                <a:gd name="connsiteX11" fmla="*/ 5585602 w 10047252"/>
                <a:gd name="connsiteY11" fmla="*/ 72976 h 4174852"/>
                <a:gd name="connsiteX12" fmla="*/ 7476747 w 10047252"/>
                <a:gd name="connsiteY12" fmla="*/ 232304 h 4174852"/>
                <a:gd name="connsiteX13" fmla="*/ 7649024 w 10047252"/>
                <a:gd name="connsiteY13" fmla="*/ 417230 h 4174852"/>
                <a:gd name="connsiteX14" fmla="*/ 8348980 w 10047252"/>
                <a:gd name="connsiteY14" fmla="*/ 623542 h 4174852"/>
                <a:gd name="connsiteX15" fmla="*/ 9199529 w 10047252"/>
                <a:gd name="connsiteY15" fmla="*/ 1073212 h 4174852"/>
                <a:gd name="connsiteX16" fmla="*/ 9110076 w 10047252"/>
                <a:gd name="connsiteY16" fmla="*/ 1202421 h 4174852"/>
                <a:gd name="connsiteX17" fmla="*/ 9457946 w 10047252"/>
                <a:gd name="connsiteY17" fmla="*/ 1411143 h 4174852"/>
                <a:gd name="connsiteX18" fmla="*/ 9308859 w 10047252"/>
                <a:gd name="connsiteY18" fmla="*/ 1500595 h 4174852"/>
                <a:gd name="connsiteX19" fmla="*/ 10044355 w 10047252"/>
                <a:gd name="connsiteY19" fmla="*/ 2623717 h 4174852"/>
                <a:gd name="connsiteX20" fmla="*/ 8990807 w 10047252"/>
                <a:gd name="connsiteY20" fmla="*/ 3319456 h 4174852"/>
                <a:gd name="connsiteX21" fmla="*/ 8467347 w 10047252"/>
                <a:gd name="connsiteY21" fmla="*/ 3709793 h 4174852"/>
                <a:gd name="connsiteX22" fmla="*/ 7649928 w 10047252"/>
                <a:gd name="connsiteY22" fmla="*/ 3986883 h 4174852"/>
                <a:gd name="connsiteX23" fmla="*/ 6368381 w 10047252"/>
                <a:gd name="connsiteY23" fmla="*/ 4049229 h 4174852"/>
                <a:gd name="connsiteX24" fmla="*/ 4698911 w 10047252"/>
                <a:gd name="connsiteY24" fmla="*/ 4173922 h 4174852"/>
                <a:gd name="connsiteX25" fmla="*/ 2793911 w 10047252"/>
                <a:gd name="connsiteY25" fmla="*/ 3973031 h 4174852"/>
                <a:gd name="connsiteX26" fmla="*/ 1347616 w 10047252"/>
                <a:gd name="connsiteY26" fmla="*/ 3587812 h 4174852"/>
                <a:gd name="connsiteX27" fmla="*/ 1346109 w 10047252"/>
                <a:gd name="connsiteY27" fmla="*/ 3605883 h 4174852"/>
                <a:gd name="connsiteX28" fmla="*/ 694946 w 10047252"/>
                <a:gd name="connsiteY28" fmla="*/ 3204101 h 4174852"/>
                <a:gd name="connsiteX29" fmla="*/ 702476 w 10047252"/>
                <a:gd name="connsiteY29" fmla="*/ 3258616 h 4174852"/>
                <a:gd name="connsiteX30" fmla="*/ 327802 w 10047252"/>
                <a:gd name="connsiteY30" fmla="*/ 3017066 h 4174852"/>
                <a:gd name="connsiteX31" fmla="*/ 264250 w 10047252"/>
                <a:gd name="connsiteY31" fmla="*/ 2752925 h 4174852"/>
                <a:gd name="connsiteX32" fmla="*/ 23002 w 10047252"/>
                <a:gd name="connsiteY32" fmla="*/ 2338193 h 4174852"/>
                <a:gd name="connsiteX33" fmla="*/ 75407 w 10047252"/>
                <a:gd name="connsiteY33" fmla="*/ 1967734 h 4174852"/>
                <a:gd name="connsiteX34" fmla="*/ 602181 w 10047252"/>
                <a:gd name="connsiteY34" fmla="*/ 1431021 h 4174852"/>
                <a:gd name="connsiteX35" fmla="*/ 920233 w 10047252"/>
                <a:gd name="connsiteY35" fmla="*/ 1232238 h 4174852"/>
                <a:gd name="connsiteX36" fmla="*/ 924148 w 10047252"/>
                <a:gd name="connsiteY36" fmla="*/ 1237961 h 4174852"/>
                <a:gd name="connsiteX0" fmla="*/ 924148 w 10048401"/>
                <a:gd name="connsiteY0" fmla="*/ 1237961 h 4174852"/>
                <a:gd name="connsiteX1" fmla="*/ 1027456 w 10048401"/>
                <a:gd name="connsiteY1" fmla="*/ 959666 h 4174852"/>
                <a:gd name="connsiteX2" fmla="*/ 1556337 w 10048401"/>
                <a:gd name="connsiteY2" fmla="*/ 775038 h 4174852"/>
                <a:gd name="connsiteX3" fmla="*/ 826565 w 10048401"/>
                <a:gd name="connsiteY3" fmla="*/ 724139 h 4174852"/>
                <a:gd name="connsiteX4" fmla="*/ 681092 w 10048401"/>
                <a:gd name="connsiteY4" fmla="*/ 680466 h 4174852"/>
                <a:gd name="connsiteX5" fmla="*/ 958183 w 10048401"/>
                <a:gd name="connsiteY5" fmla="*/ 460903 h 4174852"/>
                <a:gd name="connsiteX6" fmla="*/ 1735242 w 10048401"/>
                <a:gd name="connsiteY6" fmla="*/ 437108 h 4174852"/>
                <a:gd name="connsiteX7" fmla="*/ 1768674 w 10048401"/>
                <a:gd name="connsiteY7" fmla="*/ 433194 h 4174852"/>
                <a:gd name="connsiteX8" fmla="*/ 2156601 w 10048401"/>
                <a:gd name="connsiteY8" fmla="*/ 356994 h 4174852"/>
                <a:gd name="connsiteX9" fmla="*/ 2768911 w 10048401"/>
                <a:gd name="connsiteY9" fmla="*/ 297960 h 4174852"/>
                <a:gd name="connsiteX10" fmla="*/ 3749874 w 10048401"/>
                <a:gd name="connsiteY10" fmla="*/ 10631 h 4174852"/>
                <a:gd name="connsiteX11" fmla="*/ 5585602 w 10048401"/>
                <a:gd name="connsiteY11" fmla="*/ 72976 h 4174852"/>
                <a:gd name="connsiteX12" fmla="*/ 7476747 w 10048401"/>
                <a:gd name="connsiteY12" fmla="*/ 232304 h 4174852"/>
                <a:gd name="connsiteX13" fmla="*/ 7649024 w 10048401"/>
                <a:gd name="connsiteY13" fmla="*/ 417230 h 4174852"/>
                <a:gd name="connsiteX14" fmla="*/ 8348980 w 10048401"/>
                <a:gd name="connsiteY14" fmla="*/ 623542 h 4174852"/>
                <a:gd name="connsiteX15" fmla="*/ 9199529 w 10048401"/>
                <a:gd name="connsiteY15" fmla="*/ 1073212 h 4174852"/>
                <a:gd name="connsiteX16" fmla="*/ 9110076 w 10048401"/>
                <a:gd name="connsiteY16" fmla="*/ 1202421 h 4174852"/>
                <a:gd name="connsiteX17" fmla="*/ 9457946 w 10048401"/>
                <a:gd name="connsiteY17" fmla="*/ 1411143 h 4174852"/>
                <a:gd name="connsiteX18" fmla="*/ 9308859 w 10048401"/>
                <a:gd name="connsiteY18" fmla="*/ 1500595 h 4174852"/>
                <a:gd name="connsiteX19" fmla="*/ 10044355 w 10048401"/>
                <a:gd name="connsiteY19" fmla="*/ 2623717 h 4174852"/>
                <a:gd name="connsiteX20" fmla="*/ 8928462 w 10048401"/>
                <a:gd name="connsiteY20" fmla="*/ 3298675 h 4174852"/>
                <a:gd name="connsiteX21" fmla="*/ 8467347 w 10048401"/>
                <a:gd name="connsiteY21" fmla="*/ 3709793 h 4174852"/>
                <a:gd name="connsiteX22" fmla="*/ 7649928 w 10048401"/>
                <a:gd name="connsiteY22" fmla="*/ 3986883 h 4174852"/>
                <a:gd name="connsiteX23" fmla="*/ 6368381 w 10048401"/>
                <a:gd name="connsiteY23" fmla="*/ 4049229 h 4174852"/>
                <a:gd name="connsiteX24" fmla="*/ 4698911 w 10048401"/>
                <a:gd name="connsiteY24" fmla="*/ 4173922 h 4174852"/>
                <a:gd name="connsiteX25" fmla="*/ 2793911 w 10048401"/>
                <a:gd name="connsiteY25" fmla="*/ 3973031 h 4174852"/>
                <a:gd name="connsiteX26" fmla="*/ 1347616 w 10048401"/>
                <a:gd name="connsiteY26" fmla="*/ 3587812 h 4174852"/>
                <a:gd name="connsiteX27" fmla="*/ 1346109 w 10048401"/>
                <a:gd name="connsiteY27" fmla="*/ 3605883 h 4174852"/>
                <a:gd name="connsiteX28" fmla="*/ 694946 w 10048401"/>
                <a:gd name="connsiteY28" fmla="*/ 3204101 h 4174852"/>
                <a:gd name="connsiteX29" fmla="*/ 702476 w 10048401"/>
                <a:gd name="connsiteY29" fmla="*/ 3258616 h 4174852"/>
                <a:gd name="connsiteX30" fmla="*/ 327802 w 10048401"/>
                <a:gd name="connsiteY30" fmla="*/ 3017066 h 4174852"/>
                <a:gd name="connsiteX31" fmla="*/ 264250 w 10048401"/>
                <a:gd name="connsiteY31" fmla="*/ 2752925 h 4174852"/>
                <a:gd name="connsiteX32" fmla="*/ 23002 w 10048401"/>
                <a:gd name="connsiteY32" fmla="*/ 2338193 h 4174852"/>
                <a:gd name="connsiteX33" fmla="*/ 75407 w 10048401"/>
                <a:gd name="connsiteY33" fmla="*/ 1967734 h 4174852"/>
                <a:gd name="connsiteX34" fmla="*/ 602181 w 10048401"/>
                <a:gd name="connsiteY34" fmla="*/ 1431021 h 4174852"/>
                <a:gd name="connsiteX35" fmla="*/ 920233 w 10048401"/>
                <a:gd name="connsiteY35" fmla="*/ 1232238 h 4174852"/>
                <a:gd name="connsiteX36" fmla="*/ 924148 w 10048401"/>
                <a:gd name="connsiteY36" fmla="*/ 1237961 h 4174852"/>
                <a:gd name="connsiteX0" fmla="*/ 924148 w 10048401"/>
                <a:gd name="connsiteY0" fmla="*/ 1237961 h 4174852"/>
                <a:gd name="connsiteX1" fmla="*/ 1027456 w 10048401"/>
                <a:gd name="connsiteY1" fmla="*/ 959666 h 4174852"/>
                <a:gd name="connsiteX2" fmla="*/ 1556337 w 10048401"/>
                <a:gd name="connsiteY2" fmla="*/ 775038 h 4174852"/>
                <a:gd name="connsiteX3" fmla="*/ 826565 w 10048401"/>
                <a:gd name="connsiteY3" fmla="*/ 724139 h 4174852"/>
                <a:gd name="connsiteX4" fmla="*/ 681092 w 10048401"/>
                <a:gd name="connsiteY4" fmla="*/ 680466 h 4174852"/>
                <a:gd name="connsiteX5" fmla="*/ 958183 w 10048401"/>
                <a:gd name="connsiteY5" fmla="*/ 460903 h 4174852"/>
                <a:gd name="connsiteX6" fmla="*/ 1735242 w 10048401"/>
                <a:gd name="connsiteY6" fmla="*/ 437108 h 4174852"/>
                <a:gd name="connsiteX7" fmla="*/ 1768674 w 10048401"/>
                <a:gd name="connsiteY7" fmla="*/ 433194 h 4174852"/>
                <a:gd name="connsiteX8" fmla="*/ 2156601 w 10048401"/>
                <a:gd name="connsiteY8" fmla="*/ 356994 h 4174852"/>
                <a:gd name="connsiteX9" fmla="*/ 2768911 w 10048401"/>
                <a:gd name="connsiteY9" fmla="*/ 297960 h 4174852"/>
                <a:gd name="connsiteX10" fmla="*/ 3749874 w 10048401"/>
                <a:gd name="connsiteY10" fmla="*/ 10631 h 4174852"/>
                <a:gd name="connsiteX11" fmla="*/ 5585602 w 10048401"/>
                <a:gd name="connsiteY11" fmla="*/ 72976 h 4174852"/>
                <a:gd name="connsiteX12" fmla="*/ 7476747 w 10048401"/>
                <a:gd name="connsiteY12" fmla="*/ 232304 h 4174852"/>
                <a:gd name="connsiteX13" fmla="*/ 7649024 w 10048401"/>
                <a:gd name="connsiteY13" fmla="*/ 417230 h 4174852"/>
                <a:gd name="connsiteX14" fmla="*/ 8348980 w 10048401"/>
                <a:gd name="connsiteY14" fmla="*/ 623542 h 4174852"/>
                <a:gd name="connsiteX15" fmla="*/ 9199529 w 10048401"/>
                <a:gd name="connsiteY15" fmla="*/ 1073212 h 4174852"/>
                <a:gd name="connsiteX16" fmla="*/ 9110076 w 10048401"/>
                <a:gd name="connsiteY16" fmla="*/ 1202421 h 4174852"/>
                <a:gd name="connsiteX17" fmla="*/ 9457946 w 10048401"/>
                <a:gd name="connsiteY17" fmla="*/ 1411143 h 4174852"/>
                <a:gd name="connsiteX18" fmla="*/ 9308859 w 10048401"/>
                <a:gd name="connsiteY18" fmla="*/ 1500595 h 4174852"/>
                <a:gd name="connsiteX19" fmla="*/ 10044355 w 10048401"/>
                <a:gd name="connsiteY19" fmla="*/ 2623717 h 4174852"/>
                <a:gd name="connsiteX20" fmla="*/ 8928462 w 10048401"/>
                <a:gd name="connsiteY20" fmla="*/ 3298675 h 4174852"/>
                <a:gd name="connsiteX21" fmla="*/ 8446565 w 10048401"/>
                <a:gd name="connsiteY21" fmla="*/ 3668230 h 4174852"/>
                <a:gd name="connsiteX22" fmla="*/ 7649928 w 10048401"/>
                <a:gd name="connsiteY22" fmla="*/ 3986883 h 4174852"/>
                <a:gd name="connsiteX23" fmla="*/ 6368381 w 10048401"/>
                <a:gd name="connsiteY23" fmla="*/ 4049229 h 4174852"/>
                <a:gd name="connsiteX24" fmla="*/ 4698911 w 10048401"/>
                <a:gd name="connsiteY24" fmla="*/ 4173922 h 4174852"/>
                <a:gd name="connsiteX25" fmla="*/ 2793911 w 10048401"/>
                <a:gd name="connsiteY25" fmla="*/ 3973031 h 4174852"/>
                <a:gd name="connsiteX26" fmla="*/ 1347616 w 10048401"/>
                <a:gd name="connsiteY26" fmla="*/ 3587812 h 4174852"/>
                <a:gd name="connsiteX27" fmla="*/ 1346109 w 10048401"/>
                <a:gd name="connsiteY27" fmla="*/ 3605883 h 4174852"/>
                <a:gd name="connsiteX28" fmla="*/ 694946 w 10048401"/>
                <a:gd name="connsiteY28" fmla="*/ 3204101 h 4174852"/>
                <a:gd name="connsiteX29" fmla="*/ 702476 w 10048401"/>
                <a:gd name="connsiteY29" fmla="*/ 3258616 h 4174852"/>
                <a:gd name="connsiteX30" fmla="*/ 327802 w 10048401"/>
                <a:gd name="connsiteY30" fmla="*/ 3017066 h 4174852"/>
                <a:gd name="connsiteX31" fmla="*/ 264250 w 10048401"/>
                <a:gd name="connsiteY31" fmla="*/ 2752925 h 4174852"/>
                <a:gd name="connsiteX32" fmla="*/ 23002 w 10048401"/>
                <a:gd name="connsiteY32" fmla="*/ 2338193 h 4174852"/>
                <a:gd name="connsiteX33" fmla="*/ 75407 w 10048401"/>
                <a:gd name="connsiteY33" fmla="*/ 1967734 h 4174852"/>
                <a:gd name="connsiteX34" fmla="*/ 602181 w 10048401"/>
                <a:gd name="connsiteY34" fmla="*/ 1431021 h 4174852"/>
                <a:gd name="connsiteX35" fmla="*/ 920233 w 10048401"/>
                <a:gd name="connsiteY35" fmla="*/ 1232238 h 4174852"/>
                <a:gd name="connsiteX36" fmla="*/ 924148 w 10048401"/>
                <a:gd name="connsiteY36" fmla="*/ 1237961 h 4174852"/>
                <a:gd name="connsiteX0" fmla="*/ 924148 w 10048401"/>
                <a:gd name="connsiteY0" fmla="*/ 1237961 h 4174852"/>
                <a:gd name="connsiteX1" fmla="*/ 1027456 w 10048401"/>
                <a:gd name="connsiteY1" fmla="*/ 959666 h 4174852"/>
                <a:gd name="connsiteX2" fmla="*/ 1556337 w 10048401"/>
                <a:gd name="connsiteY2" fmla="*/ 775038 h 4174852"/>
                <a:gd name="connsiteX3" fmla="*/ 826565 w 10048401"/>
                <a:gd name="connsiteY3" fmla="*/ 724139 h 4174852"/>
                <a:gd name="connsiteX4" fmla="*/ 681092 w 10048401"/>
                <a:gd name="connsiteY4" fmla="*/ 680466 h 4174852"/>
                <a:gd name="connsiteX5" fmla="*/ 958183 w 10048401"/>
                <a:gd name="connsiteY5" fmla="*/ 460903 h 4174852"/>
                <a:gd name="connsiteX6" fmla="*/ 1735242 w 10048401"/>
                <a:gd name="connsiteY6" fmla="*/ 437108 h 4174852"/>
                <a:gd name="connsiteX7" fmla="*/ 1768674 w 10048401"/>
                <a:gd name="connsiteY7" fmla="*/ 433194 h 4174852"/>
                <a:gd name="connsiteX8" fmla="*/ 2156601 w 10048401"/>
                <a:gd name="connsiteY8" fmla="*/ 356994 h 4174852"/>
                <a:gd name="connsiteX9" fmla="*/ 2768911 w 10048401"/>
                <a:gd name="connsiteY9" fmla="*/ 297960 h 4174852"/>
                <a:gd name="connsiteX10" fmla="*/ 3749874 w 10048401"/>
                <a:gd name="connsiteY10" fmla="*/ 10631 h 4174852"/>
                <a:gd name="connsiteX11" fmla="*/ 5585602 w 10048401"/>
                <a:gd name="connsiteY11" fmla="*/ 72976 h 4174852"/>
                <a:gd name="connsiteX12" fmla="*/ 7476747 w 10048401"/>
                <a:gd name="connsiteY12" fmla="*/ 232304 h 4174852"/>
                <a:gd name="connsiteX13" fmla="*/ 7649024 w 10048401"/>
                <a:gd name="connsiteY13" fmla="*/ 417230 h 4174852"/>
                <a:gd name="connsiteX14" fmla="*/ 8348980 w 10048401"/>
                <a:gd name="connsiteY14" fmla="*/ 623542 h 4174852"/>
                <a:gd name="connsiteX15" fmla="*/ 9199529 w 10048401"/>
                <a:gd name="connsiteY15" fmla="*/ 1073212 h 4174852"/>
                <a:gd name="connsiteX16" fmla="*/ 9110076 w 10048401"/>
                <a:gd name="connsiteY16" fmla="*/ 1202421 h 4174852"/>
                <a:gd name="connsiteX17" fmla="*/ 9457946 w 10048401"/>
                <a:gd name="connsiteY17" fmla="*/ 1411143 h 4174852"/>
                <a:gd name="connsiteX18" fmla="*/ 9308859 w 10048401"/>
                <a:gd name="connsiteY18" fmla="*/ 1500595 h 4174852"/>
                <a:gd name="connsiteX19" fmla="*/ 10044355 w 10048401"/>
                <a:gd name="connsiteY19" fmla="*/ 2623717 h 4174852"/>
                <a:gd name="connsiteX20" fmla="*/ 8928462 w 10048401"/>
                <a:gd name="connsiteY20" fmla="*/ 3298675 h 4174852"/>
                <a:gd name="connsiteX21" fmla="*/ 8446565 w 10048401"/>
                <a:gd name="connsiteY21" fmla="*/ 3668230 h 4174852"/>
                <a:gd name="connsiteX22" fmla="*/ 7663783 w 10048401"/>
                <a:gd name="connsiteY22" fmla="*/ 3945319 h 4174852"/>
                <a:gd name="connsiteX23" fmla="*/ 6368381 w 10048401"/>
                <a:gd name="connsiteY23" fmla="*/ 4049229 h 4174852"/>
                <a:gd name="connsiteX24" fmla="*/ 4698911 w 10048401"/>
                <a:gd name="connsiteY24" fmla="*/ 4173922 h 4174852"/>
                <a:gd name="connsiteX25" fmla="*/ 2793911 w 10048401"/>
                <a:gd name="connsiteY25" fmla="*/ 3973031 h 4174852"/>
                <a:gd name="connsiteX26" fmla="*/ 1347616 w 10048401"/>
                <a:gd name="connsiteY26" fmla="*/ 3587812 h 4174852"/>
                <a:gd name="connsiteX27" fmla="*/ 1346109 w 10048401"/>
                <a:gd name="connsiteY27" fmla="*/ 3605883 h 4174852"/>
                <a:gd name="connsiteX28" fmla="*/ 694946 w 10048401"/>
                <a:gd name="connsiteY28" fmla="*/ 3204101 h 4174852"/>
                <a:gd name="connsiteX29" fmla="*/ 702476 w 10048401"/>
                <a:gd name="connsiteY29" fmla="*/ 3258616 h 4174852"/>
                <a:gd name="connsiteX30" fmla="*/ 327802 w 10048401"/>
                <a:gd name="connsiteY30" fmla="*/ 3017066 h 4174852"/>
                <a:gd name="connsiteX31" fmla="*/ 264250 w 10048401"/>
                <a:gd name="connsiteY31" fmla="*/ 2752925 h 4174852"/>
                <a:gd name="connsiteX32" fmla="*/ 23002 w 10048401"/>
                <a:gd name="connsiteY32" fmla="*/ 2338193 h 4174852"/>
                <a:gd name="connsiteX33" fmla="*/ 75407 w 10048401"/>
                <a:gd name="connsiteY33" fmla="*/ 1967734 h 4174852"/>
                <a:gd name="connsiteX34" fmla="*/ 602181 w 10048401"/>
                <a:gd name="connsiteY34" fmla="*/ 1431021 h 4174852"/>
                <a:gd name="connsiteX35" fmla="*/ 920233 w 10048401"/>
                <a:gd name="connsiteY35" fmla="*/ 1232238 h 4174852"/>
                <a:gd name="connsiteX36" fmla="*/ 924148 w 10048401"/>
                <a:gd name="connsiteY36" fmla="*/ 1237961 h 4174852"/>
                <a:gd name="connsiteX0" fmla="*/ 924148 w 9986358"/>
                <a:gd name="connsiteY0" fmla="*/ 1237961 h 4174852"/>
                <a:gd name="connsiteX1" fmla="*/ 1027456 w 9986358"/>
                <a:gd name="connsiteY1" fmla="*/ 959666 h 4174852"/>
                <a:gd name="connsiteX2" fmla="*/ 1556337 w 9986358"/>
                <a:gd name="connsiteY2" fmla="*/ 775038 h 4174852"/>
                <a:gd name="connsiteX3" fmla="*/ 826565 w 9986358"/>
                <a:gd name="connsiteY3" fmla="*/ 724139 h 4174852"/>
                <a:gd name="connsiteX4" fmla="*/ 681092 w 9986358"/>
                <a:gd name="connsiteY4" fmla="*/ 680466 h 4174852"/>
                <a:gd name="connsiteX5" fmla="*/ 958183 w 9986358"/>
                <a:gd name="connsiteY5" fmla="*/ 460903 h 4174852"/>
                <a:gd name="connsiteX6" fmla="*/ 1735242 w 9986358"/>
                <a:gd name="connsiteY6" fmla="*/ 437108 h 4174852"/>
                <a:gd name="connsiteX7" fmla="*/ 1768674 w 9986358"/>
                <a:gd name="connsiteY7" fmla="*/ 433194 h 4174852"/>
                <a:gd name="connsiteX8" fmla="*/ 2156601 w 9986358"/>
                <a:gd name="connsiteY8" fmla="*/ 356994 h 4174852"/>
                <a:gd name="connsiteX9" fmla="*/ 2768911 w 9986358"/>
                <a:gd name="connsiteY9" fmla="*/ 297960 h 4174852"/>
                <a:gd name="connsiteX10" fmla="*/ 3749874 w 9986358"/>
                <a:gd name="connsiteY10" fmla="*/ 10631 h 4174852"/>
                <a:gd name="connsiteX11" fmla="*/ 5585602 w 9986358"/>
                <a:gd name="connsiteY11" fmla="*/ 72976 h 4174852"/>
                <a:gd name="connsiteX12" fmla="*/ 7476747 w 9986358"/>
                <a:gd name="connsiteY12" fmla="*/ 232304 h 4174852"/>
                <a:gd name="connsiteX13" fmla="*/ 7649024 w 9986358"/>
                <a:gd name="connsiteY13" fmla="*/ 417230 h 4174852"/>
                <a:gd name="connsiteX14" fmla="*/ 8348980 w 9986358"/>
                <a:gd name="connsiteY14" fmla="*/ 623542 h 4174852"/>
                <a:gd name="connsiteX15" fmla="*/ 9199529 w 9986358"/>
                <a:gd name="connsiteY15" fmla="*/ 1073212 h 4174852"/>
                <a:gd name="connsiteX16" fmla="*/ 9110076 w 9986358"/>
                <a:gd name="connsiteY16" fmla="*/ 1202421 h 4174852"/>
                <a:gd name="connsiteX17" fmla="*/ 9457946 w 9986358"/>
                <a:gd name="connsiteY17" fmla="*/ 1411143 h 4174852"/>
                <a:gd name="connsiteX18" fmla="*/ 9308859 w 9986358"/>
                <a:gd name="connsiteY18" fmla="*/ 1500595 h 4174852"/>
                <a:gd name="connsiteX19" fmla="*/ 9982009 w 9986358"/>
                <a:gd name="connsiteY19" fmla="*/ 2609862 h 4174852"/>
                <a:gd name="connsiteX20" fmla="*/ 8928462 w 9986358"/>
                <a:gd name="connsiteY20" fmla="*/ 3298675 h 4174852"/>
                <a:gd name="connsiteX21" fmla="*/ 8446565 w 9986358"/>
                <a:gd name="connsiteY21" fmla="*/ 3668230 h 4174852"/>
                <a:gd name="connsiteX22" fmla="*/ 7663783 w 9986358"/>
                <a:gd name="connsiteY22" fmla="*/ 3945319 h 4174852"/>
                <a:gd name="connsiteX23" fmla="*/ 6368381 w 9986358"/>
                <a:gd name="connsiteY23" fmla="*/ 4049229 h 4174852"/>
                <a:gd name="connsiteX24" fmla="*/ 4698911 w 9986358"/>
                <a:gd name="connsiteY24" fmla="*/ 4173922 h 4174852"/>
                <a:gd name="connsiteX25" fmla="*/ 2793911 w 9986358"/>
                <a:gd name="connsiteY25" fmla="*/ 3973031 h 4174852"/>
                <a:gd name="connsiteX26" fmla="*/ 1347616 w 9986358"/>
                <a:gd name="connsiteY26" fmla="*/ 3587812 h 4174852"/>
                <a:gd name="connsiteX27" fmla="*/ 1346109 w 9986358"/>
                <a:gd name="connsiteY27" fmla="*/ 3605883 h 4174852"/>
                <a:gd name="connsiteX28" fmla="*/ 694946 w 9986358"/>
                <a:gd name="connsiteY28" fmla="*/ 3204101 h 4174852"/>
                <a:gd name="connsiteX29" fmla="*/ 702476 w 9986358"/>
                <a:gd name="connsiteY29" fmla="*/ 3258616 h 4174852"/>
                <a:gd name="connsiteX30" fmla="*/ 327802 w 9986358"/>
                <a:gd name="connsiteY30" fmla="*/ 3017066 h 4174852"/>
                <a:gd name="connsiteX31" fmla="*/ 264250 w 9986358"/>
                <a:gd name="connsiteY31" fmla="*/ 2752925 h 4174852"/>
                <a:gd name="connsiteX32" fmla="*/ 23002 w 9986358"/>
                <a:gd name="connsiteY32" fmla="*/ 2338193 h 4174852"/>
                <a:gd name="connsiteX33" fmla="*/ 75407 w 9986358"/>
                <a:gd name="connsiteY33" fmla="*/ 1967734 h 4174852"/>
                <a:gd name="connsiteX34" fmla="*/ 602181 w 9986358"/>
                <a:gd name="connsiteY34" fmla="*/ 1431021 h 4174852"/>
                <a:gd name="connsiteX35" fmla="*/ 920233 w 9986358"/>
                <a:gd name="connsiteY35" fmla="*/ 1232238 h 4174852"/>
                <a:gd name="connsiteX36" fmla="*/ 924148 w 9986358"/>
                <a:gd name="connsiteY36" fmla="*/ 1237961 h 4174852"/>
                <a:gd name="connsiteX0" fmla="*/ 924148 w 10060469"/>
                <a:gd name="connsiteY0" fmla="*/ 1237961 h 4174852"/>
                <a:gd name="connsiteX1" fmla="*/ 1027456 w 10060469"/>
                <a:gd name="connsiteY1" fmla="*/ 959666 h 4174852"/>
                <a:gd name="connsiteX2" fmla="*/ 1556337 w 10060469"/>
                <a:gd name="connsiteY2" fmla="*/ 775038 h 4174852"/>
                <a:gd name="connsiteX3" fmla="*/ 826565 w 10060469"/>
                <a:gd name="connsiteY3" fmla="*/ 724139 h 4174852"/>
                <a:gd name="connsiteX4" fmla="*/ 681092 w 10060469"/>
                <a:gd name="connsiteY4" fmla="*/ 680466 h 4174852"/>
                <a:gd name="connsiteX5" fmla="*/ 958183 w 10060469"/>
                <a:gd name="connsiteY5" fmla="*/ 460903 h 4174852"/>
                <a:gd name="connsiteX6" fmla="*/ 1735242 w 10060469"/>
                <a:gd name="connsiteY6" fmla="*/ 437108 h 4174852"/>
                <a:gd name="connsiteX7" fmla="*/ 1768674 w 10060469"/>
                <a:gd name="connsiteY7" fmla="*/ 433194 h 4174852"/>
                <a:gd name="connsiteX8" fmla="*/ 2156601 w 10060469"/>
                <a:gd name="connsiteY8" fmla="*/ 356994 h 4174852"/>
                <a:gd name="connsiteX9" fmla="*/ 2768911 w 10060469"/>
                <a:gd name="connsiteY9" fmla="*/ 297960 h 4174852"/>
                <a:gd name="connsiteX10" fmla="*/ 3749874 w 10060469"/>
                <a:gd name="connsiteY10" fmla="*/ 10631 h 4174852"/>
                <a:gd name="connsiteX11" fmla="*/ 5585602 w 10060469"/>
                <a:gd name="connsiteY11" fmla="*/ 72976 h 4174852"/>
                <a:gd name="connsiteX12" fmla="*/ 7476747 w 10060469"/>
                <a:gd name="connsiteY12" fmla="*/ 232304 h 4174852"/>
                <a:gd name="connsiteX13" fmla="*/ 7649024 w 10060469"/>
                <a:gd name="connsiteY13" fmla="*/ 417230 h 4174852"/>
                <a:gd name="connsiteX14" fmla="*/ 8348980 w 10060469"/>
                <a:gd name="connsiteY14" fmla="*/ 623542 h 4174852"/>
                <a:gd name="connsiteX15" fmla="*/ 9199529 w 10060469"/>
                <a:gd name="connsiteY15" fmla="*/ 1073212 h 4174852"/>
                <a:gd name="connsiteX16" fmla="*/ 9110076 w 10060469"/>
                <a:gd name="connsiteY16" fmla="*/ 1202421 h 4174852"/>
                <a:gd name="connsiteX17" fmla="*/ 9457946 w 10060469"/>
                <a:gd name="connsiteY17" fmla="*/ 1411143 h 4174852"/>
                <a:gd name="connsiteX18" fmla="*/ 9308859 w 10060469"/>
                <a:gd name="connsiteY18" fmla="*/ 1500595 h 4174852"/>
                <a:gd name="connsiteX19" fmla="*/ 9908220 w 10060469"/>
                <a:gd name="connsiteY19" fmla="*/ 2137303 h 4174852"/>
                <a:gd name="connsiteX20" fmla="*/ 9982009 w 10060469"/>
                <a:gd name="connsiteY20" fmla="*/ 2609862 h 4174852"/>
                <a:gd name="connsiteX21" fmla="*/ 8928462 w 10060469"/>
                <a:gd name="connsiteY21" fmla="*/ 3298675 h 4174852"/>
                <a:gd name="connsiteX22" fmla="*/ 8446565 w 10060469"/>
                <a:gd name="connsiteY22" fmla="*/ 3668230 h 4174852"/>
                <a:gd name="connsiteX23" fmla="*/ 7663783 w 10060469"/>
                <a:gd name="connsiteY23" fmla="*/ 3945319 h 4174852"/>
                <a:gd name="connsiteX24" fmla="*/ 6368381 w 10060469"/>
                <a:gd name="connsiteY24" fmla="*/ 4049229 h 4174852"/>
                <a:gd name="connsiteX25" fmla="*/ 4698911 w 10060469"/>
                <a:gd name="connsiteY25" fmla="*/ 4173922 h 4174852"/>
                <a:gd name="connsiteX26" fmla="*/ 2793911 w 10060469"/>
                <a:gd name="connsiteY26" fmla="*/ 3973031 h 4174852"/>
                <a:gd name="connsiteX27" fmla="*/ 1347616 w 10060469"/>
                <a:gd name="connsiteY27" fmla="*/ 3587812 h 4174852"/>
                <a:gd name="connsiteX28" fmla="*/ 1346109 w 10060469"/>
                <a:gd name="connsiteY28" fmla="*/ 3605883 h 4174852"/>
                <a:gd name="connsiteX29" fmla="*/ 694946 w 10060469"/>
                <a:gd name="connsiteY29" fmla="*/ 3204101 h 4174852"/>
                <a:gd name="connsiteX30" fmla="*/ 702476 w 10060469"/>
                <a:gd name="connsiteY30" fmla="*/ 3258616 h 4174852"/>
                <a:gd name="connsiteX31" fmla="*/ 327802 w 10060469"/>
                <a:gd name="connsiteY31" fmla="*/ 3017066 h 4174852"/>
                <a:gd name="connsiteX32" fmla="*/ 264250 w 10060469"/>
                <a:gd name="connsiteY32" fmla="*/ 2752925 h 4174852"/>
                <a:gd name="connsiteX33" fmla="*/ 23002 w 10060469"/>
                <a:gd name="connsiteY33" fmla="*/ 2338193 h 4174852"/>
                <a:gd name="connsiteX34" fmla="*/ 75407 w 10060469"/>
                <a:gd name="connsiteY34" fmla="*/ 1967734 h 4174852"/>
                <a:gd name="connsiteX35" fmla="*/ 602181 w 10060469"/>
                <a:gd name="connsiteY35" fmla="*/ 1431021 h 4174852"/>
                <a:gd name="connsiteX36" fmla="*/ 920233 w 10060469"/>
                <a:gd name="connsiteY36" fmla="*/ 1232238 h 4174852"/>
                <a:gd name="connsiteX37" fmla="*/ 924148 w 10060469"/>
                <a:gd name="connsiteY37" fmla="*/ 1237961 h 4174852"/>
                <a:gd name="connsiteX0" fmla="*/ 924148 w 10060469"/>
                <a:gd name="connsiteY0" fmla="*/ 1237961 h 4174852"/>
                <a:gd name="connsiteX1" fmla="*/ 1027456 w 10060469"/>
                <a:gd name="connsiteY1" fmla="*/ 959666 h 4174852"/>
                <a:gd name="connsiteX2" fmla="*/ 1556337 w 10060469"/>
                <a:gd name="connsiteY2" fmla="*/ 775038 h 4174852"/>
                <a:gd name="connsiteX3" fmla="*/ 826565 w 10060469"/>
                <a:gd name="connsiteY3" fmla="*/ 724139 h 4174852"/>
                <a:gd name="connsiteX4" fmla="*/ 681092 w 10060469"/>
                <a:gd name="connsiteY4" fmla="*/ 680466 h 4174852"/>
                <a:gd name="connsiteX5" fmla="*/ 958183 w 10060469"/>
                <a:gd name="connsiteY5" fmla="*/ 460903 h 4174852"/>
                <a:gd name="connsiteX6" fmla="*/ 1735242 w 10060469"/>
                <a:gd name="connsiteY6" fmla="*/ 437108 h 4174852"/>
                <a:gd name="connsiteX7" fmla="*/ 1768674 w 10060469"/>
                <a:gd name="connsiteY7" fmla="*/ 433194 h 4174852"/>
                <a:gd name="connsiteX8" fmla="*/ 2156601 w 10060469"/>
                <a:gd name="connsiteY8" fmla="*/ 356994 h 4174852"/>
                <a:gd name="connsiteX9" fmla="*/ 2768911 w 10060469"/>
                <a:gd name="connsiteY9" fmla="*/ 297960 h 4174852"/>
                <a:gd name="connsiteX10" fmla="*/ 3749874 w 10060469"/>
                <a:gd name="connsiteY10" fmla="*/ 10631 h 4174852"/>
                <a:gd name="connsiteX11" fmla="*/ 5585602 w 10060469"/>
                <a:gd name="connsiteY11" fmla="*/ 72976 h 4174852"/>
                <a:gd name="connsiteX12" fmla="*/ 7476747 w 10060469"/>
                <a:gd name="connsiteY12" fmla="*/ 232304 h 4174852"/>
                <a:gd name="connsiteX13" fmla="*/ 7683661 w 10060469"/>
                <a:gd name="connsiteY13" fmla="*/ 486503 h 4174852"/>
                <a:gd name="connsiteX14" fmla="*/ 8348980 w 10060469"/>
                <a:gd name="connsiteY14" fmla="*/ 623542 h 4174852"/>
                <a:gd name="connsiteX15" fmla="*/ 9199529 w 10060469"/>
                <a:gd name="connsiteY15" fmla="*/ 1073212 h 4174852"/>
                <a:gd name="connsiteX16" fmla="*/ 9110076 w 10060469"/>
                <a:gd name="connsiteY16" fmla="*/ 1202421 h 4174852"/>
                <a:gd name="connsiteX17" fmla="*/ 9457946 w 10060469"/>
                <a:gd name="connsiteY17" fmla="*/ 1411143 h 4174852"/>
                <a:gd name="connsiteX18" fmla="*/ 9308859 w 10060469"/>
                <a:gd name="connsiteY18" fmla="*/ 1500595 h 4174852"/>
                <a:gd name="connsiteX19" fmla="*/ 9908220 w 10060469"/>
                <a:gd name="connsiteY19" fmla="*/ 2137303 h 4174852"/>
                <a:gd name="connsiteX20" fmla="*/ 9982009 w 10060469"/>
                <a:gd name="connsiteY20" fmla="*/ 2609862 h 4174852"/>
                <a:gd name="connsiteX21" fmla="*/ 8928462 w 10060469"/>
                <a:gd name="connsiteY21" fmla="*/ 3298675 h 4174852"/>
                <a:gd name="connsiteX22" fmla="*/ 8446565 w 10060469"/>
                <a:gd name="connsiteY22" fmla="*/ 3668230 h 4174852"/>
                <a:gd name="connsiteX23" fmla="*/ 7663783 w 10060469"/>
                <a:gd name="connsiteY23" fmla="*/ 3945319 h 4174852"/>
                <a:gd name="connsiteX24" fmla="*/ 6368381 w 10060469"/>
                <a:gd name="connsiteY24" fmla="*/ 4049229 h 4174852"/>
                <a:gd name="connsiteX25" fmla="*/ 4698911 w 10060469"/>
                <a:gd name="connsiteY25" fmla="*/ 4173922 h 4174852"/>
                <a:gd name="connsiteX26" fmla="*/ 2793911 w 10060469"/>
                <a:gd name="connsiteY26" fmla="*/ 3973031 h 4174852"/>
                <a:gd name="connsiteX27" fmla="*/ 1347616 w 10060469"/>
                <a:gd name="connsiteY27" fmla="*/ 3587812 h 4174852"/>
                <a:gd name="connsiteX28" fmla="*/ 1346109 w 10060469"/>
                <a:gd name="connsiteY28" fmla="*/ 3605883 h 4174852"/>
                <a:gd name="connsiteX29" fmla="*/ 694946 w 10060469"/>
                <a:gd name="connsiteY29" fmla="*/ 3204101 h 4174852"/>
                <a:gd name="connsiteX30" fmla="*/ 702476 w 10060469"/>
                <a:gd name="connsiteY30" fmla="*/ 3258616 h 4174852"/>
                <a:gd name="connsiteX31" fmla="*/ 327802 w 10060469"/>
                <a:gd name="connsiteY31" fmla="*/ 3017066 h 4174852"/>
                <a:gd name="connsiteX32" fmla="*/ 264250 w 10060469"/>
                <a:gd name="connsiteY32" fmla="*/ 2752925 h 4174852"/>
                <a:gd name="connsiteX33" fmla="*/ 23002 w 10060469"/>
                <a:gd name="connsiteY33" fmla="*/ 2338193 h 4174852"/>
                <a:gd name="connsiteX34" fmla="*/ 75407 w 10060469"/>
                <a:gd name="connsiteY34" fmla="*/ 1967734 h 4174852"/>
                <a:gd name="connsiteX35" fmla="*/ 602181 w 10060469"/>
                <a:gd name="connsiteY35" fmla="*/ 1431021 h 4174852"/>
                <a:gd name="connsiteX36" fmla="*/ 920233 w 10060469"/>
                <a:gd name="connsiteY36" fmla="*/ 1232238 h 4174852"/>
                <a:gd name="connsiteX37" fmla="*/ 924148 w 10060469"/>
                <a:gd name="connsiteY37" fmla="*/ 1237961 h 4174852"/>
                <a:gd name="connsiteX0" fmla="*/ 924148 w 10060469"/>
                <a:gd name="connsiteY0" fmla="*/ 1237961 h 4174852"/>
                <a:gd name="connsiteX1" fmla="*/ 1027456 w 10060469"/>
                <a:gd name="connsiteY1" fmla="*/ 959666 h 4174852"/>
                <a:gd name="connsiteX2" fmla="*/ 1556337 w 10060469"/>
                <a:gd name="connsiteY2" fmla="*/ 775038 h 4174852"/>
                <a:gd name="connsiteX3" fmla="*/ 826565 w 10060469"/>
                <a:gd name="connsiteY3" fmla="*/ 724139 h 4174852"/>
                <a:gd name="connsiteX4" fmla="*/ 681092 w 10060469"/>
                <a:gd name="connsiteY4" fmla="*/ 680466 h 4174852"/>
                <a:gd name="connsiteX5" fmla="*/ 958183 w 10060469"/>
                <a:gd name="connsiteY5" fmla="*/ 460903 h 4174852"/>
                <a:gd name="connsiteX6" fmla="*/ 1735242 w 10060469"/>
                <a:gd name="connsiteY6" fmla="*/ 437108 h 4174852"/>
                <a:gd name="connsiteX7" fmla="*/ 1768674 w 10060469"/>
                <a:gd name="connsiteY7" fmla="*/ 433194 h 4174852"/>
                <a:gd name="connsiteX8" fmla="*/ 2156601 w 10060469"/>
                <a:gd name="connsiteY8" fmla="*/ 356994 h 4174852"/>
                <a:gd name="connsiteX9" fmla="*/ 2768911 w 10060469"/>
                <a:gd name="connsiteY9" fmla="*/ 297960 h 4174852"/>
                <a:gd name="connsiteX10" fmla="*/ 3749874 w 10060469"/>
                <a:gd name="connsiteY10" fmla="*/ 10631 h 4174852"/>
                <a:gd name="connsiteX11" fmla="*/ 5585602 w 10060469"/>
                <a:gd name="connsiteY11" fmla="*/ 72976 h 4174852"/>
                <a:gd name="connsiteX12" fmla="*/ 7476747 w 10060469"/>
                <a:gd name="connsiteY12" fmla="*/ 232304 h 4174852"/>
                <a:gd name="connsiteX13" fmla="*/ 7683661 w 10060469"/>
                <a:gd name="connsiteY13" fmla="*/ 486503 h 4174852"/>
                <a:gd name="connsiteX14" fmla="*/ 8258925 w 10060469"/>
                <a:gd name="connsiteY14" fmla="*/ 651251 h 4174852"/>
                <a:gd name="connsiteX15" fmla="*/ 9199529 w 10060469"/>
                <a:gd name="connsiteY15" fmla="*/ 1073212 h 4174852"/>
                <a:gd name="connsiteX16" fmla="*/ 9110076 w 10060469"/>
                <a:gd name="connsiteY16" fmla="*/ 1202421 h 4174852"/>
                <a:gd name="connsiteX17" fmla="*/ 9457946 w 10060469"/>
                <a:gd name="connsiteY17" fmla="*/ 1411143 h 4174852"/>
                <a:gd name="connsiteX18" fmla="*/ 9308859 w 10060469"/>
                <a:gd name="connsiteY18" fmla="*/ 1500595 h 4174852"/>
                <a:gd name="connsiteX19" fmla="*/ 9908220 w 10060469"/>
                <a:gd name="connsiteY19" fmla="*/ 2137303 h 4174852"/>
                <a:gd name="connsiteX20" fmla="*/ 9982009 w 10060469"/>
                <a:gd name="connsiteY20" fmla="*/ 2609862 h 4174852"/>
                <a:gd name="connsiteX21" fmla="*/ 8928462 w 10060469"/>
                <a:gd name="connsiteY21" fmla="*/ 3298675 h 4174852"/>
                <a:gd name="connsiteX22" fmla="*/ 8446565 w 10060469"/>
                <a:gd name="connsiteY22" fmla="*/ 3668230 h 4174852"/>
                <a:gd name="connsiteX23" fmla="*/ 7663783 w 10060469"/>
                <a:gd name="connsiteY23" fmla="*/ 3945319 h 4174852"/>
                <a:gd name="connsiteX24" fmla="*/ 6368381 w 10060469"/>
                <a:gd name="connsiteY24" fmla="*/ 4049229 h 4174852"/>
                <a:gd name="connsiteX25" fmla="*/ 4698911 w 10060469"/>
                <a:gd name="connsiteY25" fmla="*/ 4173922 h 4174852"/>
                <a:gd name="connsiteX26" fmla="*/ 2793911 w 10060469"/>
                <a:gd name="connsiteY26" fmla="*/ 3973031 h 4174852"/>
                <a:gd name="connsiteX27" fmla="*/ 1347616 w 10060469"/>
                <a:gd name="connsiteY27" fmla="*/ 3587812 h 4174852"/>
                <a:gd name="connsiteX28" fmla="*/ 1346109 w 10060469"/>
                <a:gd name="connsiteY28" fmla="*/ 3605883 h 4174852"/>
                <a:gd name="connsiteX29" fmla="*/ 694946 w 10060469"/>
                <a:gd name="connsiteY29" fmla="*/ 3204101 h 4174852"/>
                <a:gd name="connsiteX30" fmla="*/ 702476 w 10060469"/>
                <a:gd name="connsiteY30" fmla="*/ 3258616 h 4174852"/>
                <a:gd name="connsiteX31" fmla="*/ 327802 w 10060469"/>
                <a:gd name="connsiteY31" fmla="*/ 3017066 h 4174852"/>
                <a:gd name="connsiteX32" fmla="*/ 264250 w 10060469"/>
                <a:gd name="connsiteY32" fmla="*/ 2752925 h 4174852"/>
                <a:gd name="connsiteX33" fmla="*/ 23002 w 10060469"/>
                <a:gd name="connsiteY33" fmla="*/ 2338193 h 4174852"/>
                <a:gd name="connsiteX34" fmla="*/ 75407 w 10060469"/>
                <a:gd name="connsiteY34" fmla="*/ 1967734 h 4174852"/>
                <a:gd name="connsiteX35" fmla="*/ 602181 w 10060469"/>
                <a:gd name="connsiteY35" fmla="*/ 1431021 h 4174852"/>
                <a:gd name="connsiteX36" fmla="*/ 920233 w 10060469"/>
                <a:gd name="connsiteY36" fmla="*/ 1232238 h 4174852"/>
                <a:gd name="connsiteX37" fmla="*/ 924148 w 10060469"/>
                <a:gd name="connsiteY37" fmla="*/ 1237961 h 4174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0060469" h="4174852">
                  <a:moveTo>
                    <a:pt x="924148" y="1237961"/>
                  </a:moveTo>
                  <a:cubicBezTo>
                    <a:pt x="942018" y="1192532"/>
                    <a:pt x="922091" y="1036820"/>
                    <a:pt x="1027456" y="959666"/>
                  </a:cubicBezTo>
                  <a:cubicBezTo>
                    <a:pt x="1132821" y="882512"/>
                    <a:pt x="1589819" y="814292"/>
                    <a:pt x="1556337" y="775038"/>
                  </a:cubicBezTo>
                  <a:cubicBezTo>
                    <a:pt x="1522855" y="735784"/>
                    <a:pt x="957430" y="745674"/>
                    <a:pt x="826565" y="724139"/>
                  </a:cubicBezTo>
                  <a:cubicBezTo>
                    <a:pt x="695700" y="702604"/>
                    <a:pt x="659156" y="724339"/>
                    <a:pt x="681092" y="680466"/>
                  </a:cubicBezTo>
                  <a:cubicBezTo>
                    <a:pt x="703028" y="636593"/>
                    <a:pt x="797500" y="495690"/>
                    <a:pt x="958183" y="460903"/>
                  </a:cubicBezTo>
                  <a:cubicBezTo>
                    <a:pt x="1118866" y="426116"/>
                    <a:pt x="1600160" y="441726"/>
                    <a:pt x="1735242" y="437108"/>
                  </a:cubicBezTo>
                  <a:cubicBezTo>
                    <a:pt x="1870324" y="432490"/>
                    <a:pt x="1691520" y="454628"/>
                    <a:pt x="1768674" y="433194"/>
                  </a:cubicBezTo>
                  <a:cubicBezTo>
                    <a:pt x="1845828" y="411760"/>
                    <a:pt x="1989895" y="379533"/>
                    <a:pt x="2156601" y="356994"/>
                  </a:cubicBezTo>
                  <a:cubicBezTo>
                    <a:pt x="2337161" y="362164"/>
                    <a:pt x="2503366" y="355687"/>
                    <a:pt x="2768911" y="297960"/>
                  </a:cubicBezTo>
                  <a:cubicBezTo>
                    <a:pt x="3034456" y="240233"/>
                    <a:pt x="3336998" y="38892"/>
                    <a:pt x="3749874" y="10631"/>
                  </a:cubicBezTo>
                  <a:cubicBezTo>
                    <a:pt x="4162750" y="-17630"/>
                    <a:pt x="4964457" y="12940"/>
                    <a:pt x="5585602" y="72976"/>
                  </a:cubicBezTo>
                  <a:cubicBezTo>
                    <a:pt x="6206747" y="133012"/>
                    <a:pt x="7132843" y="174928"/>
                    <a:pt x="7476747" y="232304"/>
                  </a:cubicBezTo>
                  <a:cubicBezTo>
                    <a:pt x="7938414" y="372808"/>
                    <a:pt x="7553298" y="416679"/>
                    <a:pt x="7683661" y="486503"/>
                  </a:cubicBezTo>
                  <a:cubicBezTo>
                    <a:pt x="7814024" y="556327"/>
                    <a:pt x="8006281" y="553466"/>
                    <a:pt x="8258925" y="651251"/>
                  </a:cubicBezTo>
                  <a:cubicBezTo>
                    <a:pt x="8511569" y="749036"/>
                    <a:pt x="9057671" y="981350"/>
                    <a:pt x="9199529" y="1073212"/>
                  </a:cubicBezTo>
                  <a:cubicBezTo>
                    <a:pt x="9341387" y="1165074"/>
                    <a:pt x="9067007" y="1146099"/>
                    <a:pt x="9110076" y="1202421"/>
                  </a:cubicBezTo>
                  <a:cubicBezTo>
                    <a:pt x="9153146" y="1258743"/>
                    <a:pt x="9424816" y="1361447"/>
                    <a:pt x="9457946" y="1411143"/>
                  </a:cubicBezTo>
                  <a:cubicBezTo>
                    <a:pt x="9491076" y="1460839"/>
                    <a:pt x="9233813" y="1379568"/>
                    <a:pt x="9308859" y="1500595"/>
                  </a:cubicBezTo>
                  <a:cubicBezTo>
                    <a:pt x="9383905" y="1621622"/>
                    <a:pt x="9796028" y="1952425"/>
                    <a:pt x="9908220" y="2137303"/>
                  </a:cubicBezTo>
                  <a:cubicBezTo>
                    <a:pt x="10020412" y="2322181"/>
                    <a:pt x="10145302" y="2416300"/>
                    <a:pt x="9982009" y="2609862"/>
                  </a:cubicBezTo>
                  <a:cubicBezTo>
                    <a:pt x="9818716" y="2803424"/>
                    <a:pt x="9184369" y="3122280"/>
                    <a:pt x="8928462" y="3298675"/>
                  </a:cubicBezTo>
                  <a:cubicBezTo>
                    <a:pt x="8672555" y="3475070"/>
                    <a:pt x="8673508" y="3561610"/>
                    <a:pt x="8446565" y="3668230"/>
                  </a:cubicBezTo>
                  <a:cubicBezTo>
                    <a:pt x="8219622" y="3774850"/>
                    <a:pt x="8010147" y="3851801"/>
                    <a:pt x="7663783" y="3945319"/>
                  </a:cubicBezTo>
                  <a:cubicBezTo>
                    <a:pt x="7317419" y="4038837"/>
                    <a:pt x="6864835" y="4033065"/>
                    <a:pt x="6368381" y="4049229"/>
                  </a:cubicBezTo>
                  <a:cubicBezTo>
                    <a:pt x="5871927" y="4065393"/>
                    <a:pt x="5294656" y="4186622"/>
                    <a:pt x="4698911" y="4173922"/>
                  </a:cubicBezTo>
                  <a:cubicBezTo>
                    <a:pt x="4103166" y="4161222"/>
                    <a:pt x="3347842" y="4055707"/>
                    <a:pt x="2793911" y="3973031"/>
                  </a:cubicBezTo>
                  <a:cubicBezTo>
                    <a:pt x="1957117" y="3896128"/>
                    <a:pt x="1588916" y="3649003"/>
                    <a:pt x="1347616" y="3587812"/>
                  </a:cubicBezTo>
                  <a:cubicBezTo>
                    <a:pt x="1106316" y="3526621"/>
                    <a:pt x="1198579" y="3533598"/>
                    <a:pt x="1346109" y="3605883"/>
                  </a:cubicBezTo>
                  <a:cubicBezTo>
                    <a:pt x="1188840" y="3525768"/>
                    <a:pt x="759500" y="3258515"/>
                    <a:pt x="694946" y="3204101"/>
                  </a:cubicBezTo>
                  <a:cubicBezTo>
                    <a:pt x="583959" y="3141153"/>
                    <a:pt x="763667" y="3289788"/>
                    <a:pt x="702476" y="3258616"/>
                  </a:cubicBezTo>
                  <a:cubicBezTo>
                    <a:pt x="641285" y="3227444"/>
                    <a:pt x="400840" y="3101348"/>
                    <a:pt x="327802" y="3017066"/>
                  </a:cubicBezTo>
                  <a:cubicBezTo>
                    <a:pt x="254764" y="2932784"/>
                    <a:pt x="315050" y="2866071"/>
                    <a:pt x="264250" y="2752925"/>
                  </a:cubicBezTo>
                  <a:cubicBezTo>
                    <a:pt x="213450" y="2639780"/>
                    <a:pt x="54476" y="2469058"/>
                    <a:pt x="23002" y="2338193"/>
                  </a:cubicBezTo>
                  <a:cubicBezTo>
                    <a:pt x="-8472" y="2207328"/>
                    <a:pt x="-21123" y="2118929"/>
                    <a:pt x="75407" y="1967734"/>
                  </a:cubicBezTo>
                  <a:cubicBezTo>
                    <a:pt x="171937" y="1816539"/>
                    <a:pt x="461377" y="1553604"/>
                    <a:pt x="602181" y="1431021"/>
                  </a:cubicBezTo>
                  <a:cubicBezTo>
                    <a:pt x="742985" y="1308438"/>
                    <a:pt x="866572" y="1264415"/>
                    <a:pt x="920233" y="1232238"/>
                  </a:cubicBezTo>
                  <a:cubicBezTo>
                    <a:pt x="973894" y="1200061"/>
                    <a:pt x="906278" y="1283390"/>
                    <a:pt x="924148" y="1237961"/>
                  </a:cubicBezTo>
                  <a:close/>
                </a:path>
              </a:pathLst>
            </a:cu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7" name="Picture 2" descr="Picture background">
            <a:extLst>
              <a:ext uri="{FF2B5EF4-FFF2-40B4-BE49-F238E27FC236}">
                <a16:creationId xmlns:a16="http://schemas.microsoft.com/office/drawing/2014/main" id="{5560D3E5-261C-4EB2-A68A-8172C15F1E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1357" y="-399751"/>
            <a:ext cx="8681978" cy="8440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DF2DF4E-0DF1-4BE7-990F-8DFE851ACC27}"/>
              </a:ext>
            </a:extLst>
          </p:cNvPr>
          <p:cNvSpPr txBox="1"/>
          <p:nvPr/>
        </p:nvSpPr>
        <p:spPr>
          <a:xfrm>
            <a:off x="8250621" y="386996"/>
            <a:ext cx="28588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Накладываем палетку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F9160B3-F4D8-4292-86DE-D8990C07F972}"/>
              </a:ext>
            </a:extLst>
          </p:cNvPr>
          <p:cNvSpPr txBox="1"/>
          <p:nvPr/>
        </p:nvSpPr>
        <p:spPr>
          <a:xfrm>
            <a:off x="8287892" y="1671460"/>
            <a:ext cx="28588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2.Считаем полные квадраты</a:t>
            </a:r>
          </a:p>
        </p:txBody>
      </p:sp>
      <p:pic>
        <p:nvPicPr>
          <p:cNvPr id="12" name="Рисунок 11" descr="Флажок со сплошной заливкой">
            <a:extLst>
              <a:ext uri="{FF2B5EF4-FFF2-40B4-BE49-F238E27FC236}">
                <a16:creationId xmlns:a16="http://schemas.microsoft.com/office/drawing/2014/main" id="{6F8FA5A5-39D4-4557-8EF5-668C70AB2A2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904484" y="406849"/>
            <a:ext cx="914400" cy="914400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40E6E7D4-5DB7-430E-90A3-346A9C8B05C9}"/>
              </a:ext>
            </a:extLst>
          </p:cNvPr>
          <p:cNvSpPr/>
          <p:nvPr/>
        </p:nvSpPr>
        <p:spPr>
          <a:xfrm>
            <a:off x="1944413" y="3209068"/>
            <a:ext cx="578068" cy="59567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C055DD49-51F6-4425-BB3F-D353A8AEE3F3}"/>
              </a:ext>
            </a:extLst>
          </p:cNvPr>
          <p:cNvSpPr/>
          <p:nvPr/>
        </p:nvSpPr>
        <p:spPr>
          <a:xfrm>
            <a:off x="1944413" y="3820331"/>
            <a:ext cx="578068" cy="64656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4392DD40-A0D9-4260-997C-ECF15DCB4530}"/>
              </a:ext>
            </a:extLst>
          </p:cNvPr>
          <p:cNvSpPr/>
          <p:nvPr/>
        </p:nvSpPr>
        <p:spPr>
          <a:xfrm>
            <a:off x="1326410" y="4508960"/>
            <a:ext cx="578068" cy="59567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4363314F-4EBF-4A94-83FF-30C963AC90DB}"/>
              </a:ext>
            </a:extLst>
          </p:cNvPr>
          <p:cNvSpPr/>
          <p:nvPr/>
        </p:nvSpPr>
        <p:spPr>
          <a:xfrm>
            <a:off x="1294880" y="3871220"/>
            <a:ext cx="578068" cy="59567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12C1D33C-F7CA-455F-B274-7FCBE9DEB819}"/>
              </a:ext>
            </a:extLst>
          </p:cNvPr>
          <p:cNvSpPr/>
          <p:nvPr/>
        </p:nvSpPr>
        <p:spPr>
          <a:xfrm>
            <a:off x="1956881" y="4530744"/>
            <a:ext cx="578068" cy="59567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F39A4379-B68E-4F47-B2E0-1DB56F19A87C}"/>
              </a:ext>
            </a:extLst>
          </p:cNvPr>
          <p:cNvSpPr/>
          <p:nvPr/>
        </p:nvSpPr>
        <p:spPr>
          <a:xfrm>
            <a:off x="1956881" y="5126421"/>
            <a:ext cx="578068" cy="59567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2012D5A4-7128-4DA1-84CC-5975542E8E50}"/>
              </a:ext>
            </a:extLst>
          </p:cNvPr>
          <p:cNvSpPr/>
          <p:nvPr/>
        </p:nvSpPr>
        <p:spPr>
          <a:xfrm>
            <a:off x="2625476" y="5104637"/>
            <a:ext cx="578068" cy="59567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3021C65E-33F5-4C29-832F-C65A19F06A86}"/>
              </a:ext>
            </a:extLst>
          </p:cNvPr>
          <p:cNvSpPr/>
          <p:nvPr/>
        </p:nvSpPr>
        <p:spPr>
          <a:xfrm>
            <a:off x="3243505" y="5104636"/>
            <a:ext cx="628634" cy="59567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76378C56-EAE8-41A5-B73B-ADE033F341CD}"/>
              </a:ext>
            </a:extLst>
          </p:cNvPr>
          <p:cNvSpPr/>
          <p:nvPr/>
        </p:nvSpPr>
        <p:spPr>
          <a:xfrm>
            <a:off x="3243505" y="5770987"/>
            <a:ext cx="628634" cy="59567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5F684060-8985-4877-988B-42E6663AD516}"/>
              </a:ext>
            </a:extLst>
          </p:cNvPr>
          <p:cNvSpPr/>
          <p:nvPr/>
        </p:nvSpPr>
        <p:spPr>
          <a:xfrm>
            <a:off x="2625476" y="4466897"/>
            <a:ext cx="578068" cy="59567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0BE53CC5-690C-4932-B05A-44D3CED689C4}"/>
              </a:ext>
            </a:extLst>
          </p:cNvPr>
          <p:cNvSpPr/>
          <p:nvPr/>
        </p:nvSpPr>
        <p:spPr>
          <a:xfrm>
            <a:off x="3958520" y="5722098"/>
            <a:ext cx="578068" cy="59567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3EDA9E72-A66C-440D-B22E-C17C4BAAAC33}"/>
              </a:ext>
            </a:extLst>
          </p:cNvPr>
          <p:cNvSpPr/>
          <p:nvPr/>
        </p:nvSpPr>
        <p:spPr>
          <a:xfrm>
            <a:off x="3958520" y="5126420"/>
            <a:ext cx="578068" cy="59567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C856FEFE-6917-4958-AE86-BB2F7737DEC1}"/>
              </a:ext>
            </a:extLst>
          </p:cNvPr>
          <p:cNvSpPr/>
          <p:nvPr/>
        </p:nvSpPr>
        <p:spPr>
          <a:xfrm>
            <a:off x="4633425" y="5117032"/>
            <a:ext cx="578068" cy="59567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BB64E449-A73A-4908-96F9-A0FF308EA852}"/>
              </a:ext>
            </a:extLst>
          </p:cNvPr>
          <p:cNvSpPr/>
          <p:nvPr/>
        </p:nvSpPr>
        <p:spPr>
          <a:xfrm>
            <a:off x="5268828" y="5077375"/>
            <a:ext cx="578068" cy="59567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FEE8DC0B-342D-47D8-B1FC-DDE476DE7745}"/>
              </a:ext>
            </a:extLst>
          </p:cNvPr>
          <p:cNvSpPr/>
          <p:nvPr/>
        </p:nvSpPr>
        <p:spPr>
          <a:xfrm>
            <a:off x="5937423" y="4521355"/>
            <a:ext cx="578068" cy="59567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CF1C6E45-4E47-4636-9B1A-53123E74FCDF}"/>
              </a:ext>
            </a:extLst>
          </p:cNvPr>
          <p:cNvSpPr/>
          <p:nvPr/>
        </p:nvSpPr>
        <p:spPr>
          <a:xfrm>
            <a:off x="5284000" y="4529194"/>
            <a:ext cx="578068" cy="59567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01041EA2-D068-48C4-AE8A-EA9E10D368F5}"/>
              </a:ext>
            </a:extLst>
          </p:cNvPr>
          <p:cNvSpPr/>
          <p:nvPr/>
        </p:nvSpPr>
        <p:spPr>
          <a:xfrm>
            <a:off x="5945853" y="3836520"/>
            <a:ext cx="578068" cy="59567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9A2AA8A7-E839-41A1-A326-58DCF35D7FDB}"/>
              </a:ext>
            </a:extLst>
          </p:cNvPr>
          <p:cNvSpPr/>
          <p:nvPr/>
        </p:nvSpPr>
        <p:spPr>
          <a:xfrm>
            <a:off x="5268828" y="3205634"/>
            <a:ext cx="578068" cy="59567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3C7C653-3A16-4793-AB26-7E93F6D39E6E}"/>
              </a:ext>
            </a:extLst>
          </p:cNvPr>
          <p:cNvSpPr/>
          <p:nvPr/>
        </p:nvSpPr>
        <p:spPr>
          <a:xfrm>
            <a:off x="4633425" y="2520640"/>
            <a:ext cx="578068" cy="59567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913039DB-221B-4024-9F48-1B6F090313E1}"/>
              </a:ext>
            </a:extLst>
          </p:cNvPr>
          <p:cNvSpPr/>
          <p:nvPr/>
        </p:nvSpPr>
        <p:spPr>
          <a:xfrm>
            <a:off x="5268828" y="3863980"/>
            <a:ext cx="578068" cy="59567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677DFB9A-C8B0-468E-887F-540CE50F37E3}"/>
              </a:ext>
            </a:extLst>
          </p:cNvPr>
          <p:cNvSpPr/>
          <p:nvPr/>
        </p:nvSpPr>
        <p:spPr>
          <a:xfrm>
            <a:off x="3943286" y="2520639"/>
            <a:ext cx="618674" cy="59567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664433AE-526C-405D-BF30-D1346A4DA8F0}"/>
              </a:ext>
            </a:extLst>
          </p:cNvPr>
          <p:cNvSpPr/>
          <p:nvPr/>
        </p:nvSpPr>
        <p:spPr>
          <a:xfrm>
            <a:off x="2621811" y="2488010"/>
            <a:ext cx="581733" cy="63993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0FFE1094-9413-45E5-B680-DA24970D818A}"/>
              </a:ext>
            </a:extLst>
          </p:cNvPr>
          <p:cNvSpPr/>
          <p:nvPr/>
        </p:nvSpPr>
        <p:spPr>
          <a:xfrm>
            <a:off x="3268788" y="2532271"/>
            <a:ext cx="628634" cy="59567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29E7976B-CD11-4ED4-8DDE-F37E59424F04}"/>
              </a:ext>
            </a:extLst>
          </p:cNvPr>
          <p:cNvSpPr/>
          <p:nvPr/>
        </p:nvSpPr>
        <p:spPr>
          <a:xfrm>
            <a:off x="2625476" y="3205633"/>
            <a:ext cx="578068" cy="59567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E897D020-61AD-478A-8E7D-711E7CC7CF48}"/>
              </a:ext>
            </a:extLst>
          </p:cNvPr>
          <p:cNvSpPr/>
          <p:nvPr/>
        </p:nvSpPr>
        <p:spPr>
          <a:xfrm>
            <a:off x="3275006" y="3185441"/>
            <a:ext cx="578068" cy="59567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7B74B767-7BC1-4574-BFE1-909EA88B2AD0}"/>
              </a:ext>
            </a:extLst>
          </p:cNvPr>
          <p:cNvSpPr/>
          <p:nvPr/>
        </p:nvSpPr>
        <p:spPr>
          <a:xfrm>
            <a:off x="3948478" y="3185440"/>
            <a:ext cx="608526" cy="59567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FAE8EF30-1358-4366-AF91-6522CCDCB5AC}"/>
              </a:ext>
            </a:extLst>
          </p:cNvPr>
          <p:cNvSpPr/>
          <p:nvPr/>
        </p:nvSpPr>
        <p:spPr>
          <a:xfrm>
            <a:off x="4652598" y="3197626"/>
            <a:ext cx="578068" cy="59567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4C492917-DB6F-4F53-86FC-8D1602378E5E}"/>
              </a:ext>
            </a:extLst>
          </p:cNvPr>
          <p:cNvSpPr/>
          <p:nvPr/>
        </p:nvSpPr>
        <p:spPr>
          <a:xfrm>
            <a:off x="2621811" y="3836265"/>
            <a:ext cx="578068" cy="59567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BACF214C-A60F-440F-BAEB-7F3194B7F61D}"/>
              </a:ext>
            </a:extLst>
          </p:cNvPr>
          <p:cNvSpPr/>
          <p:nvPr/>
        </p:nvSpPr>
        <p:spPr>
          <a:xfrm>
            <a:off x="3286477" y="3855789"/>
            <a:ext cx="578068" cy="59567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427A2EC3-A954-4283-9539-DE0FF71718C7}"/>
              </a:ext>
            </a:extLst>
          </p:cNvPr>
          <p:cNvSpPr/>
          <p:nvPr/>
        </p:nvSpPr>
        <p:spPr>
          <a:xfrm>
            <a:off x="3283812" y="4508959"/>
            <a:ext cx="578068" cy="59567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86E19FDE-47CF-4C92-8C59-BFB79A2D3E18}"/>
              </a:ext>
            </a:extLst>
          </p:cNvPr>
          <p:cNvSpPr/>
          <p:nvPr/>
        </p:nvSpPr>
        <p:spPr>
          <a:xfrm>
            <a:off x="3951143" y="3844811"/>
            <a:ext cx="618674" cy="59567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EA3BAB0F-E886-4702-8159-2431A27D6806}"/>
              </a:ext>
            </a:extLst>
          </p:cNvPr>
          <p:cNvSpPr/>
          <p:nvPr/>
        </p:nvSpPr>
        <p:spPr>
          <a:xfrm>
            <a:off x="3948478" y="4455035"/>
            <a:ext cx="628866" cy="59567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15C2FD9F-2FDE-4859-9233-D5F3003F5F5F}"/>
              </a:ext>
            </a:extLst>
          </p:cNvPr>
          <p:cNvSpPr/>
          <p:nvPr/>
        </p:nvSpPr>
        <p:spPr>
          <a:xfrm>
            <a:off x="4641282" y="3863980"/>
            <a:ext cx="578068" cy="59567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77DD9AE7-B94C-4FA1-B7B5-B56721ADE725}"/>
              </a:ext>
            </a:extLst>
          </p:cNvPr>
          <p:cNvSpPr/>
          <p:nvPr/>
        </p:nvSpPr>
        <p:spPr>
          <a:xfrm>
            <a:off x="4641182" y="4485616"/>
            <a:ext cx="578068" cy="59567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C33BCB3-1BDE-4B6D-B61F-0C8994652029}"/>
              </a:ext>
            </a:extLst>
          </p:cNvPr>
          <p:cNvSpPr txBox="1"/>
          <p:nvPr/>
        </p:nvSpPr>
        <p:spPr>
          <a:xfrm>
            <a:off x="8527740" y="2650894"/>
            <a:ext cx="267725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Полных квадратов 34</a:t>
            </a:r>
          </a:p>
        </p:txBody>
      </p:sp>
      <p:pic>
        <p:nvPicPr>
          <p:cNvPr id="49" name="Рисунок 48" descr="Флажок со сплошной заливкой">
            <a:extLst>
              <a:ext uri="{FF2B5EF4-FFF2-40B4-BE49-F238E27FC236}">
                <a16:creationId xmlns:a16="http://schemas.microsoft.com/office/drawing/2014/main" id="{548F1853-023E-4D46-84E8-1154C010B98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183976" y="2320537"/>
            <a:ext cx="914400" cy="914400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8F22EA63-A90C-4C57-A2DC-8E63A46347B7}"/>
              </a:ext>
            </a:extLst>
          </p:cNvPr>
          <p:cNvSpPr txBox="1"/>
          <p:nvPr/>
        </p:nvSpPr>
        <p:spPr>
          <a:xfrm>
            <a:off x="8305813" y="3676573"/>
            <a:ext cx="33256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Считаем неполные квадраты</a:t>
            </a:r>
          </a:p>
        </p:txBody>
      </p:sp>
      <p:sp>
        <p:nvSpPr>
          <p:cNvPr id="50" name="Овал 49">
            <a:extLst>
              <a:ext uri="{FF2B5EF4-FFF2-40B4-BE49-F238E27FC236}">
                <a16:creationId xmlns:a16="http://schemas.microsoft.com/office/drawing/2014/main" id="{51D677CB-2E32-4E24-9BAE-A4DBF3A9A971}"/>
              </a:ext>
            </a:extLst>
          </p:cNvPr>
          <p:cNvSpPr/>
          <p:nvPr/>
        </p:nvSpPr>
        <p:spPr>
          <a:xfrm>
            <a:off x="2829957" y="2160643"/>
            <a:ext cx="265203" cy="27102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Овал 51">
            <a:extLst>
              <a:ext uri="{FF2B5EF4-FFF2-40B4-BE49-F238E27FC236}">
                <a16:creationId xmlns:a16="http://schemas.microsoft.com/office/drawing/2014/main" id="{B9AB3E51-28E0-4EB4-957D-667FEBB57CD3}"/>
              </a:ext>
            </a:extLst>
          </p:cNvPr>
          <p:cNvSpPr/>
          <p:nvPr/>
        </p:nvSpPr>
        <p:spPr>
          <a:xfrm>
            <a:off x="3450503" y="2143192"/>
            <a:ext cx="265203" cy="27102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Овал 52">
            <a:extLst>
              <a:ext uri="{FF2B5EF4-FFF2-40B4-BE49-F238E27FC236}">
                <a16:creationId xmlns:a16="http://schemas.microsoft.com/office/drawing/2014/main" id="{0153C71E-95C9-4316-BBF8-9C56012BF72D}"/>
              </a:ext>
            </a:extLst>
          </p:cNvPr>
          <p:cNvSpPr/>
          <p:nvPr/>
        </p:nvSpPr>
        <p:spPr>
          <a:xfrm>
            <a:off x="4081096" y="2153499"/>
            <a:ext cx="265203" cy="27102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Овал 53">
            <a:extLst>
              <a:ext uri="{FF2B5EF4-FFF2-40B4-BE49-F238E27FC236}">
                <a16:creationId xmlns:a16="http://schemas.microsoft.com/office/drawing/2014/main" id="{A73C8B65-7689-400E-99A9-FC642973B5E5}"/>
              </a:ext>
            </a:extLst>
          </p:cNvPr>
          <p:cNvSpPr/>
          <p:nvPr/>
        </p:nvSpPr>
        <p:spPr>
          <a:xfrm>
            <a:off x="4777434" y="2106447"/>
            <a:ext cx="265203" cy="27102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Овал 54">
            <a:extLst>
              <a:ext uri="{FF2B5EF4-FFF2-40B4-BE49-F238E27FC236}">
                <a16:creationId xmlns:a16="http://schemas.microsoft.com/office/drawing/2014/main" id="{F4BF60F3-56EE-4DDF-86A8-12A8319ABABB}"/>
              </a:ext>
            </a:extLst>
          </p:cNvPr>
          <p:cNvSpPr/>
          <p:nvPr/>
        </p:nvSpPr>
        <p:spPr>
          <a:xfrm>
            <a:off x="5355895" y="2136662"/>
            <a:ext cx="265203" cy="27102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Овал 55">
            <a:extLst>
              <a:ext uri="{FF2B5EF4-FFF2-40B4-BE49-F238E27FC236}">
                <a16:creationId xmlns:a16="http://schemas.microsoft.com/office/drawing/2014/main" id="{8FC75F27-3375-436F-A677-AA506C429B9C}"/>
              </a:ext>
            </a:extLst>
          </p:cNvPr>
          <p:cNvSpPr/>
          <p:nvPr/>
        </p:nvSpPr>
        <p:spPr>
          <a:xfrm>
            <a:off x="854403" y="2694599"/>
            <a:ext cx="265203" cy="27102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Овал 56">
            <a:extLst>
              <a:ext uri="{FF2B5EF4-FFF2-40B4-BE49-F238E27FC236}">
                <a16:creationId xmlns:a16="http://schemas.microsoft.com/office/drawing/2014/main" id="{38110C77-319C-4213-AC4F-899B359C67EE}"/>
              </a:ext>
            </a:extLst>
          </p:cNvPr>
          <p:cNvSpPr/>
          <p:nvPr/>
        </p:nvSpPr>
        <p:spPr>
          <a:xfrm>
            <a:off x="1465405" y="2681172"/>
            <a:ext cx="265203" cy="27102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Овал 57">
            <a:extLst>
              <a:ext uri="{FF2B5EF4-FFF2-40B4-BE49-F238E27FC236}">
                <a16:creationId xmlns:a16="http://schemas.microsoft.com/office/drawing/2014/main" id="{521C719B-0658-40AD-8540-3C3909D05624}"/>
              </a:ext>
            </a:extLst>
          </p:cNvPr>
          <p:cNvSpPr/>
          <p:nvPr/>
        </p:nvSpPr>
        <p:spPr>
          <a:xfrm>
            <a:off x="2199302" y="2694599"/>
            <a:ext cx="265203" cy="27102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Овал 58">
            <a:extLst>
              <a:ext uri="{FF2B5EF4-FFF2-40B4-BE49-F238E27FC236}">
                <a16:creationId xmlns:a16="http://schemas.microsoft.com/office/drawing/2014/main" id="{945F4976-3BF3-4E83-8E95-30C5CA0D0C9B}"/>
              </a:ext>
            </a:extLst>
          </p:cNvPr>
          <p:cNvSpPr/>
          <p:nvPr/>
        </p:nvSpPr>
        <p:spPr>
          <a:xfrm>
            <a:off x="5397860" y="2711437"/>
            <a:ext cx="265203" cy="27102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Овал 59">
            <a:extLst>
              <a:ext uri="{FF2B5EF4-FFF2-40B4-BE49-F238E27FC236}">
                <a16:creationId xmlns:a16="http://schemas.microsoft.com/office/drawing/2014/main" id="{C1EEB180-61BE-4BAC-994F-B331C938BC1F}"/>
              </a:ext>
            </a:extLst>
          </p:cNvPr>
          <p:cNvSpPr/>
          <p:nvPr/>
        </p:nvSpPr>
        <p:spPr>
          <a:xfrm>
            <a:off x="6093855" y="2694599"/>
            <a:ext cx="265203" cy="27102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Овал 60">
            <a:extLst>
              <a:ext uri="{FF2B5EF4-FFF2-40B4-BE49-F238E27FC236}">
                <a16:creationId xmlns:a16="http://schemas.microsoft.com/office/drawing/2014/main" id="{5236933D-66C0-46D7-A046-513D4E9293A1}"/>
              </a:ext>
            </a:extLst>
          </p:cNvPr>
          <p:cNvSpPr/>
          <p:nvPr/>
        </p:nvSpPr>
        <p:spPr>
          <a:xfrm>
            <a:off x="6069692" y="3405553"/>
            <a:ext cx="265203" cy="27102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Овал 61">
            <a:extLst>
              <a:ext uri="{FF2B5EF4-FFF2-40B4-BE49-F238E27FC236}">
                <a16:creationId xmlns:a16="http://schemas.microsoft.com/office/drawing/2014/main" id="{E6D96EB0-E156-4FAB-9721-74FDE10E6540}"/>
              </a:ext>
            </a:extLst>
          </p:cNvPr>
          <p:cNvSpPr/>
          <p:nvPr/>
        </p:nvSpPr>
        <p:spPr>
          <a:xfrm>
            <a:off x="6680019" y="3429000"/>
            <a:ext cx="265203" cy="27102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Овал 62">
            <a:extLst>
              <a:ext uri="{FF2B5EF4-FFF2-40B4-BE49-F238E27FC236}">
                <a16:creationId xmlns:a16="http://schemas.microsoft.com/office/drawing/2014/main" id="{89509310-A3E2-46E8-92F0-7C3C400B4204}"/>
              </a:ext>
            </a:extLst>
          </p:cNvPr>
          <p:cNvSpPr/>
          <p:nvPr/>
        </p:nvSpPr>
        <p:spPr>
          <a:xfrm>
            <a:off x="6636419" y="4033548"/>
            <a:ext cx="265203" cy="27102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Овал 63">
            <a:extLst>
              <a:ext uri="{FF2B5EF4-FFF2-40B4-BE49-F238E27FC236}">
                <a16:creationId xmlns:a16="http://schemas.microsoft.com/office/drawing/2014/main" id="{E4C76CA6-2C9A-421B-BC42-B5CA8EBB89F5}"/>
              </a:ext>
            </a:extLst>
          </p:cNvPr>
          <p:cNvSpPr/>
          <p:nvPr/>
        </p:nvSpPr>
        <p:spPr>
          <a:xfrm>
            <a:off x="6708328" y="4617363"/>
            <a:ext cx="265203" cy="27102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Овал 64">
            <a:extLst>
              <a:ext uri="{FF2B5EF4-FFF2-40B4-BE49-F238E27FC236}">
                <a16:creationId xmlns:a16="http://schemas.microsoft.com/office/drawing/2014/main" id="{A037C444-AD25-4751-93CE-2676B445A483}"/>
              </a:ext>
            </a:extLst>
          </p:cNvPr>
          <p:cNvSpPr/>
          <p:nvPr/>
        </p:nvSpPr>
        <p:spPr>
          <a:xfrm>
            <a:off x="6697040" y="5273163"/>
            <a:ext cx="265203" cy="27102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Овал 65">
            <a:extLst>
              <a:ext uri="{FF2B5EF4-FFF2-40B4-BE49-F238E27FC236}">
                <a16:creationId xmlns:a16="http://schemas.microsoft.com/office/drawing/2014/main" id="{C17C982C-6BA1-4D2D-83CE-463BFB3DF2DD}"/>
              </a:ext>
            </a:extLst>
          </p:cNvPr>
          <p:cNvSpPr/>
          <p:nvPr/>
        </p:nvSpPr>
        <p:spPr>
          <a:xfrm>
            <a:off x="6102285" y="5297757"/>
            <a:ext cx="265203" cy="27102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Овал 66">
            <a:extLst>
              <a:ext uri="{FF2B5EF4-FFF2-40B4-BE49-F238E27FC236}">
                <a16:creationId xmlns:a16="http://schemas.microsoft.com/office/drawing/2014/main" id="{637C0B46-0894-4F73-B096-733F0529427F}"/>
              </a:ext>
            </a:extLst>
          </p:cNvPr>
          <p:cNvSpPr/>
          <p:nvPr/>
        </p:nvSpPr>
        <p:spPr>
          <a:xfrm>
            <a:off x="6087475" y="5913858"/>
            <a:ext cx="265203" cy="27102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Овал 67">
            <a:extLst>
              <a:ext uri="{FF2B5EF4-FFF2-40B4-BE49-F238E27FC236}">
                <a16:creationId xmlns:a16="http://schemas.microsoft.com/office/drawing/2014/main" id="{D596E3BE-57BF-4A0E-AB38-674F7F049217}"/>
              </a:ext>
            </a:extLst>
          </p:cNvPr>
          <p:cNvSpPr/>
          <p:nvPr/>
        </p:nvSpPr>
        <p:spPr>
          <a:xfrm>
            <a:off x="5434947" y="5961954"/>
            <a:ext cx="265203" cy="27102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Овал 68">
            <a:extLst>
              <a:ext uri="{FF2B5EF4-FFF2-40B4-BE49-F238E27FC236}">
                <a16:creationId xmlns:a16="http://schemas.microsoft.com/office/drawing/2014/main" id="{DD0D27F8-97AD-42E9-BF2B-BE4814DC6217}"/>
              </a:ext>
            </a:extLst>
          </p:cNvPr>
          <p:cNvSpPr/>
          <p:nvPr/>
        </p:nvSpPr>
        <p:spPr>
          <a:xfrm>
            <a:off x="4801266" y="5933315"/>
            <a:ext cx="265203" cy="27102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Овал 69">
            <a:extLst>
              <a:ext uri="{FF2B5EF4-FFF2-40B4-BE49-F238E27FC236}">
                <a16:creationId xmlns:a16="http://schemas.microsoft.com/office/drawing/2014/main" id="{900285E2-8332-4743-B212-19DDDDECAE4D}"/>
              </a:ext>
            </a:extLst>
          </p:cNvPr>
          <p:cNvSpPr/>
          <p:nvPr/>
        </p:nvSpPr>
        <p:spPr>
          <a:xfrm>
            <a:off x="4213697" y="6434648"/>
            <a:ext cx="265203" cy="27102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Овал 70">
            <a:extLst>
              <a:ext uri="{FF2B5EF4-FFF2-40B4-BE49-F238E27FC236}">
                <a16:creationId xmlns:a16="http://schemas.microsoft.com/office/drawing/2014/main" id="{51B855E1-1352-4603-AAF6-63587E2D4044}"/>
              </a:ext>
            </a:extLst>
          </p:cNvPr>
          <p:cNvSpPr/>
          <p:nvPr/>
        </p:nvSpPr>
        <p:spPr>
          <a:xfrm>
            <a:off x="3509663" y="6525200"/>
            <a:ext cx="265203" cy="27102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Овал 72">
            <a:extLst>
              <a:ext uri="{FF2B5EF4-FFF2-40B4-BE49-F238E27FC236}">
                <a16:creationId xmlns:a16="http://schemas.microsoft.com/office/drawing/2014/main" id="{E0A64615-C05E-4035-B387-5CABD1C46FAC}"/>
              </a:ext>
            </a:extLst>
          </p:cNvPr>
          <p:cNvSpPr/>
          <p:nvPr/>
        </p:nvSpPr>
        <p:spPr>
          <a:xfrm>
            <a:off x="2723578" y="5853275"/>
            <a:ext cx="265203" cy="27102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4" name="Овал 73">
            <a:extLst>
              <a:ext uri="{FF2B5EF4-FFF2-40B4-BE49-F238E27FC236}">
                <a16:creationId xmlns:a16="http://schemas.microsoft.com/office/drawing/2014/main" id="{237FC071-E792-455A-87FF-63EA18386D39}"/>
              </a:ext>
            </a:extLst>
          </p:cNvPr>
          <p:cNvSpPr/>
          <p:nvPr/>
        </p:nvSpPr>
        <p:spPr>
          <a:xfrm>
            <a:off x="2079943" y="5862057"/>
            <a:ext cx="265203" cy="27102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Овал 74">
            <a:extLst>
              <a:ext uri="{FF2B5EF4-FFF2-40B4-BE49-F238E27FC236}">
                <a16:creationId xmlns:a16="http://schemas.microsoft.com/office/drawing/2014/main" id="{E4E1227D-4950-4FB3-A183-64A55446E884}"/>
              </a:ext>
            </a:extLst>
          </p:cNvPr>
          <p:cNvSpPr/>
          <p:nvPr/>
        </p:nvSpPr>
        <p:spPr>
          <a:xfrm>
            <a:off x="1436308" y="5853275"/>
            <a:ext cx="265203" cy="27102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" name="Овал 75">
            <a:extLst>
              <a:ext uri="{FF2B5EF4-FFF2-40B4-BE49-F238E27FC236}">
                <a16:creationId xmlns:a16="http://schemas.microsoft.com/office/drawing/2014/main" id="{5ADD8953-CF3B-4BCC-8F3F-E2107DE6EF60}"/>
              </a:ext>
            </a:extLst>
          </p:cNvPr>
          <p:cNvSpPr/>
          <p:nvPr/>
        </p:nvSpPr>
        <p:spPr>
          <a:xfrm>
            <a:off x="1441454" y="5258873"/>
            <a:ext cx="265203" cy="27102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7" name="Овал 76">
            <a:extLst>
              <a:ext uri="{FF2B5EF4-FFF2-40B4-BE49-F238E27FC236}">
                <a16:creationId xmlns:a16="http://schemas.microsoft.com/office/drawing/2014/main" id="{99E53EF8-AF9E-44BE-8CAD-D0F236D2F162}"/>
              </a:ext>
            </a:extLst>
          </p:cNvPr>
          <p:cNvSpPr/>
          <p:nvPr/>
        </p:nvSpPr>
        <p:spPr>
          <a:xfrm>
            <a:off x="870021" y="5239703"/>
            <a:ext cx="265203" cy="27102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8" name="Овал 77">
            <a:extLst>
              <a:ext uri="{FF2B5EF4-FFF2-40B4-BE49-F238E27FC236}">
                <a16:creationId xmlns:a16="http://schemas.microsoft.com/office/drawing/2014/main" id="{574B085F-7697-49BF-9B85-4171DBA843B1}"/>
              </a:ext>
            </a:extLst>
          </p:cNvPr>
          <p:cNvSpPr/>
          <p:nvPr/>
        </p:nvSpPr>
        <p:spPr>
          <a:xfrm>
            <a:off x="895066" y="4638778"/>
            <a:ext cx="265203" cy="27102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9" name="Овал 78">
            <a:extLst>
              <a:ext uri="{FF2B5EF4-FFF2-40B4-BE49-F238E27FC236}">
                <a16:creationId xmlns:a16="http://schemas.microsoft.com/office/drawing/2014/main" id="{13C82E91-3A88-4AAA-B5A5-D86A0EE37B1A}"/>
              </a:ext>
            </a:extLst>
          </p:cNvPr>
          <p:cNvSpPr/>
          <p:nvPr/>
        </p:nvSpPr>
        <p:spPr>
          <a:xfrm>
            <a:off x="808743" y="4072194"/>
            <a:ext cx="265203" cy="27102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0" name="Овал 79">
            <a:extLst>
              <a:ext uri="{FF2B5EF4-FFF2-40B4-BE49-F238E27FC236}">
                <a16:creationId xmlns:a16="http://schemas.microsoft.com/office/drawing/2014/main" id="{9EC9568E-B92D-458D-A65D-6CC8870EF006}"/>
              </a:ext>
            </a:extLst>
          </p:cNvPr>
          <p:cNvSpPr/>
          <p:nvPr/>
        </p:nvSpPr>
        <p:spPr>
          <a:xfrm>
            <a:off x="875791" y="3380503"/>
            <a:ext cx="265203" cy="27102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1" name="Овал 80">
            <a:extLst>
              <a:ext uri="{FF2B5EF4-FFF2-40B4-BE49-F238E27FC236}">
                <a16:creationId xmlns:a16="http://schemas.microsoft.com/office/drawing/2014/main" id="{E705A25E-E4D8-48BF-9817-ACC766B7333C}"/>
              </a:ext>
            </a:extLst>
          </p:cNvPr>
          <p:cNvSpPr/>
          <p:nvPr/>
        </p:nvSpPr>
        <p:spPr>
          <a:xfrm>
            <a:off x="1424954" y="3302999"/>
            <a:ext cx="265203" cy="27102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819E0709-3080-4C5E-9013-1278592A1998}"/>
              </a:ext>
            </a:extLst>
          </p:cNvPr>
          <p:cNvSpPr txBox="1"/>
          <p:nvPr/>
        </p:nvSpPr>
        <p:spPr>
          <a:xfrm>
            <a:off x="8515823" y="4816880"/>
            <a:ext cx="332563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Неполных квадратов 30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3" name="Рисунок 82" descr="Флажок со сплошной заливкой">
            <a:extLst>
              <a:ext uri="{FF2B5EF4-FFF2-40B4-BE49-F238E27FC236}">
                <a16:creationId xmlns:a16="http://schemas.microsoft.com/office/drawing/2014/main" id="{164132EB-B7A1-4C5A-8937-1DB6820F0E0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192259" y="450985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14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7" fill="hold">
                      <p:stCondLst>
                        <p:cond delay="indefinite"/>
                      </p:stCondLst>
                      <p:childTnLst>
                        <p:par>
                          <p:cTn id="258" fill="hold">
                            <p:stCondLst>
                              <p:cond delay="0"/>
                            </p:stCondLst>
                            <p:childTnLst>
                              <p:par>
                                <p:cTn id="2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5" fill="hold">
                      <p:stCondLst>
                        <p:cond delay="indefinite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1" fill="hold">
                      <p:stCondLst>
                        <p:cond delay="indefinite"/>
                      </p:stCondLst>
                      <p:childTnLst>
                        <p:par>
                          <p:cTn id="282" fill="hold">
                            <p:stCondLst>
                              <p:cond delay="0"/>
                            </p:stCondLst>
                            <p:childTnLst>
                              <p:par>
                                <p:cTn id="2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7" fill="hold">
                      <p:stCondLst>
                        <p:cond delay="indefinite"/>
                      </p:stCondLst>
                      <p:childTnLst>
                        <p:par>
                          <p:cTn id="288" fill="hold">
                            <p:stCondLst>
                              <p:cond delay="0"/>
                            </p:stCondLst>
                            <p:childTnLst>
                              <p:par>
                                <p:cTn id="2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3" fill="hold">
                      <p:stCondLst>
                        <p:cond delay="indefinite"/>
                      </p:stCondLst>
                      <p:childTnLst>
                        <p:par>
                          <p:cTn id="294" fill="hold">
                            <p:stCondLst>
                              <p:cond delay="0"/>
                            </p:stCondLst>
                            <p:childTnLst>
                              <p:par>
                                <p:cTn id="2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9" fill="hold">
                      <p:stCondLst>
                        <p:cond delay="indefinite"/>
                      </p:stCondLst>
                      <p:childTnLst>
                        <p:par>
                          <p:cTn id="300" fill="hold">
                            <p:stCondLst>
                              <p:cond delay="0"/>
                            </p:stCondLst>
                            <p:childTnLst>
                              <p:par>
                                <p:cTn id="3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5" fill="hold">
                      <p:stCondLst>
                        <p:cond delay="indefinite"/>
                      </p:stCondLst>
                      <p:childTnLst>
                        <p:par>
                          <p:cTn id="306" fill="hold">
                            <p:stCondLst>
                              <p:cond delay="0"/>
                            </p:stCondLst>
                            <p:childTnLst>
                              <p:par>
                                <p:cTn id="30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7" fill="hold">
                      <p:stCondLst>
                        <p:cond delay="indefinite"/>
                      </p:stCondLst>
                      <p:childTnLst>
                        <p:par>
                          <p:cTn id="318" fill="hold">
                            <p:stCondLst>
                              <p:cond delay="0"/>
                            </p:stCondLst>
                            <p:childTnLst>
                              <p:par>
                                <p:cTn id="3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3" fill="hold">
                      <p:stCondLst>
                        <p:cond delay="indefinite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9" fill="hold">
                      <p:stCondLst>
                        <p:cond delay="indefinite"/>
                      </p:stCondLst>
                      <p:childTnLst>
                        <p:par>
                          <p:cTn id="330" fill="hold">
                            <p:stCondLst>
                              <p:cond delay="0"/>
                            </p:stCondLst>
                            <p:childTnLst>
                              <p:par>
                                <p:cTn id="3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5" fill="hold">
                      <p:stCondLst>
                        <p:cond delay="indefinite"/>
                      </p:stCondLst>
                      <p:childTnLst>
                        <p:par>
                          <p:cTn id="336" fill="hold">
                            <p:stCondLst>
                              <p:cond delay="0"/>
                            </p:stCondLst>
                            <p:childTnLst>
                              <p:par>
                                <p:cTn id="3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1" fill="hold">
                      <p:stCondLst>
                        <p:cond delay="indefinite"/>
                      </p:stCondLst>
                      <p:childTnLst>
                        <p:par>
                          <p:cTn id="342" fill="hold">
                            <p:stCondLst>
                              <p:cond delay="0"/>
                            </p:stCondLst>
                            <p:childTnLst>
                              <p:par>
                                <p:cTn id="3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7" fill="hold">
                      <p:stCondLst>
                        <p:cond delay="indefinite"/>
                      </p:stCondLst>
                      <p:childTnLst>
                        <p:par>
                          <p:cTn id="348" fill="hold">
                            <p:stCondLst>
                              <p:cond delay="0"/>
                            </p:stCondLst>
                            <p:childTnLst>
                              <p:par>
                                <p:cTn id="3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3" fill="hold">
                      <p:stCondLst>
                        <p:cond delay="indefinite"/>
                      </p:stCondLst>
                      <p:childTnLst>
                        <p:par>
                          <p:cTn id="354" fill="hold">
                            <p:stCondLst>
                              <p:cond delay="0"/>
                            </p:stCondLst>
                            <p:childTnLst>
                              <p:par>
                                <p:cTn id="3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9" fill="hold">
                      <p:stCondLst>
                        <p:cond delay="indefinite"/>
                      </p:stCondLst>
                      <p:childTnLst>
                        <p:par>
                          <p:cTn id="360" fill="hold">
                            <p:stCondLst>
                              <p:cond delay="0"/>
                            </p:stCondLst>
                            <p:childTnLst>
                              <p:par>
                                <p:cTn id="3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5" fill="hold">
                      <p:stCondLst>
                        <p:cond delay="indefinite"/>
                      </p:stCondLst>
                      <p:childTnLst>
                        <p:par>
                          <p:cTn id="366" fill="hold">
                            <p:stCondLst>
                              <p:cond delay="0"/>
                            </p:stCondLst>
                            <p:childTnLst>
                              <p:par>
                                <p:cTn id="3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1" fill="hold">
                      <p:stCondLst>
                        <p:cond delay="indefinite"/>
                      </p:stCondLst>
                      <p:childTnLst>
                        <p:par>
                          <p:cTn id="372" fill="hold">
                            <p:stCondLst>
                              <p:cond delay="0"/>
                            </p:stCondLst>
                            <p:childTnLst>
                              <p:par>
                                <p:cTn id="3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5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7" fill="hold">
                      <p:stCondLst>
                        <p:cond delay="indefinite"/>
                      </p:stCondLst>
                      <p:childTnLst>
                        <p:par>
                          <p:cTn id="378" fill="hold">
                            <p:stCondLst>
                              <p:cond delay="0"/>
                            </p:stCondLst>
                            <p:childTnLst>
                              <p:par>
                                <p:cTn id="37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3" fill="hold">
                      <p:stCondLst>
                        <p:cond delay="indefinite"/>
                      </p:stCondLst>
                      <p:childTnLst>
                        <p:par>
                          <p:cTn id="384" fill="hold">
                            <p:stCondLst>
                              <p:cond delay="0"/>
                            </p:stCondLst>
                            <p:childTnLst>
                              <p:par>
                                <p:cTn id="38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9" fill="hold">
                      <p:stCondLst>
                        <p:cond delay="indefinite"/>
                      </p:stCondLst>
                      <p:childTnLst>
                        <p:par>
                          <p:cTn id="390" fill="hold">
                            <p:stCondLst>
                              <p:cond delay="0"/>
                            </p:stCondLst>
                            <p:childTnLst>
                              <p:par>
                                <p:cTn id="39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5" fill="hold">
                      <p:stCondLst>
                        <p:cond delay="indefinite"/>
                      </p:stCondLst>
                      <p:childTnLst>
                        <p:par>
                          <p:cTn id="396" fill="hold">
                            <p:stCondLst>
                              <p:cond delay="0"/>
                            </p:stCondLst>
                            <p:childTnLst>
                              <p:par>
                                <p:cTn id="39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1" fill="hold">
                      <p:stCondLst>
                        <p:cond delay="indefinite"/>
                      </p:stCondLst>
                      <p:childTnLst>
                        <p:par>
                          <p:cTn id="402" fill="hold">
                            <p:stCondLst>
                              <p:cond delay="0"/>
                            </p:stCondLst>
                            <p:childTnLst>
                              <p:par>
                                <p:cTn id="40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7" fill="hold">
                      <p:stCondLst>
                        <p:cond delay="indefinite"/>
                      </p:stCondLst>
                      <p:childTnLst>
                        <p:par>
                          <p:cTn id="408" fill="hold">
                            <p:stCondLst>
                              <p:cond delay="0"/>
                            </p:stCondLst>
                            <p:childTnLst>
                              <p:par>
                                <p:cTn id="4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1" fill="hold">
                      <p:stCondLst>
                        <p:cond delay="indefinite"/>
                      </p:stCondLst>
                      <p:childTnLst>
                        <p:par>
                          <p:cTn id="412" fill="hold">
                            <p:stCondLst>
                              <p:cond delay="0"/>
                            </p:stCondLst>
                            <p:childTnLst>
                              <p:par>
                                <p:cTn id="4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14" grpId="0"/>
      <p:bldP spid="48" grpId="0"/>
      <p:bldP spid="50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Picture background">
            <a:extLst>
              <a:ext uri="{FF2B5EF4-FFF2-40B4-BE49-F238E27FC236}">
                <a16:creationId xmlns:a16="http://schemas.microsoft.com/office/drawing/2014/main" id="{6DFAB5E5-6575-499E-9643-2907505C59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6030772-A0E7-4D4A-AF15-7E98876FB4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64346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2E3C8D4-359D-417F-83C5-2FDD0D2E62DC}"/>
              </a:ext>
            </a:extLst>
          </p:cNvPr>
          <p:cNvSpPr txBox="1"/>
          <p:nvPr/>
        </p:nvSpPr>
        <p:spPr>
          <a:xfrm>
            <a:off x="7844568" y="422701"/>
            <a:ext cx="40005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Полных квадратов 34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DC38EDF-FC93-4086-9B6E-67A5F238E3B8}"/>
              </a:ext>
            </a:extLst>
          </p:cNvPr>
          <p:cNvSpPr txBox="1"/>
          <p:nvPr/>
        </p:nvSpPr>
        <p:spPr>
          <a:xfrm>
            <a:off x="7844569" y="1043666"/>
            <a:ext cx="43474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Неполных квадратов 30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5F9FBAB-A560-4C3D-81E3-088130A6AB67}"/>
              </a:ext>
            </a:extLst>
          </p:cNvPr>
          <p:cNvSpPr txBox="1"/>
          <p:nvPr/>
        </p:nvSpPr>
        <p:spPr>
          <a:xfrm>
            <a:off x="7844568" y="1661925"/>
            <a:ext cx="447355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Делим количество неполных квадратов на 2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(Люди договорились два неполных квадратных сантиметра  считать за один полный)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83A2099-AF12-45A6-82F4-5EC241DDDFE8}"/>
              </a:ext>
            </a:extLst>
          </p:cNvPr>
          <p:cNvSpPr txBox="1"/>
          <p:nvPr/>
        </p:nvSpPr>
        <p:spPr>
          <a:xfrm>
            <a:off x="9460711" y="3910046"/>
            <a:ext cx="3405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30:2=15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81C79B4-5DAD-44FB-82C6-0227166AD6DC}"/>
              </a:ext>
            </a:extLst>
          </p:cNvPr>
          <p:cNvSpPr txBox="1"/>
          <p:nvPr/>
        </p:nvSpPr>
        <p:spPr>
          <a:xfrm>
            <a:off x="7844567" y="4686831"/>
            <a:ext cx="400059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Теперь складываем!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1C494E7-6C5A-4409-A4F4-9FDA8D38349C}"/>
                  </a:ext>
                </a:extLst>
              </p:cNvPr>
              <p:cNvSpPr txBox="1"/>
              <p:nvPr/>
            </p:nvSpPr>
            <p:spPr>
              <a:xfrm>
                <a:off x="8378670" y="5491168"/>
                <a:ext cx="340535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3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34+15=49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ru-RU" sz="3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СМ</m:t>
                        </m:r>
                      </m:e>
                      <m:sup>
                        <m:r>
                          <a:rPr lang="en-US" sz="36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ru-RU" sz="3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1C494E7-6C5A-4409-A4F4-9FDA8D3834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8670" y="5491168"/>
                <a:ext cx="3405352" cy="646331"/>
              </a:xfrm>
              <a:prstGeom prst="rect">
                <a:avLst/>
              </a:prstGeom>
              <a:blipFill>
                <a:blip r:embed="rId4"/>
                <a:stretch>
                  <a:fillRect l="-5367" t="-15094" b="-3490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47117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ideo">
            <a:hlinkClick r:id="" action="ppaction://media"/>
            <a:extLst>
              <a:ext uri="{FF2B5EF4-FFF2-40B4-BE49-F238E27FC236}">
                <a16:creationId xmlns:a16="http://schemas.microsoft.com/office/drawing/2014/main" id="{03F9595B-EB83-4E73-A449-ACB501BA4D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узырек для мыслей: облако 2">
            <a:extLst>
              <a:ext uri="{FF2B5EF4-FFF2-40B4-BE49-F238E27FC236}">
                <a16:creationId xmlns:a16="http://schemas.microsoft.com/office/drawing/2014/main" id="{142EA326-0B67-49C5-8C44-9A00E56E724C}"/>
              </a:ext>
            </a:extLst>
          </p:cNvPr>
          <p:cNvSpPr/>
          <p:nvPr/>
        </p:nvSpPr>
        <p:spPr>
          <a:xfrm>
            <a:off x="7454348" y="417443"/>
            <a:ext cx="4244009" cy="2087217"/>
          </a:xfrm>
          <a:prstGeom prst="cloudCallou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DB08AB2-7FE9-425B-904C-7614A20497AA}"/>
              </a:ext>
            </a:extLst>
          </p:cNvPr>
          <p:cNvSpPr txBox="1"/>
          <p:nvPr/>
        </p:nvSpPr>
        <p:spPr>
          <a:xfrm>
            <a:off x="8178248" y="860886"/>
            <a:ext cx="31854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Ребята, Вы узнали мою площадь?</a:t>
            </a:r>
          </a:p>
        </p:txBody>
      </p:sp>
      <p:sp>
        <p:nvSpPr>
          <p:cNvPr id="6" name="Пузырек для мыслей: облако 5">
            <a:extLst>
              <a:ext uri="{FF2B5EF4-FFF2-40B4-BE49-F238E27FC236}">
                <a16:creationId xmlns:a16="http://schemas.microsoft.com/office/drawing/2014/main" id="{42B9CF63-2141-4F4D-9CAD-61D552EE8668}"/>
              </a:ext>
            </a:extLst>
          </p:cNvPr>
          <p:cNvSpPr/>
          <p:nvPr/>
        </p:nvSpPr>
        <p:spPr>
          <a:xfrm>
            <a:off x="8261474" y="4498559"/>
            <a:ext cx="3436883" cy="2087217"/>
          </a:xfrm>
          <a:prstGeom prst="cloudCallou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1EC8205-232B-4FDD-AA09-24E413871419}"/>
                  </a:ext>
                </a:extLst>
              </p:cNvPr>
              <p:cNvSpPr txBox="1"/>
              <p:nvPr/>
            </p:nvSpPr>
            <p:spPr>
              <a:xfrm>
                <a:off x="8693483" y="5018947"/>
                <a:ext cx="6295696" cy="9541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Твоя площадь </a:t>
                </a:r>
              </a:p>
              <a:p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49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ru-RU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СМ</m:t>
                        </m:r>
                      </m:e>
                      <m:sup>
                        <m:r>
                          <a:rPr lang="en-US" sz="28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ru-RU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1EC8205-232B-4FDD-AA09-24E4138714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3483" y="5018947"/>
                <a:ext cx="6295696" cy="954107"/>
              </a:xfrm>
              <a:prstGeom prst="rect">
                <a:avLst/>
              </a:prstGeom>
              <a:blipFill>
                <a:blip r:embed="rId5"/>
                <a:stretch>
                  <a:fillRect l="-1936" t="-6369" b="-1656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7530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6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5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ideo">
            <a:hlinkClick r:id="" action="ppaction://media"/>
            <a:extLst>
              <a:ext uri="{FF2B5EF4-FFF2-40B4-BE49-F238E27FC236}">
                <a16:creationId xmlns:a16="http://schemas.microsoft.com/office/drawing/2014/main" id="{03F9595B-EB83-4E73-A449-ACB501BA4D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узырек для мыслей: облако 2">
            <a:extLst>
              <a:ext uri="{FF2B5EF4-FFF2-40B4-BE49-F238E27FC236}">
                <a16:creationId xmlns:a16="http://schemas.microsoft.com/office/drawing/2014/main" id="{142EA326-0B67-49C5-8C44-9A00E56E724C}"/>
              </a:ext>
            </a:extLst>
          </p:cNvPr>
          <p:cNvSpPr/>
          <p:nvPr/>
        </p:nvSpPr>
        <p:spPr>
          <a:xfrm>
            <a:off x="7454348" y="417443"/>
            <a:ext cx="4244009" cy="2087217"/>
          </a:xfrm>
          <a:prstGeom prst="cloudCallou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DB08AB2-7FE9-425B-904C-7614A20497AA}"/>
              </a:ext>
            </a:extLst>
          </p:cNvPr>
          <p:cNvSpPr txBox="1"/>
          <p:nvPr/>
        </p:nvSpPr>
        <p:spPr>
          <a:xfrm>
            <a:off x="8274326" y="895322"/>
            <a:ext cx="31854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Ураааа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Вам!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65F962-F07D-4BE8-99B1-A0A2EA091AE5}"/>
              </a:ext>
            </a:extLst>
          </p:cNvPr>
          <p:cNvSpPr txBox="1"/>
          <p:nvPr/>
        </p:nvSpPr>
        <p:spPr>
          <a:xfrm>
            <a:off x="8457516" y="863644"/>
            <a:ext cx="20810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новых встреч!</a:t>
            </a:r>
          </a:p>
        </p:txBody>
      </p:sp>
    </p:spTree>
    <p:extLst>
      <p:ext uri="{BB962C8B-B14F-4D97-AF65-F5344CB8AC3E}">
        <p14:creationId xmlns:p14="http://schemas.microsoft.com/office/powerpoint/2010/main" val="2220618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6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5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172</Words>
  <Application>Microsoft Office PowerPoint</Application>
  <PresentationFormat>Широкоэкранный</PresentationFormat>
  <Paragraphs>34</Paragraphs>
  <Slides>9</Slides>
  <Notes>0</Notes>
  <HiddenSlides>0</HiddenSlides>
  <MMClips>4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Cambria Math</vt:lpstr>
      <vt:lpstr>Times New Roman</vt:lpstr>
      <vt:lpstr>Тема Office</vt:lpstr>
      <vt:lpstr>Палетка.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Палетка.</dc:title>
  <dc:creator>Кристина Воронцова</dc:creator>
  <cp:lastModifiedBy>Кристина Воронцова</cp:lastModifiedBy>
  <cp:revision>9</cp:revision>
  <dcterms:created xsi:type="dcterms:W3CDTF">2024-05-14T13:38:22Z</dcterms:created>
  <dcterms:modified xsi:type="dcterms:W3CDTF">2024-05-14T15:01:46Z</dcterms:modified>
</cp:coreProperties>
</file>