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64" r:id="rId4"/>
    <p:sldId id="258" r:id="rId5"/>
    <p:sldId id="262" r:id="rId6"/>
    <p:sldId id="265" r:id="rId7"/>
    <p:sldId id="260" r:id="rId8"/>
    <p:sldId id="261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52D94-581C-41E0-926D-CCE482F8C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57F5EE-5591-44BA-B649-E460692F5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731C34-AF3C-4A33-8581-0C02A29B4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ECA6A-FEE2-4F18-BD73-380A8473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609783-A342-44D2-B92D-B63EF203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909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FDF9D-38EE-4E6F-9CF9-4FA9EC764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8F3B0C-1EE6-4A4E-95F5-440CC7853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CE6708-F24B-4A48-86E7-9609D7BD4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8B08D2-2F8D-4FAB-916E-5828AE04B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A9D7F8-2FAA-49D9-B4BF-A46D7A7AF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74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F5BCD9-8AB3-4FBF-BCD2-F24DC3C82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62B32E-13C8-4289-BAC6-639D6BA6D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9AC876-C94C-4EFF-8BCC-9DDD2D4C1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3B6BE8-8B53-41A9-8D48-9FCD92C95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D868A8-569C-4FA8-BE41-4906DBC3E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179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91219-BABA-4EB3-BEC7-6BE3B6B2B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54D59B-E881-4089-B270-FF4E477B3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FC3FC2-28CD-418B-914C-B694A062A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35113A-0801-4B9F-807F-1C0124C56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BE46F1-C04B-410B-ABDD-0FCAEA350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CA6409-15AB-439F-B298-D5761CA7D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471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479CAD-9FE6-4AD1-8B48-0C4C7F78C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04158F-5D59-4879-802A-46C3EF2F1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5E8087-3193-49F6-8085-09BCE4FCB4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4863F2-1400-467B-94CB-33D8E9C06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F8C3F0-ADA8-46AE-9815-3CE899625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179E8A8-4924-4144-88AB-C066614CA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5ECF2FF-0799-46DD-B82D-80B70DC3C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58D16B7-CE3D-4FAD-8600-9AEC257D7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00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63D25-45D8-4274-B1FF-119AF749A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7E5219D-A0AC-4784-8769-A604B61D3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D32B19A-4A39-4E46-9621-8CA6A05F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986E26E-8F81-47ED-90F0-08ADFEB31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617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C57F71A-68DD-468C-97AF-989F2CB8E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CC84D73-2D08-4132-9394-97D27961F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5FA745-7BD3-4272-8EE2-85E7903F3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56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8EE0DC-E13B-4544-BF5C-F1EF4B45F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C0AD38-4C72-41D1-BC21-6D988E2DE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3F7816-D3C0-491B-BA4D-C2AC04529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89DA15-3C25-4E57-9710-A3F6E6B2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4B6268-3233-46EA-9B27-45E6C5FC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41F5C6-C7B1-4EEC-80C6-C974693BC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004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3346D-1454-4775-BA08-5719145CE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CED068F-BFBF-4C66-83E1-28E739D5C8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12A604-226A-4F1E-ACC3-8FEB45E67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39DCED-7DE6-4CC9-9761-436702EE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455A24-564A-4915-9AAF-D2A02B0F4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A97D63-13E8-4C70-83B1-97A64B2A4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547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7A8B16-829E-4D46-9002-4A1344F9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9D0643-4B7E-4F16-82B4-3B8599DF8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4E23E9-D1DD-4DB9-AAA8-42AA159D8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7A161A-4724-4782-9912-80A3F85E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610951-D51C-40D7-8992-6B36A51D7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76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FB2F87E-AC21-47DA-8C9E-0C6B5534BE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D34383-685D-485E-9B6F-1ECCD608D7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0BF531-146D-4911-A1E5-DC87F3E9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FAC2CC-949C-456A-9830-9D325ACDC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ADCD07-6BC3-437B-BDF2-E00C135DE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46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BD12D1-D569-487F-AA71-7D3E42071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39180-77E5-4ACB-9631-FAABEC6EF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056B14-2211-4399-A036-585195BBB6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16139-2D58-4850-9E9D-DD85BF662A03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C4C7E7-9239-4C38-AC20-3ADD6DDE77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B503DF-D653-45D6-9B5B-F295597A9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F6D68-8DBA-4CD7-802B-8EA93DE6D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63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6A491534-B5F9-48BC-94DD-3B11F59BA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7AF248-2961-4F34-B04B-668496C1F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24" y="960368"/>
            <a:ext cx="4267200" cy="4257675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185368E-44BE-4263-89C1-85EBF3745D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1" t="6521" r="6776" b="31885"/>
          <a:stretch/>
        </p:blipFill>
        <p:spPr bwMode="auto">
          <a:xfrm>
            <a:off x="5484640" y="1580321"/>
            <a:ext cx="5993507" cy="336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BD3EE9F-30A9-46F4-BB80-614C442438ED}"/>
              </a:ext>
            </a:extLst>
          </p:cNvPr>
          <p:cNvCxnSpPr>
            <a:cxnSpLocks/>
          </p:cNvCxnSpPr>
          <p:nvPr/>
        </p:nvCxnSpPr>
        <p:spPr>
          <a:xfrm flipV="1">
            <a:off x="410966" y="4397339"/>
            <a:ext cx="3501738" cy="328773"/>
          </a:xfrm>
          <a:prstGeom prst="line">
            <a:avLst/>
          </a:prstGeom>
          <a:ln w="381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02A71489-3D9C-4D85-A446-E570BC0FB1B5}"/>
              </a:ext>
            </a:extLst>
          </p:cNvPr>
          <p:cNvCxnSpPr>
            <a:cxnSpLocks/>
          </p:cNvCxnSpPr>
          <p:nvPr/>
        </p:nvCxnSpPr>
        <p:spPr>
          <a:xfrm flipH="1" flipV="1">
            <a:off x="3813313" y="4949687"/>
            <a:ext cx="99391" cy="12423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151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>
            <a:extLst>
              <a:ext uri="{FF2B5EF4-FFF2-40B4-BE49-F238E27FC236}">
                <a16:creationId xmlns:a16="http://schemas.microsoft.com/office/drawing/2014/main" id="{36C1CFB1-B0C6-4AA1-A492-C4562F93D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DE9F6FC7-B30F-45EC-BCDE-09783E165C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6" r="12971" b="30435"/>
          <a:stretch/>
        </p:blipFill>
        <p:spPr bwMode="auto">
          <a:xfrm>
            <a:off x="198782" y="2448860"/>
            <a:ext cx="6828183" cy="432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51CA6BA-117F-4691-93B5-64C99DC702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2" t="26522" r="5234" b="8260"/>
          <a:stretch/>
        </p:blipFill>
        <p:spPr bwMode="auto">
          <a:xfrm rot="16200000">
            <a:off x="8275983" y="-467140"/>
            <a:ext cx="2961861" cy="447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Picture background">
            <a:extLst>
              <a:ext uri="{FF2B5EF4-FFF2-40B4-BE49-F238E27FC236}">
                <a16:creationId xmlns:a16="http://schemas.microsoft.com/office/drawing/2014/main" id="{B6A06724-D1CD-4999-A971-74B14DB13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192" b="97089" l="3676" r="98800">
                        <a14:foregroundMark x1="7952" y1="10166" x2="12678" y2="10582"/>
                        <a14:foregroundMark x1="4651" y1="15943" x2="3713" y2="15203"/>
                        <a14:foregroundMark x1="12791" y1="7671" x2="12903" y2="7948"/>
                        <a14:foregroundMark x1="8777" y1="6654" x2="8777" y2="6654"/>
                        <a14:foregroundMark x1="89835" y1="46673" x2="95311" y2="55360"/>
                        <a14:foregroundMark x1="95311" y1="55360" x2="93173" y2="65157"/>
                        <a14:foregroundMark x1="93173" y1="65157" x2="92798" y2="65527"/>
                        <a14:foregroundMark x1="76182" y1="93022" x2="69730" y2="92468"/>
                        <a14:foregroundMark x1="96774" y1="58688" x2="96437" y2="56377"/>
                        <a14:foregroundMark x1="74681" y1="97089" x2="74681" y2="97089"/>
                        <a14:foregroundMark x1="9152" y1="6238" x2="9152" y2="6238"/>
                        <a14:foregroundMark x1="9152" y1="6238" x2="9827" y2="6516"/>
                        <a14:foregroundMark x1="98800" y1="56100" x2="93961" y2="46396"/>
                        <a14:foregroundMark x1="93136" y1="44224" x2="93136" y2="44224"/>
                        <a14:foregroundMark x1="83833" y1="40018" x2="83833" y2="40018"/>
                        <a14:foregroundMark x1="83946" y1="39695" x2="85371" y2="388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919" y="3896137"/>
            <a:ext cx="2742758" cy="222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841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734E79D2-D5FC-44A2-8995-9922E3B03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C08F470-0EFC-4AB5-A41D-8FE9810727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2" t="8986" r="14276" b="10725"/>
          <a:stretch/>
        </p:blipFill>
        <p:spPr bwMode="auto">
          <a:xfrm>
            <a:off x="3289852" y="675860"/>
            <a:ext cx="5923722" cy="550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33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F045FF45-723F-4367-A8B1-649C89AC2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26E7E3-E6AB-46B9-B8ED-DE948B4528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1533" y="1821006"/>
            <a:ext cx="9144000" cy="2387600"/>
          </a:xfrm>
        </p:spPr>
        <p:txBody>
          <a:bodyPr>
            <a:normAutofit/>
          </a:bodyPr>
          <a:lstStyle/>
          <a:p>
            <a:r>
              <a:rPr lang="ru-RU" sz="16600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Круг</a:t>
            </a:r>
          </a:p>
        </p:txBody>
      </p:sp>
    </p:spTree>
    <p:extLst>
      <p:ext uri="{BB962C8B-B14F-4D97-AF65-F5344CB8AC3E}">
        <p14:creationId xmlns:p14="http://schemas.microsoft.com/office/powerpoint/2010/main" val="28844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Picture background">
            <a:extLst>
              <a:ext uri="{FF2B5EF4-FFF2-40B4-BE49-F238E27FC236}">
                <a16:creationId xmlns:a16="http://schemas.microsoft.com/office/drawing/2014/main" id="{020A16EB-EEB7-492B-976E-7B4ECD1C3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8E5296-C0D0-41D2-9C14-688B031C7B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51334"/>
            <a:ext cx="9144000" cy="1655762"/>
          </a:xfrm>
        </p:spPr>
        <p:txBody>
          <a:bodyPr/>
          <a:lstStyle/>
          <a:p>
            <a:r>
              <a:rPr lang="ru-RU" dirty="0"/>
              <a:t>Распознавание фигуры в окружающей среде</a:t>
            </a:r>
          </a:p>
        </p:txBody>
      </p:sp>
      <p:sp>
        <p:nvSpPr>
          <p:cNvPr id="4" name="AutoShape 2" descr="Picture background">
            <a:extLst>
              <a:ext uri="{FF2B5EF4-FFF2-40B4-BE49-F238E27FC236}">
                <a16:creationId xmlns:a16="http://schemas.microsoft.com/office/drawing/2014/main" id="{679A5AD4-0803-4E66-8BAF-E911F9CB53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Picture background">
            <a:extLst>
              <a:ext uri="{FF2B5EF4-FFF2-40B4-BE49-F238E27FC236}">
                <a16:creationId xmlns:a16="http://schemas.microsoft.com/office/drawing/2014/main" id="{560976F6-7D5A-427D-9687-79DB7D875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167" y="1620837"/>
            <a:ext cx="1655763" cy="165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Picture background">
            <a:extLst>
              <a:ext uri="{FF2B5EF4-FFF2-40B4-BE49-F238E27FC236}">
                <a16:creationId xmlns:a16="http://schemas.microsoft.com/office/drawing/2014/main" id="{85D1CE6D-DA18-4D57-B6F8-C4C33E5D3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923" y="4087018"/>
            <a:ext cx="2605007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Picture background">
            <a:extLst>
              <a:ext uri="{FF2B5EF4-FFF2-40B4-BE49-F238E27FC236}">
                <a16:creationId xmlns:a16="http://schemas.microsoft.com/office/drawing/2014/main" id="{9FAB8806-A298-46FB-8A04-E1E43D78E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00" b="96250" l="6957" r="96087">
                        <a14:foregroundMark x1="63913" y1="8125" x2="40435" y2="5000"/>
                        <a14:foregroundMark x1="40435" y1="5000" x2="38261" y2="6875"/>
                        <a14:foregroundMark x1="10000" y1="34063" x2="9565" y2="29688"/>
                        <a14:foregroundMark x1="87826" y1="30312" x2="87826" y2="34375"/>
                        <a14:foregroundMark x1="72609" y1="93125" x2="72609" y2="93125"/>
                        <a14:foregroundMark x1="91739" y1="88125" x2="91739" y2="88125"/>
                        <a14:foregroundMark x1="24348" y1="95000" x2="24348" y2="95000"/>
                        <a14:foregroundMark x1="7826" y1="89063" x2="7826" y2="89063"/>
                        <a14:foregroundMark x1="96087" y1="90000" x2="96087" y2="90000"/>
                        <a14:foregroundMark x1="73913" y1="96250" x2="73913" y2="9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391" y="1528071"/>
            <a:ext cx="1459707" cy="203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Picture background">
            <a:extLst>
              <a:ext uri="{FF2B5EF4-FFF2-40B4-BE49-F238E27FC236}">
                <a16:creationId xmlns:a16="http://schemas.microsoft.com/office/drawing/2014/main" id="{EF6883D9-BD73-4EBE-8938-A72F1566B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4300" r="93200">
                        <a14:foregroundMark x1="8500" y1="51600" x2="9500" y2="42600"/>
                        <a14:foregroundMark x1="94400" y1="53000" x2="93300" y2="43000"/>
                        <a14:foregroundMark x1="93300" y1="43000" x2="91000" y2="39100"/>
                        <a14:foregroundMark x1="4900" y1="50400" x2="4300" y2="4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834" y="1393860"/>
            <a:ext cx="2667758" cy="266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Picture background">
            <a:extLst>
              <a:ext uri="{FF2B5EF4-FFF2-40B4-BE49-F238E27FC236}">
                <a16:creationId xmlns:a16="http://schemas.microsoft.com/office/drawing/2014/main" id="{01E34AC2-ABC9-4C12-A519-4BBEDF8A3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714">
                        <a14:foregroundMark x1="10286" y1="37869" x2="10286" y2="37869"/>
                        <a14:foregroundMark x1="90714" y1="35902" x2="90286" y2="416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943" y="3538158"/>
            <a:ext cx="2879666" cy="250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Picture background">
            <a:extLst>
              <a:ext uri="{FF2B5EF4-FFF2-40B4-BE49-F238E27FC236}">
                <a16:creationId xmlns:a16="http://schemas.microsoft.com/office/drawing/2014/main" id="{BAD7E33C-733B-4E7F-9C36-FB72EF169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77" y="1528071"/>
            <a:ext cx="2396022" cy="238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Picture background">
            <a:extLst>
              <a:ext uri="{FF2B5EF4-FFF2-40B4-BE49-F238E27FC236}">
                <a16:creationId xmlns:a16="http://schemas.microsoft.com/office/drawing/2014/main" id="{C3760A46-1FFC-4192-A2C6-17BFA57C1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813" y="3908660"/>
            <a:ext cx="2770982" cy="277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075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DDEEC195-33A5-435C-9A8B-8161F5C5A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9AB409-D9A3-46D2-B561-56656FE70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38019"/>
            <a:ext cx="2667372" cy="3000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8E5296-C0D0-41D2-9C14-688B031C7B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7669" y="302248"/>
            <a:ext cx="6715540" cy="403431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фигуры.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B8E8C1-FB65-4CC5-9E5C-89521CD952D2}"/>
              </a:ext>
            </a:extLst>
          </p:cNvPr>
          <p:cNvSpPr txBox="1"/>
          <p:nvPr/>
        </p:nvSpPr>
        <p:spPr>
          <a:xfrm>
            <a:off x="2799522" y="1007927"/>
            <a:ext cx="939247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Поставьте точку в тетради, назовите точку О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Отложите от точки О 3 см, поставьте точку В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Поставьте циркуль острой ногой в точку О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Вторую ногу циркуля поставьте  в точку В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Возьмите циркуль за головку и проведите замкнутую линию</a:t>
            </a:r>
          </a:p>
          <a:p>
            <a:pPr marL="342900" indent="-342900">
              <a:buAutoNum type="arabicParenR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Закрасьте плоскость внутри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87AFB4B-F1CD-4680-AA10-B8466407B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98" y="-19187"/>
            <a:ext cx="1169687" cy="202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6ADC56-9033-4890-A0BA-B5B0C53D3E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0997" y="3729519"/>
            <a:ext cx="2557669" cy="3128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7251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69B4D7F2-0313-453F-A2F8-A63CB5D3B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97C7BA-AA48-48B5-BA91-F17F957D4559}"/>
              </a:ext>
            </a:extLst>
          </p:cNvPr>
          <p:cNvSpPr txBox="1"/>
          <p:nvPr/>
        </p:nvSpPr>
        <p:spPr>
          <a:xfrm>
            <a:off x="2286185" y="855042"/>
            <a:ext cx="63707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 sz="2400" dirty="0">
              <a:solidFill>
                <a:srgbClr val="1818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>
              <a:solidFill>
                <a:srgbClr val="1818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dirty="0">
              <a:solidFill>
                <a:srgbClr val="1818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0" i="0" dirty="0">
              <a:solidFill>
                <a:srgbClr val="18181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A4EA45-30A6-45C8-ACCB-2C7A56D5A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239" y="3718276"/>
            <a:ext cx="4216761" cy="31397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7FD7EE7-0271-45FD-A756-151468549C1C}"/>
              </a:ext>
            </a:extLst>
          </p:cNvPr>
          <p:cNvSpPr txBox="1"/>
          <p:nvPr/>
        </p:nvSpPr>
        <p:spPr>
          <a:xfrm>
            <a:off x="980257" y="654987"/>
            <a:ext cx="1060899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-это место, в которое циркуль упирается острой ногой.</a:t>
            </a:r>
          </a:p>
          <a:p>
            <a:pPr algn="l"/>
            <a:endParaRPr lang="ru-RU" sz="32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Окружность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-линия, которую рисует циркуль второй ногой.</a:t>
            </a:r>
          </a:p>
          <a:p>
            <a:pPr algn="l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это часть плоскости, которая заключена в границы окружности.</a:t>
            </a:r>
          </a:p>
        </p:txBody>
      </p:sp>
    </p:spTree>
    <p:extLst>
      <p:ext uri="{BB962C8B-B14F-4D97-AF65-F5344CB8AC3E}">
        <p14:creationId xmlns:p14="http://schemas.microsoft.com/office/powerpoint/2010/main" val="1315269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DDEEC195-33A5-435C-9A8B-8161F5C5A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8E5296-C0D0-41D2-9C14-688B031C7B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2234" y="272430"/>
            <a:ext cx="9144000" cy="1655762"/>
          </a:xfrm>
        </p:spPr>
        <p:txBody>
          <a:bodyPr>
            <a:normAutofit/>
          </a:bodyPr>
          <a:lstStyle/>
          <a:p>
            <a:r>
              <a:rPr lang="ru-RU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свойств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7646B0-8B6F-4B9E-A8AD-F380674E997C}"/>
              </a:ext>
            </a:extLst>
          </p:cNvPr>
          <p:cNvSpPr txBox="1"/>
          <p:nvPr/>
        </p:nvSpPr>
        <p:spPr>
          <a:xfrm>
            <a:off x="472612" y="1272209"/>
            <a:ext cx="11116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 любую точку на границе круга с центром при помощи линейки.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Что получилось?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F9CB9E-7A28-4E03-8967-C701CF532D37}"/>
              </a:ext>
            </a:extLst>
          </p:cNvPr>
          <p:cNvSpPr txBox="1"/>
          <p:nvPr/>
        </p:nvSpPr>
        <p:spPr>
          <a:xfrm>
            <a:off x="954156" y="2263161"/>
            <a:ext cx="7883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соединить любую точку окружности с ее центром, то получится отрезок, который называется радиусом.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805DED1-E51A-44C8-8B5D-B7AC95831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782" y="1923543"/>
            <a:ext cx="2562640" cy="26512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3EC755A-D967-40F4-87D7-57A731FDFB30}"/>
              </a:ext>
            </a:extLst>
          </p:cNvPr>
          <p:cNvSpPr txBox="1"/>
          <p:nvPr/>
        </p:nvSpPr>
        <p:spPr>
          <a:xfrm>
            <a:off x="1135545" y="3404170"/>
            <a:ext cx="81923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D1D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</a:t>
            </a:r>
            <a:r>
              <a:rPr lang="ru-RU" sz="24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оединить 2 точки окружности, проходящих через центр.</a:t>
            </a:r>
          </a:p>
          <a:p>
            <a:r>
              <a:rPr lang="ru-RU" sz="2400" dirty="0">
                <a:solidFill>
                  <a:srgbClr val="1D1D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Что получилось?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ECD7B1-071E-487A-9426-629ABDFCF0F1}"/>
              </a:ext>
            </a:extLst>
          </p:cNvPr>
          <p:cNvSpPr txBox="1"/>
          <p:nvPr/>
        </p:nvSpPr>
        <p:spPr>
          <a:xfrm>
            <a:off x="2867095" y="4625954"/>
            <a:ext cx="73846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соединить 2 точки окружности, проходящих через центр, получится отрезок, который называется диаметром.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8E965E6F-B535-4423-9782-0C547FEBB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122"/>
            <a:ext cx="2562640" cy="24628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AC9CB05-E89D-44C8-B620-EFE2EB053732}"/>
              </a:ext>
            </a:extLst>
          </p:cNvPr>
          <p:cNvSpPr/>
          <p:nvPr/>
        </p:nvSpPr>
        <p:spPr>
          <a:xfrm>
            <a:off x="954156" y="2103206"/>
            <a:ext cx="7727507" cy="109719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1CF06A-1F34-4211-80EF-83DE34BE6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9419" y="4603647"/>
            <a:ext cx="7109630" cy="1244944"/>
          </a:xfrm>
          <a:prstGeom prst="rect">
            <a:avLst/>
          </a:prstGeom>
        </p:spPr>
      </p:pic>
      <p:sp>
        <p:nvSpPr>
          <p:cNvPr id="7" name="Звезда: 5 точек 6">
            <a:extLst>
              <a:ext uri="{FF2B5EF4-FFF2-40B4-BE49-F238E27FC236}">
                <a16:creationId xmlns:a16="http://schemas.microsoft.com/office/drawing/2014/main" id="{376C0CFE-7E08-4D1A-8FB4-A22C26DA8253}"/>
              </a:ext>
            </a:extLst>
          </p:cNvPr>
          <p:cNvSpPr/>
          <p:nvPr/>
        </p:nvSpPr>
        <p:spPr>
          <a:xfrm>
            <a:off x="6263723" y="5373916"/>
            <a:ext cx="241022" cy="24658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везда: 5 точек 7">
            <a:extLst>
              <a:ext uri="{FF2B5EF4-FFF2-40B4-BE49-F238E27FC236}">
                <a16:creationId xmlns:a16="http://schemas.microsoft.com/office/drawing/2014/main" id="{06C8AB2C-6F66-411A-B35B-E58A714E68F0}"/>
              </a:ext>
            </a:extLst>
          </p:cNvPr>
          <p:cNvSpPr/>
          <p:nvPr/>
        </p:nvSpPr>
        <p:spPr>
          <a:xfrm>
            <a:off x="3435040" y="5977065"/>
            <a:ext cx="561607" cy="5056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7DC96C-A9B3-4BDC-8C7B-6E4837E5BFAC}"/>
              </a:ext>
            </a:extLst>
          </p:cNvPr>
          <p:cNvSpPr txBox="1"/>
          <p:nvPr/>
        </p:nvSpPr>
        <p:spPr>
          <a:xfrm>
            <a:off x="4109663" y="5999079"/>
            <a:ext cx="7109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Отрезок ,соединяющий две точки на окружности. </a:t>
            </a:r>
          </a:p>
        </p:txBody>
      </p:sp>
    </p:spTree>
    <p:extLst>
      <p:ext uri="{BB962C8B-B14F-4D97-AF65-F5344CB8AC3E}">
        <p14:creationId xmlns:p14="http://schemas.microsoft.com/office/powerpoint/2010/main" val="45150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cture background">
            <a:extLst>
              <a:ext uri="{FF2B5EF4-FFF2-40B4-BE49-F238E27FC236}">
                <a16:creationId xmlns:a16="http://schemas.microsoft.com/office/drawing/2014/main" id="{B0C9AA2D-0FB1-45FC-8287-AF2EA3E4B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0C9C50-8517-4794-A8DC-DC1D49D2266F}"/>
              </a:ext>
            </a:extLst>
          </p:cNvPr>
          <p:cNvSpPr txBox="1"/>
          <p:nvPr/>
        </p:nvSpPr>
        <p:spPr>
          <a:xfrm>
            <a:off x="729465" y="576469"/>
            <a:ext cx="982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Сложите вашу фигуру пополам. Что получилось?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006782-C661-4423-B01E-5FF941781646}"/>
              </a:ext>
            </a:extLst>
          </p:cNvPr>
          <p:cNvSpPr txBox="1"/>
          <p:nvPr/>
        </p:nvSpPr>
        <p:spPr>
          <a:xfrm>
            <a:off x="894521" y="1260111"/>
            <a:ext cx="982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Линия сгиба проходит через центр. Следовательно это диаметр. </a:t>
            </a:r>
          </a:p>
          <a:p>
            <a:r>
              <a:rPr lang="ru-RU" sz="2400" b="1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делит круг на две равные части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69DCAB-4AA2-4931-AF0B-406220EA1609}"/>
              </a:ext>
            </a:extLst>
          </p:cNvPr>
          <p:cNvSpPr txBox="1"/>
          <p:nvPr/>
        </p:nvSpPr>
        <p:spPr>
          <a:xfrm>
            <a:off x="691067" y="3568674"/>
            <a:ext cx="108098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Измерьте диаметр. Запомните это число.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 лист так, чтобы диаметр (линия сгиба) была вертикальна.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Сложите круг пополам.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получилось?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Измерьте диаметр. Что получилось?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AEF5D8-98BF-48AA-8201-F3F5E54EBE73}"/>
              </a:ext>
            </a:extLst>
          </p:cNvPr>
          <p:cNvSpPr txBox="1"/>
          <p:nvPr/>
        </p:nvSpPr>
        <p:spPr>
          <a:xfrm>
            <a:off x="821321" y="5772299"/>
            <a:ext cx="6867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 диаметры у окружности равной длины</a:t>
            </a:r>
            <a:r>
              <a:rPr lang="ru-RU" b="0" i="0" dirty="0">
                <a:solidFill>
                  <a:srgbClr val="1D1D1B"/>
                </a:solidFill>
                <a:effectLst/>
                <a:latin typeface="robotoregular"/>
              </a:rPr>
              <a:t>.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842BFA-3D5B-4D51-A0C7-FFFA24223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321" y="1223385"/>
            <a:ext cx="9319271" cy="112785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12B9F5-42BA-4C48-8D8C-A68FBD83D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65" y="5647027"/>
            <a:ext cx="6335991" cy="7490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407F26-AB49-480A-9A03-C5E0217CBE7E}"/>
              </a:ext>
            </a:extLst>
          </p:cNvPr>
          <p:cNvSpPr txBox="1"/>
          <p:nvPr/>
        </p:nvSpPr>
        <p:spPr>
          <a:xfrm>
            <a:off x="1274664" y="2598386"/>
            <a:ext cx="7663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Отрезок ,соединяющий две точки на окружности</a:t>
            </a:r>
          </a:p>
        </p:txBody>
      </p:sp>
      <p:sp>
        <p:nvSpPr>
          <p:cNvPr id="11" name="Звезда: 5 точек 10">
            <a:extLst>
              <a:ext uri="{FF2B5EF4-FFF2-40B4-BE49-F238E27FC236}">
                <a16:creationId xmlns:a16="http://schemas.microsoft.com/office/drawing/2014/main" id="{02861DE9-2BD9-4110-AE5C-E206185C0929}"/>
              </a:ext>
            </a:extLst>
          </p:cNvPr>
          <p:cNvSpPr/>
          <p:nvPr/>
        </p:nvSpPr>
        <p:spPr>
          <a:xfrm>
            <a:off x="2147299" y="1636430"/>
            <a:ext cx="212334" cy="196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везда: 5 точек 11">
            <a:extLst>
              <a:ext uri="{FF2B5EF4-FFF2-40B4-BE49-F238E27FC236}">
                <a16:creationId xmlns:a16="http://schemas.microsoft.com/office/drawing/2014/main" id="{7F1BDBE8-7237-44CB-9996-086D22418D95}"/>
              </a:ext>
            </a:extLst>
          </p:cNvPr>
          <p:cNvSpPr/>
          <p:nvPr/>
        </p:nvSpPr>
        <p:spPr>
          <a:xfrm>
            <a:off x="894521" y="2459025"/>
            <a:ext cx="452063" cy="35672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2D8595-5CDA-41A5-AAA8-57A31196C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6" b="89849" l="3830" r="99574">
                        <a14:foregroundMark x1="8511" y1="7127" x2="71915" y2="30238"/>
                        <a14:foregroundMark x1="2128" y1="50972" x2="75745" y2="16415"/>
                        <a14:foregroundMark x1="75745" y1="16415" x2="97021" y2="216"/>
                        <a14:foregroundMark x1="7660" y1="5184" x2="7660" y2="9503"/>
                        <a14:foregroundMark x1="7660" y1="9071" x2="6809" y2="39093"/>
                        <a14:foregroundMark x1="10638" y1="33477" x2="6383" y2="17279"/>
                        <a14:foregroundMark x1="4255" y1="30886" x2="4681" y2="17279"/>
                        <a14:foregroundMark x1="13617" y1="45788" x2="73617" y2="50540"/>
                        <a14:foregroundMark x1="73617" y1="50540" x2="92766" y2="38661"/>
                        <a14:foregroundMark x1="92766" y1="38661" x2="93191" y2="34989"/>
                        <a14:foregroundMark x1="8936" y1="50324" x2="59574" y2="51188"/>
                        <a14:foregroundMark x1="59574" y1="51188" x2="78723" y2="50756"/>
                        <a14:foregroundMark x1="48936" y1="52484" x2="96596" y2="53996"/>
                        <a14:foregroundMark x1="34894" y1="54212" x2="74043" y2="53780"/>
                        <a14:foregroundMark x1="74043" y1="53780" x2="96170" y2="53996"/>
                        <a14:foregroundMark x1="43404" y1="54860" x2="97447" y2="55724"/>
                        <a14:foregroundMark x1="34894" y1="4968" x2="67660" y2="2160"/>
                        <a14:foregroundMark x1="67660" y1="2160" x2="67660" y2="2160"/>
                        <a14:foregroundMark x1="98298" y1="19870" x2="99574" y2="20518"/>
                        <a14:foregroundMark x1="97447" y1="32397" x2="97021" y2="19870"/>
                        <a14:backgroundMark x1="8085" y1="63499" x2="63830" y2="80994"/>
                        <a14:backgroundMark x1="17447" y1="62419" x2="88511" y2="71706"/>
                        <a14:backgroundMark x1="31915" y1="60691" x2="82553" y2="67819"/>
                        <a14:backgroundMark x1="65957" y1="62203" x2="97021" y2="64795"/>
                        <a14:backgroundMark x1="37872" y1="60691" x2="85532" y2="62635"/>
                        <a14:backgroundMark x1="26383" y1="59179" x2="99149" y2="615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3625" y="4295934"/>
            <a:ext cx="2238375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232</Words>
  <Application>Microsoft Office PowerPoint</Application>
  <PresentationFormat>Широкоэкранный</PresentationFormat>
  <Paragraphs>34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robotoregular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Круг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Ломанная линия</dc:title>
  <dc:creator>Кристина Воронцова</dc:creator>
  <cp:lastModifiedBy>Михаил Воронков</cp:lastModifiedBy>
  <cp:revision>11</cp:revision>
  <dcterms:created xsi:type="dcterms:W3CDTF">2024-05-01T17:04:12Z</dcterms:created>
  <dcterms:modified xsi:type="dcterms:W3CDTF">2024-05-06T18:05:32Z</dcterms:modified>
</cp:coreProperties>
</file>