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64" r:id="rId2"/>
    <p:sldId id="256" r:id="rId3"/>
    <p:sldId id="257" r:id="rId4"/>
    <p:sldId id="260" r:id="rId5"/>
    <p:sldId id="259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FB1273D7-BE42-4DE4-8AC6-201100E0BD1D}"/>
    <pc:docChg chg="custSel addSld modSld">
      <pc:chgData name="voronzovakristya0504@gmail.com" userId="0dbb59a14acf5c86" providerId="LiveId" clId="{FB1273D7-BE42-4DE4-8AC6-201100E0BD1D}" dt="2022-11-17T19:01:31.029" v="425"/>
      <pc:docMkLst>
        <pc:docMk/>
      </pc:docMkLst>
      <pc:sldChg chg="modSp mod">
        <pc:chgData name="voronzovakristya0504@gmail.com" userId="0dbb59a14acf5c86" providerId="LiveId" clId="{FB1273D7-BE42-4DE4-8AC6-201100E0BD1D}" dt="2022-11-17T18:26:18.266" v="2"/>
        <pc:sldMkLst>
          <pc:docMk/>
          <pc:sldMk cId="3172390712" sldId="256"/>
        </pc:sldMkLst>
        <pc:picChg chg="mod">
          <ac:chgData name="voronzovakristya0504@gmail.com" userId="0dbb59a14acf5c86" providerId="LiveId" clId="{FB1273D7-BE42-4DE4-8AC6-201100E0BD1D}" dt="2022-11-17T18:26:18.266" v="2"/>
          <ac:picMkLst>
            <pc:docMk/>
            <pc:sldMk cId="3172390712" sldId="256"/>
            <ac:picMk id="11" creationId="{D0CB219E-A1DC-4A14-919A-16C11619BFAF}"/>
          </ac:picMkLst>
        </pc:picChg>
      </pc:sldChg>
      <pc:sldChg chg="addSp modSp modAnim">
        <pc:chgData name="voronzovakristya0504@gmail.com" userId="0dbb59a14acf5c86" providerId="LiveId" clId="{FB1273D7-BE42-4DE4-8AC6-201100E0BD1D}" dt="2022-11-17T18:55:06.013" v="355" actId="20577"/>
        <pc:sldMkLst>
          <pc:docMk/>
          <pc:sldMk cId="4011753968" sldId="259"/>
        </pc:sldMkLst>
        <pc:spChg chg="add mod">
          <ac:chgData name="voronzovakristya0504@gmail.com" userId="0dbb59a14acf5c86" providerId="LiveId" clId="{FB1273D7-BE42-4DE4-8AC6-201100E0BD1D}" dt="2022-11-17T18:55:06.013" v="355" actId="20577"/>
          <ac:spMkLst>
            <pc:docMk/>
            <pc:sldMk cId="4011753968" sldId="259"/>
            <ac:spMk id="19" creationId="{B32812D6-F4E0-4C95-BA32-C95BC80A9BCF}"/>
          </ac:spMkLst>
        </pc:spChg>
        <pc:picChg chg="add mod">
          <ac:chgData name="voronzovakristya0504@gmail.com" userId="0dbb59a14acf5c86" providerId="LiveId" clId="{FB1273D7-BE42-4DE4-8AC6-201100E0BD1D}" dt="2022-11-17T18:54:57.664" v="335" actId="1076"/>
          <ac:picMkLst>
            <pc:docMk/>
            <pc:sldMk cId="4011753968" sldId="259"/>
            <ac:picMk id="18" creationId="{9AC33225-99AF-4CB3-A0CB-FD53B98BC6F2}"/>
          </ac:picMkLst>
        </pc:picChg>
      </pc:sldChg>
      <pc:sldChg chg="addSp modSp mod modAnim">
        <pc:chgData name="voronzovakristya0504@gmail.com" userId="0dbb59a14acf5c86" providerId="LiveId" clId="{FB1273D7-BE42-4DE4-8AC6-201100E0BD1D}" dt="2022-11-17T18:54:41.750" v="333"/>
        <pc:sldMkLst>
          <pc:docMk/>
          <pc:sldMk cId="2245251766" sldId="260"/>
        </pc:sldMkLst>
        <pc:spChg chg="add mod">
          <ac:chgData name="voronzovakristya0504@gmail.com" userId="0dbb59a14acf5c86" providerId="LiveId" clId="{FB1273D7-BE42-4DE4-8AC6-201100E0BD1D}" dt="2022-11-17T18:54:37.584" v="332" actId="14100"/>
          <ac:spMkLst>
            <pc:docMk/>
            <pc:sldMk cId="2245251766" sldId="260"/>
            <ac:spMk id="3" creationId="{057782A7-C2F0-4979-B0F1-3486B34ED089}"/>
          </ac:spMkLst>
        </pc:spChg>
        <pc:picChg chg="add mod">
          <ac:chgData name="voronzovakristya0504@gmail.com" userId="0dbb59a14acf5c86" providerId="LiveId" clId="{FB1273D7-BE42-4DE4-8AC6-201100E0BD1D}" dt="2022-11-17T18:53:39.146" v="321" actId="1076"/>
          <ac:picMkLst>
            <pc:docMk/>
            <pc:sldMk cId="2245251766" sldId="260"/>
            <ac:picMk id="7" creationId="{387FA40F-8318-4F89-AEDA-4D34629AD0DE}"/>
          </ac:picMkLst>
        </pc:picChg>
      </pc:sldChg>
      <pc:sldChg chg="addSp modSp modAnim">
        <pc:chgData name="voronzovakristya0504@gmail.com" userId="0dbb59a14acf5c86" providerId="LiveId" clId="{FB1273D7-BE42-4DE4-8AC6-201100E0BD1D}" dt="2022-11-17T18:55:19.206" v="358" actId="1076"/>
        <pc:sldMkLst>
          <pc:docMk/>
          <pc:sldMk cId="969331369" sldId="261"/>
        </pc:sldMkLst>
        <pc:spChg chg="add mod">
          <ac:chgData name="voronzovakristya0504@gmail.com" userId="0dbb59a14acf5c86" providerId="LiveId" clId="{FB1273D7-BE42-4DE4-8AC6-201100E0BD1D}" dt="2022-11-17T18:55:19.206" v="358" actId="1076"/>
          <ac:spMkLst>
            <pc:docMk/>
            <pc:sldMk cId="969331369" sldId="261"/>
            <ac:spMk id="7" creationId="{4093C748-628D-4563-9BE5-264CEA082CB4}"/>
          </ac:spMkLst>
        </pc:spChg>
        <pc:picChg chg="add mod">
          <ac:chgData name="voronzovakristya0504@gmail.com" userId="0dbb59a14acf5c86" providerId="LiveId" clId="{FB1273D7-BE42-4DE4-8AC6-201100E0BD1D}" dt="2022-11-17T18:55:19.206" v="358" actId="1076"/>
          <ac:picMkLst>
            <pc:docMk/>
            <pc:sldMk cId="969331369" sldId="261"/>
            <ac:picMk id="6" creationId="{0FB132CF-0DF7-4CAC-A67B-61355978B884}"/>
          </ac:picMkLst>
        </pc:picChg>
      </pc:sldChg>
      <pc:sldChg chg="addSp modSp mod modAnim">
        <pc:chgData name="voronzovakristya0504@gmail.com" userId="0dbb59a14acf5c86" providerId="LiveId" clId="{FB1273D7-BE42-4DE4-8AC6-201100E0BD1D}" dt="2022-11-17T18:56:08.916" v="388"/>
        <pc:sldMkLst>
          <pc:docMk/>
          <pc:sldMk cId="55610884" sldId="262"/>
        </pc:sldMkLst>
        <pc:spChg chg="add mod">
          <ac:chgData name="voronzovakristya0504@gmail.com" userId="0dbb59a14acf5c86" providerId="LiveId" clId="{FB1273D7-BE42-4DE4-8AC6-201100E0BD1D}" dt="2022-11-17T18:56:01.762" v="387" actId="20577"/>
          <ac:spMkLst>
            <pc:docMk/>
            <pc:sldMk cId="55610884" sldId="262"/>
            <ac:spMk id="3" creationId="{8698BA72-5412-47C3-A5EF-DA536A47CD50}"/>
          </ac:spMkLst>
        </pc:spChg>
      </pc:sldChg>
      <pc:sldChg chg="addSp modSp mod modAnim">
        <pc:chgData name="voronzovakristya0504@gmail.com" userId="0dbb59a14acf5c86" providerId="LiveId" clId="{FB1273D7-BE42-4DE4-8AC6-201100E0BD1D}" dt="2022-11-17T18:56:42.668" v="415" actId="20577"/>
        <pc:sldMkLst>
          <pc:docMk/>
          <pc:sldMk cId="855337330" sldId="263"/>
        </pc:sldMkLst>
        <pc:spChg chg="add mod">
          <ac:chgData name="voronzovakristya0504@gmail.com" userId="0dbb59a14acf5c86" providerId="LiveId" clId="{FB1273D7-BE42-4DE4-8AC6-201100E0BD1D}" dt="2022-11-17T18:28:01.507" v="4"/>
          <ac:spMkLst>
            <pc:docMk/>
            <pc:sldMk cId="855337330" sldId="263"/>
            <ac:spMk id="2" creationId="{7AF36710-9225-4112-8688-D1E5CB84EC67}"/>
          </ac:spMkLst>
        </pc:spChg>
        <pc:spChg chg="add mod">
          <ac:chgData name="voronzovakristya0504@gmail.com" userId="0dbb59a14acf5c86" providerId="LiveId" clId="{FB1273D7-BE42-4DE4-8AC6-201100E0BD1D}" dt="2022-11-17T18:44:34.927" v="167" actId="1076"/>
          <ac:spMkLst>
            <pc:docMk/>
            <pc:sldMk cId="855337330" sldId="263"/>
            <ac:spMk id="3" creationId="{00FAB4F4-3303-4394-AF47-A2B99FCBA9D4}"/>
          </ac:spMkLst>
        </pc:spChg>
        <pc:spChg chg="add mod">
          <ac:chgData name="voronzovakristya0504@gmail.com" userId="0dbb59a14acf5c86" providerId="LiveId" clId="{FB1273D7-BE42-4DE4-8AC6-201100E0BD1D}" dt="2022-11-17T18:56:42.668" v="415" actId="20577"/>
          <ac:spMkLst>
            <pc:docMk/>
            <pc:sldMk cId="855337330" sldId="263"/>
            <ac:spMk id="9" creationId="{F9D1AD6D-707C-4BD2-AD6D-9AAEE1B4A6F8}"/>
          </ac:spMkLst>
        </pc:spChg>
        <pc:picChg chg="add mod">
          <ac:chgData name="voronzovakristya0504@gmail.com" userId="0dbb59a14acf5c86" providerId="LiveId" clId="{FB1273D7-BE42-4DE4-8AC6-201100E0BD1D}" dt="2022-11-17T18:56:20.477" v="390" actId="1076"/>
          <ac:picMkLst>
            <pc:docMk/>
            <pc:sldMk cId="855337330" sldId="263"/>
            <ac:picMk id="8" creationId="{E865E466-341E-4239-A72C-0696C3696F53}"/>
          </ac:picMkLst>
        </pc:picChg>
        <pc:picChg chg="add mod">
          <ac:chgData name="voronzovakristya0504@gmail.com" userId="0dbb59a14acf5c86" providerId="LiveId" clId="{FB1273D7-BE42-4DE4-8AC6-201100E0BD1D}" dt="2022-11-17T18:45:38.054" v="175" actId="14861"/>
          <ac:picMkLst>
            <pc:docMk/>
            <pc:sldMk cId="855337330" sldId="263"/>
            <ac:picMk id="1026" creationId="{925A2F47-7870-4229-AFEF-DAB06223EEE4}"/>
          </ac:picMkLst>
        </pc:picChg>
        <pc:picChg chg="add mod">
          <ac:chgData name="voronzovakristya0504@gmail.com" userId="0dbb59a14acf5c86" providerId="LiveId" clId="{FB1273D7-BE42-4DE4-8AC6-201100E0BD1D}" dt="2022-11-17T18:56:23.885" v="391" actId="1076"/>
          <ac:picMkLst>
            <pc:docMk/>
            <pc:sldMk cId="855337330" sldId="263"/>
            <ac:picMk id="1028" creationId="{211851B7-D412-4664-BF5E-5534012527FB}"/>
          </ac:picMkLst>
        </pc:picChg>
        <pc:picChg chg="add mod">
          <ac:chgData name="voronzovakristya0504@gmail.com" userId="0dbb59a14acf5c86" providerId="LiveId" clId="{FB1273D7-BE42-4DE4-8AC6-201100E0BD1D}" dt="2022-11-17T18:56:28.917" v="393" actId="1076"/>
          <ac:picMkLst>
            <pc:docMk/>
            <pc:sldMk cId="855337330" sldId="263"/>
            <ac:picMk id="1030" creationId="{554F1CFB-8A87-445C-8A05-04E90DFF87F4}"/>
          </ac:picMkLst>
        </pc:picChg>
        <pc:picChg chg="add mod">
          <ac:chgData name="voronzovakristya0504@gmail.com" userId="0dbb59a14acf5c86" providerId="LiveId" clId="{FB1273D7-BE42-4DE4-8AC6-201100E0BD1D}" dt="2022-11-17T18:56:26.564" v="392" actId="1076"/>
          <ac:picMkLst>
            <pc:docMk/>
            <pc:sldMk cId="855337330" sldId="263"/>
            <ac:picMk id="1032" creationId="{5C65FB3D-B21B-49E4-81E1-809FD767EEAF}"/>
          </ac:picMkLst>
        </pc:picChg>
      </pc:sldChg>
      <pc:sldChg chg="addSp delSp modSp new mod modClrScheme delAnim modAnim chgLayout">
        <pc:chgData name="voronzovakristya0504@gmail.com" userId="0dbb59a14acf5c86" providerId="LiveId" clId="{FB1273D7-BE42-4DE4-8AC6-201100E0BD1D}" dt="2022-11-17T19:01:31.029" v="425"/>
        <pc:sldMkLst>
          <pc:docMk/>
          <pc:sldMk cId="763301482" sldId="265"/>
        </pc:sldMkLst>
        <pc:spChg chg="add mod">
          <ac:chgData name="voronzovakristya0504@gmail.com" userId="0dbb59a14acf5c86" providerId="LiveId" clId="{FB1273D7-BE42-4DE4-8AC6-201100E0BD1D}" dt="2022-11-17T18:29:05.443" v="6"/>
          <ac:spMkLst>
            <pc:docMk/>
            <pc:sldMk cId="763301482" sldId="265"/>
            <ac:spMk id="2" creationId="{58ADCE84-BC5F-4759-9C5C-1E793AB87A23}"/>
          </ac:spMkLst>
        </pc:spChg>
        <pc:spChg chg="add del mod">
          <ac:chgData name="voronzovakristya0504@gmail.com" userId="0dbb59a14acf5c86" providerId="LiveId" clId="{FB1273D7-BE42-4DE4-8AC6-201100E0BD1D}" dt="2022-11-17T18:32:56.954" v="58"/>
          <ac:spMkLst>
            <pc:docMk/>
            <pc:sldMk cId="763301482" sldId="265"/>
            <ac:spMk id="3" creationId="{524E7C36-51A0-40DD-B327-CDE3AD40EF91}"/>
          </ac:spMkLst>
        </pc:spChg>
        <pc:spChg chg="add mod">
          <ac:chgData name="voronzovakristya0504@gmail.com" userId="0dbb59a14acf5c86" providerId="LiveId" clId="{FB1273D7-BE42-4DE4-8AC6-201100E0BD1D}" dt="2022-11-17T18:31:36.576" v="31" actId="1076"/>
          <ac:spMkLst>
            <pc:docMk/>
            <pc:sldMk cId="763301482" sldId="265"/>
            <ac:spMk id="4" creationId="{26E80B76-C387-4A97-A0B4-22025244DE6F}"/>
          </ac:spMkLst>
        </pc:spChg>
        <pc:spChg chg="add mod ord">
          <ac:chgData name="voronzovakristya0504@gmail.com" userId="0dbb59a14acf5c86" providerId="LiveId" clId="{FB1273D7-BE42-4DE4-8AC6-201100E0BD1D}" dt="2022-11-17T18:34:17.010" v="84" actId="14100"/>
          <ac:spMkLst>
            <pc:docMk/>
            <pc:sldMk cId="763301482" sldId="265"/>
            <ac:spMk id="5" creationId="{71BCEF4C-4F29-4005-AE56-0DB2AE5A9EC1}"/>
          </ac:spMkLst>
        </pc:spChg>
        <pc:spChg chg="add mod">
          <ac:chgData name="voronzovakristya0504@gmail.com" userId="0dbb59a14acf5c86" providerId="LiveId" clId="{FB1273D7-BE42-4DE4-8AC6-201100E0BD1D}" dt="2022-11-17T18:35:03.263" v="99" actId="1076"/>
          <ac:spMkLst>
            <pc:docMk/>
            <pc:sldMk cId="763301482" sldId="265"/>
            <ac:spMk id="6" creationId="{404CE4B8-E559-45C6-9F31-A8A00DE04B90}"/>
          </ac:spMkLst>
        </pc:spChg>
        <pc:spChg chg="add mod">
          <ac:chgData name="voronzovakristya0504@gmail.com" userId="0dbb59a14acf5c86" providerId="LiveId" clId="{FB1273D7-BE42-4DE4-8AC6-201100E0BD1D}" dt="2022-11-17T18:35:50.137" v="107" actId="1076"/>
          <ac:spMkLst>
            <pc:docMk/>
            <pc:sldMk cId="763301482" sldId="265"/>
            <ac:spMk id="7" creationId="{23FAD1D2-EDF6-4636-90BC-4BA6A13F153C}"/>
          </ac:spMkLst>
        </pc:spChg>
        <pc:spChg chg="add mod">
          <ac:chgData name="voronzovakristya0504@gmail.com" userId="0dbb59a14acf5c86" providerId="LiveId" clId="{FB1273D7-BE42-4DE4-8AC6-201100E0BD1D}" dt="2022-11-17T18:36:51.800" v="122" actId="313"/>
          <ac:spMkLst>
            <pc:docMk/>
            <pc:sldMk cId="763301482" sldId="265"/>
            <ac:spMk id="8" creationId="{B9984349-BF8D-4D2C-948D-8F97ADAD16AF}"/>
          </ac:spMkLst>
        </pc:spChg>
        <pc:spChg chg="add mod">
          <ac:chgData name="voronzovakristya0504@gmail.com" userId="0dbb59a14acf5c86" providerId="LiveId" clId="{FB1273D7-BE42-4DE4-8AC6-201100E0BD1D}" dt="2022-11-17T18:38:24.165" v="140" actId="313"/>
          <ac:spMkLst>
            <pc:docMk/>
            <pc:sldMk cId="763301482" sldId="265"/>
            <ac:spMk id="9" creationId="{2136399C-FBFD-44D1-8366-815D32B2BFA2}"/>
          </ac:spMkLst>
        </pc:spChg>
        <pc:spChg chg="add mod">
          <ac:chgData name="voronzovakristya0504@gmail.com" userId="0dbb59a14acf5c86" providerId="LiveId" clId="{FB1273D7-BE42-4DE4-8AC6-201100E0BD1D}" dt="2022-11-17T19:01:20.414" v="424" actId="1076"/>
          <ac:spMkLst>
            <pc:docMk/>
            <pc:sldMk cId="763301482" sldId="265"/>
            <ac:spMk id="10" creationId="{75757DB9-ACD9-4D8D-A531-574B7B522F12}"/>
          </ac:spMkLst>
        </pc:spChg>
      </pc:sldChg>
      <pc:sldChg chg="addSp modSp new mod modAnim">
        <pc:chgData name="voronzovakristya0504@gmail.com" userId="0dbb59a14acf5c86" providerId="LiveId" clId="{FB1273D7-BE42-4DE4-8AC6-201100E0BD1D}" dt="2022-11-17T18:53:20.202" v="317"/>
        <pc:sldMkLst>
          <pc:docMk/>
          <pc:sldMk cId="3803184737" sldId="266"/>
        </pc:sldMkLst>
        <pc:spChg chg="add mod">
          <ac:chgData name="voronzovakristya0504@gmail.com" userId="0dbb59a14acf5c86" providerId="LiveId" clId="{FB1273D7-BE42-4DE4-8AC6-201100E0BD1D}" dt="2022-11-17T18:53:11.195" v="316" actId="20577"/>
          <ac:spMkLst>
            <pc:docMk/>
            <pc:sldMk cId="3803184737" sldId="266"/>
            <ac:spMk id="2" creationId="{CFBF0B97-8717-47B6-9F01-37123C1DE98F}"/>
          </ac:spMkLst>
        </pc:spChg>
        <pc:picChg chg="add mod">
          <ac:chgData name="voronzovakristya0504@gmail.com" userId="0dbb59a14acf5c86" providerId="LiveId" clId="{FB1273D7-BE42-4DE4-8AC6-201100E0BD1D}" dt="2022-11-17T18:51:30.655" v="227"/>
          <ac:picMkLst>
            <pc:docMk/>
            <pc:sldMk cId="3803184737" sldId="266"/>
            <ac:picMk id="3" creationId="{CD95613B-C635-45E8-B319-524959B446F8}"/>
          </ac:picMkLst>
        </pc:picChg>
        <pc:picChg chg="add mod">
          <ac:chgData name="voronzovakristya0504@gmail.com" userId="0dbb59a14acf5c86" providerId="LiveId" clId="{FB1273D7-BE42-4DE4-8AC6-201100E0BD1D}" dt="2022-11-17T18:51:17.727" v="226" actId="14100"/>
          <ac:picMkLst>
            <pc:docMk/>
            <pc:sldMk cId="3803184737" sldId="266"/>
            <ac:picMk id="2050" creationId="{D7F87EF8-06A5-4E1B-9F34-DC0012751C7D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15T11:06:38.892" idx="1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07953-85E3-4A49-96E2-67B5588B924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97C10-E911-4CB1-BD83-6A08FD0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75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97C10-E911-4CB1-BD83-6A08FD02B23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52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5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6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5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59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98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89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65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22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6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6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76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206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608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045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430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876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58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8791D56-0324-4D5A-AA9A-4C41A6A50B6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DF27257-FC7B-48CD-AB91-3832B8AB7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989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134322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microsoft.com/office/2007/relationships/hdphoto" Target="../media/hdphoto1.wdp"/><Relationship Id="rId18" Type="http://schemas.openxmlformats.org/officeDocument/2006/relationships/image" Target="../media/image14.png"/><Relationship Id="rId3" Type="http://schemas.openxmlformats.org/officeDocument/2006/relationships/image" Target="../media/image9.gif"/><Relationship Id="rId21" Type="http://schemas.microsoft.com/office/2007/relationships/hdphoto" Target="../media/hdphoto5.wdp"/><Relationship Id="rId7" Type="http://schemas.openxmlformats.org/officeDocument/2006/relationships/slide" Target="slide4.xml"/><Relationship Id="rId12" Type="http://schemas.openxmlformats.org/officeDocument/2006/relationships/image" Target="../media/image11.png"/><Relationship Id="rId17" Type="http://schemas.microsoft.com/office/2007/relationships/hdphoto" Target="../media/hdphoto3.wdp"/><Relationship Id="rId25" Type="http://schemas.openxmlformats.org/officeDocument/2006/relationships/image" Target="../media/image17.png"/><Relationship Id="rId2" Type="http://schemas.openxmlformats.org/officeDocument/2006/relationships/image" Target="../media/image8.jpe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eesvg.org/primary-adept-purge" TargetMode="External"/><Relationship Id="rId11" Type="http://schemas.openxmlformats.org/officeDocument/2006/relationships/slide" Target="slide7.xml"/><Relationship Id="rId24" Type="http://schemas.microsoft.com/office/2007/relationships/hdphoto" Target="../media/hdphoto6.wdp"/><Relationship Id="rId5" Type="http://schemas.openxmlformats.org/officeDocument/2006/relationships/image" Target="../media/image10.png"/><Relationship Id="rId15" Type="http://schemas.microsoft.com/office/2007/relationships/hdphoto" Target="../media/hdphoto2.wdp"/><Relationship Id="rId23" Type="http://schemas.openxmlformats.org/officeDocument/2006/relationships/image" Target="../media/image16.png"/><Relationship Id="rId10" Type="http://schemas.openxmlformats.org/officeDocument/2006/relationships/slide" Target="slide9.xml"/><Relationship Id="rId19" Type="http://schemas.microsoft.com/office/2007/relationships/hdphoto" Target="../media/hdphoto4.wdp"/><Relationship Id="rId4" Type="http://schemas.openxmlformats.org/officeDocument/2006/relationships/slide" Target="slide3.xml"/><Relationship Id="rId9" Type="http://schemas.openxmlformats.org/officeDocument/2006/relationships/slide" Target="slide6.xml"/><Relationship Id="rId14" Type="http://schemas.openxmlformats.org/officeDocument/2006/relationships/image" Target="../media/image12.png"/><Relationship Id="rId22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1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openxmlformats.org/officeDocument/2006/relationships/image" Target="../media/image19.png"/><Relationship Id="rId5" Type="http://schemas.openxmlformats.org/officeDocument/2006/relationships/image" Target="../media/image25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7BB550-1141-4F4C-BC16-6D170B0BC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4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08CD393C-A8E5-4BC6-BF26-83F432560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823" y="3295402"/>
            <a:ext cx="3412177" cy="342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3D5D5B83-EEFD-4030-A33C-5B2F65E37D38}"/>
              </a:ext>
            </a:extLst>
          </p:cNvPr>
          <p:cNvSpPr/>
          <p:nvPr/>
        </p:nvSpPr>
        <p:spPr>
          <a:xfrm flipH="1">
            <a:off x="4525487" y="398284"/>
            <a:ext cx="5549735" cy="3325091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186363-387A-43D0-B482-BDF1A987BC19}"/>
              </a:ext>
            </a:extLst>
          </p:cNvPr>
          <p:cNvSpPr txBox="1"/>
          <p:nvPr/>
        </p:nvSpPr>
        <p:spPr>
          <a:xfrm>
            <a:off x="5450775" y="952833"/>
            <a:ext cx="41682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lgeria One" panose="02000000000000000000" pitchFamily="2" charset="0"/>
              </a:rPr>
              <a:t>Привет! Меня зовут Мистер Х.</a:t>
            </a:r>
          </a:p>
          <a:p>
            <a:r>
              <a:rPr lang="ru-RU" sz="2400" dirty="0">
                <a:solidFill>
                  <a:schemeClr val="bg1"/>
                </a:solidFill>
                <a:latin typeface="Algeria One" panose="02000000000000000000" pitchFamily="2" charset="0"/>
              </a:rPr>
              <a:t>Я не умею пользоваться картой, помогите мне добраться до золота, а я с вами поделюсь!!!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82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nfenshui.ru/images/stories/simvoly/8_178698758595.jpg">
            <a:extLst>
              <a:ext uri="{FF2B5EF4-FFF2-40B4-BE49-F238E27FC236}">
                <a16:creationId xmlns:a16="http://schemas.microsoft.com/office/drawing/2014/main" id="{1C14D9BA-C0FE-4D54-8A1F-AC0B8AC58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192000" cy="749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g-fotki.yandex.ru/get/9817/192316549.425/0_102581_98c9c433_orig.gif">
            <a:extLst>
              <a:ext uri="{FF2B5EF4-FFF2-40B4-BE49-F238E27FC236}">
                <a16:creationId xmlns:a16="http://schemas.microsoft.com/office/drawing/2014/main" id="{0AE4933F-36E9-4D30-B11B-24DDBF699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112" y="19756"/>
            <a:ext cx="13089468" cy="748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hlinkClick r:id="rId4" action="ppaction://hlinksldjump"/>
            <a:extLst>
              <a:ext uri="{FF2B5EF4-FFF2-40B4-BE49-F238E27FC236}">
                <a16:creationId xmlns:a16="http://schemas.microsoft.com/office/drawing/2014/main" id="{19B0C2AF-EF78-4186-98B8-9EB248ABAB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39774" y="3513701"/>
            <a:ext cx="606852" cy="606852"/>
          </a:xfrm>
          <a:prstGeom prst="rect">
            <a:avLst/>
          </a:prstGeom>
        </p:spPr>
      </p:pic>
      <p:pic>
        <p:nvPicPr>
          <p:cNvPr id="8" name="Рисунок 7">
            <a:hlinkClick r:id="rId7" action="ppaction://hlinksldjump"/>
            <a:extLst>
              <a:ext uri="{FF2B5EF4-FFF2-40B4-BE49-F238E27FC236}">
                <a16:creationId xmlns:a16="http://schemas.microsoft.com/office/drawing/2014/main" id="{A9E11324-54F3-4ED5-826A-E6E15E7A0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00667" y="1662179"/>
            <a:ext cx="729468" cy="729468"/>
          </a:xfrm>
          <a:prstGeom prst="rect">
            <a:avLst/>
          </a:prstGeom>
        </p:spPr>
      </p:pic>
      <p:pic>
        <p:nvPicPr>
          <p:cNvPr id="9" name="Рисунок 8">
            <a:hlinkClick r:id="rId8" action="ppaction://hlinksldjump"/>
            <a:extLst>
              <a:ext uri="{FF2B5EF4-FFF2-40B4-BE49-F238E27FC236}">
                <a16:creationId xmlns:a16="http://schemas.microsoft.com/office/drawing/2014/main" id="{EE40FDD4-2325-4A19-9CD6-485CC048A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73313" y="4042833"/>
            <a:ext cx="798690" cy="798690"/>
          </a:xfrm>
          <a:prstGeom prst="rect">
            <a:avLst/>
          </a:prstGeom>
        </p:spPr>
      </p:pic>
      <p:pic>
        <p:nvPicPr>
          <p:cNvPr id="10" name="Рисунок 9">
            <a:hlinkClick r:id="rId9" action="ppaction://hlinksldjump"/>
            <a:extLst>
              <a:ext uri="{FF2B5EF4-FFF2-40B4-BE49-F238E27FC236}">
                <a16:creationId xmlns:a16="http://schemas.microsoft.com/office/drawing/2014/main" id="{8D4753AF-BEBB-4C29-844C-7BDEEE22F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248400" y="1746954"/>
            <a:ext cx="711201" cy="711201"/>
          </a:xfrm>
          <a:prstGeom prst="rect">
            <a:avLst/>
          </a:prstGeom>
        </p:spPr>
      </p:pic>
      <p:pic>
        <p:nvPicPr>
          <p:cNvPr id="11" name="Рисунок 10">
            <a:hlinkClick r:id="rId10" action="ppaction://hlinksldjump"/>
            <a:extLst>
              <a:ext uri="{FF2B5EF4-FFF2-40B4-BE49-F238E27FC236}">
                <a16:creationId xmlns:a16="http://schemas.microsoft.com/office/drawing/2014/main" id="{D0CB219E-A1DC-4A14-919A-16C11619B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90099" y="3153832"/>
            <a:ext cx="798689" cy="798689"/>
          </a:xfrm>
          <a:prstGeom prst="rect">
            <a:avLst/>
          </a:prstGeom>
        </p:spPr>
      </p:pic>
      <p:pic>
        <p:nvPicPr>
          <p:cNvPr id="12" name="Рисунок 11">
            <a:hlinkClick r:id="rId11" action="ppaction://hlinksldjump"/>
            <a:extLst>
              <a:ext uri="{FF2B5EF4-FFF2-40B4-BE49-F238E27FC236}">
                <a16:creationId xmlns:a16="http://schemas.microsoft.com/office/drawing/2014/main" id="{8F3F4CB7-A3EE-4B59-B12E-0F20D65B2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935325" y="1055681"/>
            <a:ext cx="823749" cy="823749"/>
          </a:xfrm>
          <a:prstGeom prst="rect">
            <a:avLst/>
          </a:prstGeom>
        </p:spPr>
      </p:pic>
      <p:pic>
        <p:nvPicPr>
          <p:cNvPr id="13" name="Рисунок 12">
            <a:hlinkClick r:id="rId11" action="ppaction://hlinksldjump"/>
            <a:extLst>
              <a:ext uri="{FF2B5EF4-FFF2-40B4-BE49-F238E27FC236}">
                <a16:creationId xmlns:a16="http://schemas.microsoft.com/office/drawing/2014/main" id="{169A8F4E-DE22-4F73-BC10-018E6F94F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183965" y="4442178"/>
            <a:ext cx="798691" cy="798691"/>
          </a:xfrm>
          <a:prstGeom prst="rect">
            <a:avLst/>
          </a:prstGeom>
        </p:spPr>
      </p:pic>
      <p:pic>
        <p:nvPicPr>
          <p:cNvPr id="1030" name="Picture 6" descr="https://w7.pngwing.com/pngs/465/275/png-transparent-jetpack-joyride-fruit-ninja-costume-clothing-jet-pack-pirates-miscellaneous-halloween-costume-piracy.png">
            <a:extLst>
              <a:ext uri="{FF2B5EF4-FFF2-40B4-BE49-F238E27FC236}">
                <a16:creationId xmlns:a16="http://schemas.microsoft.com/office/drawing/2014/main" id="{3A026462-4369-4258-B7E3-6E5A5F931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5231" l="10000" r="90000">
                        <a14:foregroundMark x1="28696" y1="38769" x2="34783" y2="40308"/>
                        <a14:foregroundMark x1="34783" y1="40308" x2="35109" y2="40615"/>
                        <a14:foregroundMark x1="61413" y1="92000" x2="64674" y2="95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915" y="526554"/>
            <a:ext cx="2782055" cy="196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7.pngwing.com/pngs/622/771/png-transparent-treasure-box-illustration-buried-treasure-treasure-hunting-treasure-chest-miscellaneous-presentation-treasure.png">
            <a:extLst>
              <a:ext uri="{FF2B5EF4-FFF2-40B4-BE49-F238E27FC236}">
                <a16:creationId xmlns:a16="http://schemas.microsoft.com/office/drawing/2014/main" id="{B2653EA8-E60F-4972-9DD6-D66ABAC77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5" b="98667" l="10000" r="90000">
                        <a14:foregroundMark x1="45543" y1="89524" x2="57174" y2="92381"/>
                        <a14:foregroundMark x1="57174" y1="92381" x2="62609" y2="91619"/>
                        <a14:foregroundMark x1="62609" y1="91619" x2="62609" y2="91619"/>
                        <a14:foregroundMark x1="26087" y1="92000" x2="26087" y2="92000"/>
                        <a14:foregroundMark x1="63913" y1="98667" x2="63913" y2="9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330" y="3660097"/>
            <a:ext cx="3319638" cy="189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thumbs.dreamstime.com/b/%C3%B1%E2%80%9E%C3%B1%E2%82%AC%C3%B0%C2%B5%C3%B0%C2%B3%C3%B0%C2%B0%C3%B1%E2%80%9A-%C3%B0%C2%BF%C3%B0%C2%B8%C3%B1%E2%82%AC%C3%B0%C2%B0%C3%B1%E2%80%9A%C3%B0%C2%B0-%C3%B0%C2%B2-%C3%B0%C2%B7%C3%B0%C2%B5%C3%B0%C2%BB%C3%B0%C2%B5%C3%B0%C2%BDo%C3%B0%C2%BC-%C3%B1%C2%8D%C3%B1%C2%81%C3%B0%C2%BA%C3%B0%C2%B8%C3%B0%C2%B7%C3%B0%C2%B5-%C3%B1%C2%81%C3%B1%E2%80%9A%C3%B0%C2%B5%C3%B0%C2%BA%C3%B0%C2%BB%C3%B1%C2%8F%C3%B0%C2%BD%C3%B0%C2%BDo%C3%B0%C2%B9-%C3%B0%C2%B1%C3%B1%C6%92%C3%B1%E2%80%9A%C3%B1%E2%80%B9%C3%B0%C2%BB%C3%B0%C2%BA%C3%B0%C2%B8-%C3%B1%E2%80%9A%C3%B0%C2%B0%C3%B1%E2%80%9A%C3%B1%C6%92%C3%B0%C2%B8%C3%B1%E2%82%ACo%C3%B0%C2%B2%C3%B0%C2%BA%C3%B0%C2%B8-126632995.jpg">
            <a:extLst>
              <a:ext uri="{FF2B5EF4-FFF2-40B4-BE49-F238E27FC236}">
                <a16:creationId xmlns:a16="http://schemas.microsoft.com/office/drawing/2014/main" id="{635E3AFF-8BBC-4B35-9B2C-29C6AA421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625" b="93250" l="10000" r="90000">
                        <a14:foregroundMark x1="42750" y1="51000" x2="54375" y2="52875"/>
                        <a14:foregroundMark x1="54375" y1="52875" x2="48750" y2="57375"/>
                        <a14:foregroundMark x1="48750" y1="57375" x2="46750" y2="66000"/>
                        <a14:foregroundMark x1="46750" y1="66000" x2="47750" y2="69000"/>
                        <a14:foregroundMark x1="41625" y1="92125" x2="50000" y2="95125"/>
                        <a14:foregroundMark x1="50000" y1="95125" x2="57250" y2="93250"/>
                        <a14:foregroundMark x1="57250" y1="93250" x2="62500" y2="88625"/>
                        <a14:foregroundMark x1="62500" y1="88625" x2="62625" y2="87250"/>
                        <a14:foregroundMark x1="43625" y1="60125" x2="46375" y2="52625"/>
                        <a14:foregroundMark x1="39625" y1="9250" x2="42375" y2="10250"/>
                        <a14:foregroundMark x1="50875" y1="5625" x2="47875" y2="5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3236">
            <a:off x="4143726" y="3561645"/>
            <a:ext cx="1905003" cy="190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flyclipart.com/thumb2/cutepictures-albom-nabory-153932.png">
            <a:extLst>
              <a:ext uri="{FF2B5EF4-FFF2-40B4-BE49-F238E27FC236}">
                <a16:creationId xmlns:a16="http://schemas.microsoft.com/office/drawing/2014/main" id="{E90FBD31-C94C-4D59-80EB-F66D725C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393" b="91607" l="10000" r="90000">
                        <a14:foregroundMark x1="36190" y1="8571" x2="38333" y2="8750"/>
                        <a14:foregroundMark x1="36071" y1="91607" x2="36071" y2="91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032" y="799774"/>
            <a:ext cx="2353322" cy="189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avatars.mds.yandex.net/i?id=6bf27c4189214608ad93643165604d7f_l-4872471-images-thumbs&amp;n=13">
            <a:extLst>
              <a:ext uri="{FF2B5EF4-FFF2-40B4-BE49-F238E27FC236}">
                <a16:creationId xmlns:a16="http://schemas.microsoft.com/office/drawing/2014/main" id="{4847F472-967C-4710-A1FF-7869AABC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556" b="96444" l="10000" r="90000">
                        <a14:foregroundMark x1="42778" y1="8778" x2="49000" y2="5556"/>
                        <a14:foregroundMark x1="49000" y1="5556" x2="54556" y2="8889"/>
                        <a14:foregroundMark x1="49222" y1="92667" x2="49889" y2="90889"/>
                        <a14:foregroundMark x1="33889" y1="96444" x2="29444" y2="93222"/>
                        <a14:foregroundMark x1="40333" y1="30778" x2="40333" y2="30778"/>
                        <a14:foregroundMark x1="43444" y1="18111" x2="43444" y2="18111"/>
                        <a14:foregroundMark x1="37111" y1="16333" x2="37111" y2="1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15" y="3620414"/>
            <a:ext cx="1644085" cy="164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flyclipart.com/thumb2/printed-vinyl-pirate-skull-cross-sword-stickers-factory-154524.png">
            <a:hlinkClick r:id="rId22" action="ppaction://hlinksldjump"/>
            <a:extLst>
              <a:ext uri="{FF2B5EF4-FFF2-40B4-BE49-F238E27FC236}">
                <a16:creationId xmlns:a16="http://schemas.microsoft.com/office/drawing/2014/main" id="{F5B548D0-BAD4-46A6-9F1C-5BFDE0FCB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437" y="555716"/>
            <a:ext cx="3131640" cy="246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pluspng.com/img-png/compass-rose-png-black-and-white-north-compass-rose-drawing-hand-painted-compass-download-png-1706.png">
            <a:extLst>
              <a:ext uri="{FF2B5EF4-FFF2-40B4-BE49-F238E27FC236}">
                <a16:creationId xmlns:a16="http://schemas.microsoft.com/office/drawing/2014/main" id="{BF1B348D-043E-413E-B185-BC2E72AEA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13" y="2645732"/>
            <a:ext cx="2088737" cy="211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39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honoteka.org/uploads/posts/2021-04/1618832638_7-phonoteka_org-p-more-bez-fona-7.jpg">
            <a:extLst>
              <a:ext uri="{FF2B5EF4-FFF2-40B4-BE49-F238E27FC236}">
                <a16:creationId xmlns:a16="http://schemas.microsoft.com/office/drawing/2014/main" id="{63B4EA1E-A7F6-49D9-8EC7-11CACDA8A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758" y="-8907"/>
            <a:ext cx="126828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B9137D-EC8F-439C-A00B-398F46AA4240}"/>
              </a:ext>
            </a:extLst>
          </p:cNvPr>
          <p:cNvSpPr txBox="1"/>
          <p:nvPr/>
        </p:nvSpPr>
        <p:spPr>
          <a:xfrm>
            <a:off x="567867" y="456945"/>
            <a:ext cx="482138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Плаваю на корабле,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Иногда лежу на дне,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На цепи корабль держу,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судно в море сторожу,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Чтобы ветер не угнал,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800" i="1" dirty="0">
                <a:solidFill>
                  <a:schemeClr val="bg1"/>
                </a:solidFill>
                <a:latin typeface="Algeria One" panose="02000000000000000000" pitchFamily="2" charset="0"/>
              </a:rPr>
              <a:t>На волнах лишь покачал.</a:t>
            </a:r>
            <a:endParaRPr lang="ru-RU" sz="28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22D9C9-E4E7-4EB2-A9AA-279E3204F5A6}"/>
              </a:ext>
            </a:extLst>
          </p:cNvPr>
          <p:cNvSpPr txBox="1"/>
          <p:nvPr/>
        </p:nvSpPr>
        <p:spPr>
          <a:xfrm>
            <a:off x="6070271" y="3657829"/>
            <a:ext cx="65551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  <a:latin typeface="Algeria One" panose="02000000000000000000" pitchFamily="2" charset="0"/>
              </a:rPr>
              <a:t>Варианты ответов:</a:t>
            </a:r>
            <a:endParaRPr lang="ru-RU" sz="2400" dirty="0">
              <a:solidFill>
                <a:schemeClr val="bg1"/>
              </a:solidFill>
              <a:latin typeface="Algeria One" panose="02000000000000000000" pitchFamily="2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lgeria One" panose="02000000000000000000" pitchFamily="2" charset="0"/>
              </a:rPr>
              <a:t>А) Акула       Б) Якорь       В) Порт</a:t>
            </a: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DA8FE5-757A-42C1-B012-C9E6265823A7}"/>
              </a:ext>
            </a:extLst>
          </p:cNvPr>
          <p:cNvSpPr txBox="1"/>
          <p:nvPr/>
        </p:nvSpPr>
        <p:spPr>
          <a:xfrm>
            <a:off x="6658100" y="5234277"/>
            <a:ext cx="537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lgeria One" panose="02000000000000000000" pitchFamily="2" charset="0"/>
              </a:rPr>
              <a:t>Правильный ответ: Б) Якорь</a:t>
            </a:r>
          </a:p>
        </p:txBody>
      </p:sp>
      <p:pic>
        <p:nvPicPr>
          <p:cNvPr id="20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F4B54A67-969E-4431-86D0-EACAAEDE9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8" y="3750162"/>
            <a:ext cx="3091757" cy="309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узырек для мыслей: облако 17">
            <a:extLst>
              <a:ext uri="{FF2B5EF4-FFF2-40B4-BE49-F238E27FC236}">
                <a16:creationId xmlns:a16="http://schemas.microsoft.com/office/drawing/2014/main" id="{97C283E0-09D2-45B9-A8A1-70D48E703297}"/>
              </a:ext>
            </a:extLst>
          </p:cNvPr>
          <p:cNvSpPr/>
          <p:nvPr/>
        </p:nvSpPr>
        <p:spPr>
          <a:xfrm>
            <a:off x="2725385" y="3107838"/>
            <a:ext cx="2535383" cy="1323455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71CF79-22F9-4AA3-B966-FB0E041B2897}"/>
              </a:ext>
            </a:extLst>
          </p:cNvPr>
          <p:cNvSpPr txBox="1"/>
          <p:nvPr/>
        </p:nvSpPr>
        <p:spPr>
          <a:xfrm>
            <a:off x="3161138" y="3446400"/>
            <a:ext cx="1844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Молодцы, идем дальше</a:t>
            </a:r>
          </a:p>
        </p:txBody>
      </p:sp>
      <p:sp>
        <p:nvSpPr>
          <p:cNvPr id="21" name="Символ &quot;Запрещено&quot; 20">
            <a:hlinkClick r:id="rId4" action="ppaction://hlinksldjump"/>
            <a:extLst>
              <a:ext uri="{FF2B5EF4-FFF2-40B4-BE49-F238E27FC236}">
                <a16:creationId xmlns:a16="http://schemas.microsoft.com/office/drawing/2014/main" id="{ED9E9A2A-D96B-4298-BF95-7A31B1E7016B}"/>
              </a:ext>
            </a:extLst>
          </p:cNvPr>
          <p:cNvSpPr/>
          <p:nvPr/>
        </p:nvSpPr>
        <p:spPr>
          <a:xfrm>
            <a:off x="10937174" y="5691344"/>
            <a:ext cx="1100446" cy="982588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2D6E42A6-ECC3-4082-B890-5D8A56D82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6" y="2068709"/>
            <a:ext cx="4780869" cy="436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132D6C5-D23B-4237-A23A-E73814395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45652" y1="60359" x2="44891" y2="72510"/>
                        <a14:backgroundMark x1="44891" y1="72510" x2="23478" y2="66534"/>
                        <a14:backgroundMark x1="23478" y1="66534" x2="18804" y2="52988"/>
                        <a14:backgroundMark x1="18804" y1="52988" x2="17826" y2="38446"/>
                        <a14:backgroundMark x1="17826" y1="38446" x2="26196" y2="33466"/>
                        <a14:backgroundMark x1="26196" y1="33466" x2="27826" y2="33466"/>
                        <a14:backgroundMark x1="46413" y1="59562" x2="46957" y2="691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58" y="1271490"/>
            <a:ext cx="8723345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53C2F6-2508-4DA3-B5DC-19534130C07A}"/>
              </a:ext>
            </a:extLst>
          </p:cNvPr>
          <p:cNvSpPr txBox="1"/>
          <p:nvPr/>
        </p:nvSpPr>
        <p:spPr>
          <a:xfrm>
            <a:off x="1362269" y="512572"/>
            <a:ext cx="7828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Помогите решить ребус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2A27F-B8E8-406D-BE67-E50231DCA9D7}"/>
              </a:ext>
            </a:extLst>
          </p:cNvPr>
          <p:cNvSpPr txBox="1"/>
          <p:nvPr/>
        </p:nvSpPr>
        <p:spPr>
          <a:xfrm>
            <a:off x="7483151" y="804959"/>
            <a:ext cx="4264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Algeria One"/>
              </a:rPr>
              <a:t>Ответ : ПАРУС</a:t>
            </a:r>
          </a:p>
        </p:txBody>
      </p:sp>
      <p:sp>
        <p:nvSpPr>
          <p:cNvPr id="5" name="Символ &quot;Запрещено&quot; 4">
            <a:hlinkClick r:id="rId5" action="ppaction://hlinksldjump"/>
            <a:extLst>
              <a:ext uri="{FF2B5EF4-FFF2-40B4-BE49-F238E27FC236}">
                <a16:creationId xmlns:a16="http://schemas.microsoft.com/office/drawing/2014/main" id="{C6E4C9A1-86C7-4677-9495-058D76F4AB91}"/>
              </a:ext>
            </a:extLst>
          </p:cNvPr>
          <p:cNvSpPr/>
          <p:nvPr/>
        </p:nvSpPr>
        <p:spPr>
          <a:xfrm>
            <a:off x="9517224" y="5234473"/>
            <a:ext cx="1324947" cy="1197006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387FA40F-8318-4F89-AEDA-4D34629AD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196" y="2760950"/>
            <a:ext cx="1798456" cy="180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057782A7-C2F0-4979-B0F1-3486B34ED089}"/>
              </a:ext>
            </a:extLst>
          </p:cNvPr>
          <p:cNvSpPr/>
          <p:nvPr/>
        </p:nvSpPr>
        <p:spPr>
          <a:xfrm>
            <a:off x="10310327" y="1478902"/>
            <a:ext cx="1798455" cy="97971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Молодцы</a:t>
            </a:r>
          </a:p>
        </p:txBody>
      </p:sp>
    </p:spTree>
    <p:extLst>
      <p:ext uri="{BB962C8B-B14F-4D97-AF65-F5344CB8AC3E}">
        <p14:creationId xmlns:p14="http://schemas.microsoft.com/office/powerpoint/2010/main" val="224525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4E24C8CD-537F-4BAC-AE39-22D65F0E3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970306"/>
              </p:ext>
            </p:extLst>
          </p:nvPr>
        </p:nvGraphicFramePr>
        <p:xfrm>
          <a:off x="933059" y="1782147"/>
          <a:ext cx="3819363" cy="4451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208">
                  <a:extLst>
                    <a:ext uri="{9D8B030D-6E8A-4147-A177-3AD203B41FA5}">
                      <a16:colId xmlns:a16="http://schemas.microsoft.com/office/drawing/2014/main" val="1354927062"/>
                    </a:ext>
                  </a:extLst>
                </a:gridCol>
                <a:gridCol w="365682">
                  <a:extLst>
                    <a:ext uri="{9D8B030D-6E8A-4147-A177-3AD203B41FA5}">
                      <a16:colId xmlns:a16="http://schemas.microsoft.com/office/drawing/2014/main" val="2624021259"/>
                    </a:ext>
                  </a:extLst>
                </a:gridCol>
                <a:gridCol w="346926">
                  <a:extLst>
                    <a:ext uri="{9D8B030D-6E8A-4147-A177-3AD203B41FA5}">
                      <a16:colId xmlns:a16="http://schemas.microsoft.com/office/drawing/2014/main" val="1784423617"/>
                    </a:ext>
                  </a:extLst>
                </a:gridCol>
                <a:gridCol w="437187">
                  <a:extLst>
                    <a:ext uri="{9D8B030D-6E8A-4147-A177-3AD203B41FA5}">
                      <a16:colId xmlns:a16="http://schemas.microsoft.com/office/drawing/2014/main" val="3796170917"/>
                    </a:ext>
                  </a:extLst>
                </a:gridCol>
                <a:gridCol w="428866">
                  <a:extLst>
                    <a:ext uri="{9D8B030D-6E8A-4147-A177-3AD203B41FA5}">
                      <a16:colId xmlns:a16="http://schemas.microsoft.com/office/drawing/2014/main" val="3182197154"/>
                    </a:ext>
                  </a:extLst>
                </a:gridCol>
                <a:gridCol w="354563">
                  <a:extLst>
                    <a:ext uri="{9D8B030D-6E8A-4147-A177-3AD203B41FA5}">
                      <a16:colId xmlns:a16="http://schemas.microsoft.com/office/drawing/2014/main" val="2072014851"/>
                    </a:ext>
                  </a:extLst>
                </a:gridCol>
                <a:gridCol w="354564">
                  <a:extLst>
                    <a:ext uri="{9D8B030D-6E8A-4147-A177-3AD203B41FA5}">
                      <a16:colId xmlns:a16="http://schemas.microsoft.com/office/drawing/2014/main" val="2398941745"/>
                    </a:ext>
                  </a:extLst>
                </a:gridCol>
                <a:gridCol w="361045">
                  <a:extLst>
                    <a:ext uri="{9D8B030D-6E8A-4147-A177-3AD203B41FA5}">
                      <a16:colId xmlns:a16="http://schemas.microsoft.com/office/drawing/2014/main" val="3356869304"/>
                    </a:ext>
                  </a:extLst>
                </a:gridCol>
                <a:gridCol w="370661">
                  <a:extLst>
                    <a:ext uri="{9D8B030D-6E8A-4147-A177-3AD203B41FA5}">
                      <a16:colId xmlns:a16="http://schemas.microsoft.com/office/drawing/2014/main" val="1041483894"/>
                    </a:ext>
                  </a:extLst>
                </a:gridCol>
                <a:gridCol w="370661">
                  <a:extLst>
                    <a:ext uri="{9D8B030D-6E8A-4147-A177-3AD203B41FA5}">
                      <a16:colId xmlns:a16="http://schemas.microsoft.com/office/drawing/2014/main" val="1298962009"/>
                    </a:ext>
                  </a:extLst>
                </a:gridCol>
              </a:tblGrid>
              <a:tr h="3720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360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784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83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254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32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83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617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160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027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489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27535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B95611E-4714-4CA6-93E2-8757D0FDF82B}"/>
              </a:ext>
            </a:extLst>
          </p:cNvPr>
          <p:cNvSpPr txBox="1"/>
          <p:nvPr/>
        </p:nvSpPr>
        <p:spPr>
          <a:xfrm>
            <a:off x="914400" y="429208"/>
            <a:ext cx="3722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lgeria One"/>
              </a:rPr>
              <a:t>Помогите решить кроссворд 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1DFA49-650C-485F-BDDF-C33B013AC8EB}"/>
              </a:ext>
            </a:extLst>
          </p:cNvPr>
          <p:cNvSpPr txBox="1"/>
          <p:nvPr/>
        </p:nvSpPr>
        <p:spPr>
          <a:xfrm>
            <a:off x="6876660" y="689878"/>
            <a:ext cx="427342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i="0" dirty="0">
                <a:effectLst/>
                <a:latin typeface="Algeria One"/>
              </a:rPr>
              <a:t>1. Как называется высокая деревянная опора для паруса?</a:t>
            </a:r>
            <a:endParaRPr lang="ru-RU" sz="2400" b="0" i="0" dirty="0">
              <a:effectLst/>
              <a:latin typeface="Algeria One"/>
            </a:endParaRPr>
          </a:p>
          <a:p>
            <a:pPr algn="l"/>
            <a:r>
              <a:rPr lang="ru-RU" sz="2400" b="1" i="0" dirty="0">
                <a:effectLst/>
                <a:latin typeface="Algeria One"/>
              </a:rPr>
              <a:t>2. Как называется комната капитана на корабле?</a:t>
            </a:r>
            <a:endParaRPr lang="ru-RU" sz="2400" b="0" i="0" dirty="0">
              <a:effectLst/>
              <a:latin typeface="Algeria One"/>
            </a:endParaRPr>
          </a:p>
          <a:p>
            <a:pPr algn="l"/>
            <a:r>
              <a:rPr lang="ru-RU" sz="2400" b="1" i="0" dirty="0">
                <a:effectLst/>
                <a:latin typeface="Algeria One"/>
              </a:rPr>
              <a:t>3. Назовите боковую часть корабля?</a:t>
            </a:r>
            <a:endParaRPr lang="ru-RU" sz="2400" b="0" i="0" dirty="0">
              <a:effectLst/>
              <a:latin typeface="Algeria One"/>
            </a:endParaRPr>
          </a:p>
          <a:p>
            <a:pPr algn="l"/>
            <a:r>
              <a:rPr lang="ru-RU" sz="2400" b="1" i="0" dirty="0">
                <a:effectLst/>
                <a:latin typeface="Algeria One"/>
              </a:rPr>
              <a:t>4. Полное отсутствие ветра это?</a:t>
            </a:r>
            <a:endParaRPr lang="ru-RU" sz="2400" b="0" i="0" dirty="0">
              <a:effectLst/>
              <a:latin typeface="Algeria One"/>
            </a:endParaRPr>
          </a:p>
          <a:p>
            <a:pPr algn="l"/>
            <a:r>
              <a:rPr lang="ru-RU" sz="2400" b="1" i="0" dirty="0">
                <a:effectLst/>
                <a:latin typeface="Algeria One"/>
              </a:rPr>
              <a:t>5. Главного человека следившего за порядком на корабле называют?</a:t>
            </a:r>
            <a:endParaRPr lang="ru-RU" sz="2400" b="0" i="0" dirty="0">
              <a:effectLst/>
              <a:latin typeface="Algeria One"/>
            </a:endParaRPr>
          </a:p>
          <a:p>
            <a:pPr algn="l"/>
            <a:r>
              <a:rPr lang="ru-RU" sz="2400" b="1" i="0" dirty="0">
                <a:effectLst/>
                <a:latin typeface="Algeria One"/>
              </a:rPr>
              <a:t>6. Окно на судне называется?</a:t>
            </a:r>
            <a:endParaRPr lang="ru-RU" sz="2400" b="0" i="0" dirty="0">
              <a:effectLst/>
              <a:latin typeface="Algeria One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F6113-66C3-48BF-95C3-1F8171D80F18}"/>
              </a:ext>
            </a:extLst>
          </p:cNvPr>
          <p:cNvSpPr txBox="1"/>
          <p:nvPr/>
        </p:nvSpPr>
        <p:spPr>
          <a:xfrm>
            <a:off x="1334278" y="4665306"/>
            <a:ext cx="2080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    а   ч      т      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E3DEA-6E80-41C0-BE43-4400219E192C}"/>
              </a:ext>
            </a:extLst>
          </p:cNvPr>
          <p:cNvSpPr txBox="1"/>
          <p:nvPr/>
        </p:nvSpPr>
        <p:spPr>
          <a:xfrm>
            <a:off x="1716831" y="4327056"/>
            <a:ext cx="33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16543-E8F0-4735-899A-A42A1AC5A76A}"/>
              </a:ext>
            </a:extLst>
          </p:cNvPr>
          <p:cNvSpPr txBox="1"/>
          <p:nvPr/>
        </p:nvSpPr>
        <p:spPr>
          <a:xfrm>
            <a:off x="1716831" y="5094915"/>
            <a:ext cx="36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EA1C99-ED60-434D-BDCD-AFDE1CEF3846}"/>
              </a:ext>
            </a:extLst>
          </p:cNvPr>
          <p:cNvSpPr txBox="1"/>
          <p:nvPr/>
        </p:nvSpPr>
        <p:spPr>
          <a:xfrm>
            <a:off x="1716831" y="5508797"/>
            <a:ext cx="36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A41C7-C33C-4725-B4AF-58C8A566D345}"/>
              </a:ext>
            </a:extLst>
          </p:cNvPr>
          <p:cNvSpPr txBox="1"/>
          <p:nvPr/>
        </p:nvSpPr>
        <p:spPr>
          <a:xfrm>
            <a:off x="1716831" y="5809323"/>
            <a:ext cx="36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21B37E-9C38-4471-9F77-B98CCC055C7B}"/>
              </a:ext>
            </a:extLst>
          </p:cNvPr>
          <p:cNvSpPr txBox="1"/>
          <p:nvPr/>
        </p:nvSpPr>
        <p:spPr>
          <a:xfrm>
            <a:off x="2528595" y="3638459"/>
            <a:ext cx="419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6595-DEA8-4A12-AFD6-4C038EC522EE}"/>
              </a:ext>
            </a:extLst>
          </p:cNvPr>
          <p:cNvSpPr txBox="1"/>
          <p:nvPr/>
        </p:nvSpPr>
        <p:spPr>
          <a:xfrm>
            <a:off x="2528595" y="3988650"/>
            <a:ext cx="53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909FA-0576-4A18-83E3-FAB18FB4B689}"/>
              </a:ext>
            </a:extLst>
          </p:cNvPr>
          <p:cNvSpPr txBox="1"/>
          <p:nvPr/>
        </p:nvSpPr>
        <p:spPr>
          <a:xfrm>
            <a:off x="2533260" y="4346041"/>
            <a:ext cx="419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FA0449-4F41-49BC-A037-64A8960E4342}"/>
              </a:ext>
            </a:extLst>
          </p:cNvPr>
          <p:cNvSpPr txBox="1"/>
          <p:nvPr/>
        </p:nvSpPr>
        <p:spPr>
          <a:xfrm>
            <a:off x="1334278" y="5512347"/>
            <a:ext cx="208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          И     Л   Ь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2A233F-59F7-446A-B2AE-E917561C20E0}"/>
              </a:ext>
            </a:extLst>
          </p:cNvPr>
          <p:cNvSpPr txBox="1"/>
          <p:nvPr/>
        </p:nvSpPr>
        <p:spPr>
          <a:xfrm>
            <a:off x="2985792" y="3648440"/>
            <a:ext cx="1838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   Ц   М     А   Н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DA778D-0CD3-4779-A900-3B5E010BA847}"/>
              </a:ext>
            </a:extLst>
          </p:cNvPr>
          <p:cNvSpPr txBox="1"/>
          <p:nvPr/>
        </p:nvSpPr>
        <p:spPr>
          <a:xfrm>
            <a:off x="3669262" y="2140260"/>
            <a:ext cx="611153" cy="405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</a:t>
            </a:r>
          </a:p>
          <a:p>
            <a:pPr>
              <a:lnSpc>
                <a:spcPct val="150000"/>
              </a:lnSpc>
            </a:pPr>
            <a:r>
              <a:rPr lang="ru-RU" dirty="0"/>
              <a:t>Л</a:t>
            </a:r>
          </a:p>
          <a:p>
            <a:pPr>
              <a:lnSpc>
                <a:spcPct val="150000"/>
              </a:lnSpc>
            </a:pPr>
            <a:r>
              <a:rPr lang="ru-RU" dirty="0"/>
              <a:t>Л</a:t>
            </a:r>
          </a:p>
          <a:p>
            <a:pPr>
              <a:lnSpc>
                <a:spcPct val="150000"/>
              </a:lnSpc>
            </a:pPr>
            <a:r>
              <a:rPr lang="ru-RU" dirty="0"/>
              <a:t>Ю</a:t>
            </a:r>
          </a:p>
          <a:p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И</a:t>
            </a:r>
          </a:p>
          <a:p>
            <a:r>
              <a:rPr lang="ru-RU" dirty="0"/>
              <a:t>Н</a:t>
            </a:r>
          </a:p>
          <a:p>
            <a:pPr>
              <a:lnSpc>
                <a:spcPct val="150000"/>
              </a:lnSpc>
            </a:pPr>
            <a:r>
              <a:rPr lang="ru-RU" dirty="0"/>
              <a:t>А</a:t>
            </a:r>
          </a:p>
          <a:p>
            <a:pPr>
              <a:lnSpc>
                <a:spcPct val="150000"/>
              </a:lnSpc>
            </a:pPr>
            <a:r>
              <a:rPr lang="ru-RU" dirty="0"/>
              <a:t>Т</a:t>
            </a:r>
          </a:p>
          <a:p>
            <a:r>
              <a:rPr lang="ru-RU" dirty="0"/>
              <a:t>О</a:t>
            </a:r>
          </a:p>
          <a:p>
            <a:pPr>
              <a:lnSpc>
                <a:spcPct val="150000"/>
              </a:lnSpc>
            </a:pPr>
            <a:r>
              <a:rPr lang="ru-RU" dirty="0"/>
              <a:t>Р</a:t>
            </a:r>
          </a:p>
        </p:txBody>
      </p:sp>
      <p:sp>
        <p:nvSpPr>
          <p:cNvPr id="17" name="Символ &quot;Запрещено&quot; 16">
            <a:hlinkClick r:id="rId3" action="ppaction://hlinksldjump"/>
            <a:extLst>
              <a:ext uri="{FF2B5EF4-FFF2-40B4-BE49-F238E27FC236}">
                <a16:creationId xmlns:a16="http://schemas.microsoft.com/office/drawing/2014/main" id="{D774D23C-91C5-492C-AB53-3915EB8732B5}"/>
              </a:ext>
            </a:extLst>
          </p:cNvPr>
          <p:cNvSpPr/>
          <p:nvPr/>
        </p:nvSpPr>
        <p:spPr>
          <a:xfrm>
            <a:off x="10683551" y="5809323"/>
            <a:ext cx="1073020" cy="87139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9AC33225-99AF-4CB3-A0CB-FD53B98BC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82" y="1626371"/>
            <a:ext cx="1798456" cy="180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узырек для мыслей: облако 18">
            <a:extLst>
              <a:ext uri="{FF2B5EF4-FFF2-40B4-BE49-F238E27FC236}">
                <a16:creationId xmlns:a16="http://schemas.microsoft.com/office/drawing/2014/main" id="{B32812D6-F4E0-4C95-BA32-C95BC80A9BCF}"/>
              </a:ext>
            </a:extLst>
          </p:cNvPr>
          <p:cNvSpPr/>
          <p:nvPr/>
        </p:nvSpPr>
        <p:spPr>
          <a:xfrm>
            <a:off x="5019113" y="344323"/>
            <a:ext cx="1798455" cy="97971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Так держать!</a:t>
            </a:r>
          </a:p>
        </p:txBody>
      </p:sp>
    </p:spTree>
    <p:extLst>
      <p:ext uri="{BB962C8B-B14F-4D97-AF65-F5344CB8AC3E}">
        <p14:creationId xmlns:p14="http://schemas.microsoft.com/office/powerpoint/2010/main" val="40117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A8E402-4585-4F8E-8F73-642EB03223AD}"/>
              </a:ext>
            </a:extLst>
          </p:cNvPr>
          <p:cNvSpPr txBox="1"/>
          <p:nvPr/>
        </p:nvSpPr>
        <p:spPr>
          <a:xfrm>
            <a:off x="3048778" y="2274838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767676"/>
              </a:solidFill>
              <a:effectLst/>
              <a:latin typeface="PT Sans" panose="020B0503020203020204" pitchFamily="34" charset="-52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Надстройка 4" title="Web Viewer">
                <a:extLst>
                  <a:ext uri="{FF2B5EF4-FFF2-40B4-BE49-F238E27FC236}">
                    <a16:creationId xmlns:a16="http://schemas.microsoft.com/office/drawing/2014/main" id="{B101284B-52A1-494F-81FD-25054C5C84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5229363"/>
                  </p:ext>
                </p:extLst>
              </p:nvPr>
            </p:nvGraphicFramePr>
            <p:xfrm>
              <a:off x="870858" y="857250"/>
              <a:ext cx="9336833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Надстройка 4" title="Web Viewer">
                <a:extLst>
                  <a:ext uri="{FF2B5EF4-FFF2-40B4-BE49-F238E27FC236}">
                    <a16:creationId xmlns:a16="http://schemas.microsoft.com/office/drawing/2014/main" id="{B101284B-52A1-494F-81FD-25054C5C84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0858" y="857250"/>
                <a:ext cx="9336833" cy="51435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Символ &quot;Запрещено&quot; 7">
            <a:hlinkClick r:id="rId4" action="ppaction://hlinksldjump"/>
            <a:extLst>
              <a:ext uri="{FF2B5EF4-FFF2-40B4-BE49-F238E27FC236}">
                <a16:creationId xmlns:a16="http://schemas.microsoft.com/office/drawing/2014/main" id="{61DEB912-4E43-4F70-9502-A374AF9EAFEB}"/>
              </a:ext>
            </a:extLst>
          </p:cNvPr>
          <p:cNvSpPr/>
          <p:nvPr/>
        </p:nvSpPr>
        <p:spPr>
          <a:xfrm>
            <a:off x="10758196" y="5439747"/>
            <a:ext cx="942392" cy="942392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0FB132CF-0DF7-4CAC-A67B-61355978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410" y="4711048"/>
            <a:ext cx="1798456" cy="180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4093C748-628D-4563-9BE5-264CEA082CB4}"/>
              </a:ext>
            </a:extLst>
          </p:cNvPr>
          <p:cNvSpPr/>
          <p:nvPr/>
        </p:nvSpPr>
        <p:spPr>
          <a:xfrm>
            <a:off x="9264541" y="3429000"/>
            <a:ext cx="1798455" cy="97971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Молодцы</a:t>
            </a:r>
          </a:p>
        </p:txBody>
      </p:sp>
    </p:spTree>
    <p:extLst>
      <p:ext uri="{BB962C8B-B14F-4D97-AF65-F5344CB8AC3E}">
        <p14:creationId xmlns:p14="http://schemas.microsoft.com/office/powerpoint/2010/main" val="96933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13F37-5E80-454F-B427-FC4A6BF69832}"/>
              </a:ext>
            </a:extLst>
          </p:cNvPr>
          <p:cNvSpPr txBox="1"/>
          <p:nvPr/>
        </p:nvSpPr>
        <p:spPr>
          <a:xfrm>
            <a:off x="1119673" y="195943"/>
            <a:ext cx="6652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Найди 12 отличий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24A618E-19B7-4A6F-AD78-FF85B0230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" b="90000" l="2625" r="99500">
                        <a14:foregroundMark x1="45005" y1="63085" x2="45544" y2="63118"/>
                        <a14:foregroundMark x1="39391" y1="62736" x2="39719" y2="62756"/>
                        <a14:foregroundMark x1="375" y1="60313" x2="32242" y2="62292"/>
                        <a14:foregroundMark x1="93281" y1="64826" x2="99500" y2="64688"/>
                        <a14:foregroundMark x1="81500" y1="14375" x2="3125" y2="11406"/>
                        <a14:foregroundMark x1="3125" y1="11406" x2="3500" y2="45469"/>
                        <a14:foregroundMark x1="3500" y1="45469" x2="22250" y2="46250"/>
                        <a14:foregroundMark x1="22250" y1="46250" x2="53875" y2="27344"/>
                        <a14:foregroundMark x1="53875" y1="27344" x2="88375" y2="26563"/>
                        <a14:foregroundMark x1="88375" y1="26563" x2="94250" y2="38750"/>
                        <a14:foregroundMark x1="94250" y1="38750" x2="47250" y2="48438"/>
                        <a14:foregroundMark x1="87625" y1="7500" x2="7125" y2="6719"/>
                        <a14:foregroundMark x1="7125" y1="6719" x2="2625" y2="5000"/>
                        <a14:foregroundMark x1="22750" y1="15469" x2="29000" y2="12969"/>
                        <a14:foregroundMark x1="29000" y1="12969" x2="35875" y2="13906"/>
                        <a14:foregroundMark x1="35875" y1="13906" x2="35875" y2="14063"/>
                        <a14:foregroundMark x1="81250" y1="15469" x2="88625" y2="16250"/>
                        <a14:foregroundMark x1="37875" y1="14063" x2="36125" y2="21563"/>
                        <a14:foregroundMark x1="50875" y1="17813" x2="47625" y2="34688"/>
                        <a14:foregroundMark x1="47625" y1="34688" x2="48375" y2="46250"/>
                        <a14:foregroundMark x1="48375" y1="46250" x2="51500" y2="52500"/>
                        <a14:foregroundMark x1="49375" y1="41406" x2="49375" y2="41406"/>
                        <a14:foregroundMark x1="50500" y1="44063" x2="50500" y2="44063"/>
                        <a14:foregroundMark x1="50500" y1="44063" x2="50500" y2="30469"/>
                        <a14:foregroundMark x1="51000" y1="55000" x2="51000" y2="51406"/>
                        <a14:foregroundMark x1="49375" y1="56406" x2="49750" y2="45625"/>
                        <a14:foregroundMark x1="49500" y1="6250" x2="50000" y2="156"/>
                        <a14:foregroundMark x1="50625" y1="60313" x2="50750" y2="57031"/>
                        <a14:backgroundMark x1="49808" y1="63475" x2="53375" y2="63906"/>
                        <a14:backgroundMark x1="45625" y1="62969" x2="49808" y2="63475"/>
                        <a14:backgroundMark x1="53375" y1="63906" x2="72500" y2="63594"/>
                        <a14:backgroundMark x1="72500" y1="63594" x2="80125" y2="65313"/>
                        <a14:backgroundMark x1="80125" y1="65313" x2="94875" y2="61875"/>
                        <a14:backgroundMark x1="94875" y1="61875" x2="97625" y2="62656"/>
                        <a14:backgroundMark x1="42750" y1="62344" x2="42750" y2="62344"/>
                        <a14:backgroundMark x1="42750" y1="62344" x2="39750" y2="62813"/>
                        <a14:backgroundMark x1="44875" y1="62813" x2="42375" y2="62500"/>
                        <a14:backgroundMark x1="32375" y1="62031" x2="39750" y2="62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2" y="1549590"/>
            <a:ext cx="9671181" cy="773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0AC4D946-1694-4F3A-91DF-17BAC9D4D76F}"/>
              </a:ext>
            </a:extLst>
          </p:cNvPr>
          <p:cNvSpPr/>
          <p:nvPr/>
        </p:nvSpPr>
        <p:spPr>
          <a:xfrm>
            <a:off x="6251510" y="1502583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40F7FE2-3E6A-4C41-8BB8-0B7929640F85}"/>
              </a:ext>
            </a:extLst>
          </p:cNvPr>
          <p:cNvSpPr/>
          <p:nvPr/>
        </p:nvSpPr>
        <p:spPr>
          <a:xfrm>
            <a:off x="1797698" y="1618101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E2DF161-FB57-47C2-857E-CA1E5C238C93}"/>
              </a:ext>
            </a:extLst>
          </p:cNvPr>
          <p:cNvSpPr/>
          <p:nvPr/>
        </p:nvSpPr>
        <p:spPr>
          <a:xfrm>
            <a:off x="982825" y="5418063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7A80919-AFE7-4B24-B01F-E8A985A78C0B}"/>
              </a:ext>
            </a:extLst>
          </p:cNvPr>
          <p:cNvSpPr/>
          <p:nvPr/>
        </p:nvSpPr>
        <p:spPr>
          <a:xfrm>
            <a:off x="5697893" y="5427748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E4493AF-A549-469D-BEC1-730D66A95BAA}"/>
              </a:ext>
            </a:extLst>
          </p:cNvPr>
          <p:cNvSpPr/>
          <p:nvPr/>
        </p:nvSpPr>
        <p:spPr>
          <a:xfrm>
            <a:off x="9125339" y="5542739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8340A6F-AE81-4E5A-9C41-808B03328917}"/>
              </a:ext>
            </a:extLst>
          </p:cNvPr>
          <p:cNvSpPr/>
          <p:nvPr/>
        </p:nvSpPr>
        <p:spPr>
          <a:xfrm>
            <a:off x="4173894" y="5431214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4EA2D5E-9A56-48B7-A702-AD882793F55D}"/>
              </a:ext>
            </a:extLst>
          </p:cNvPr>
          <p:cNvSpPr/>
          <p:nvPr/>
        </p:nvSpPr>
        <p:spPr>
          <a:xfrm>
            <a:off x="2718321" y="4298720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D01FB05-E27A-45CA-AFF4-8A2BB3AE0D55}"/>
              </a:ext>
            </a:extLst>
          </p:cNvPr>
          <p:cNvSpPr/>
          <p:nvPr/>
        </p:nvSpPr>
        <p:spPr>
          <a:xfrm>
            <a:off x="7470709" y="4369629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C5682A3-9C8F-4FFC-8422-08459949C22B}"/>
              </a:ext>
            </a:extLst>
          </p:cNvPr>
          <p:cNvSpPr/>
          <p:nvPr/>
        </p:nvSpPr>
        <p:spPr>
          <a:xfrm>
            <a:off x="4143180" y="4156877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68F709F-ABB6-474E-BEF1-459D25521947}"/>
              </a:ext>
            </a:extLst>
          </p:cNvPr>
          <p:cNvSpPr/>
          <p:nvPr/>
        </p:nvSpPr>
        <p:spPr>
          <a:xfrm>
            <a:off x="5629473" y="4301771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1658AF7D-A48F-4B05-8716-506ECF795C12}"/>
              </a:ext>
            </a:extLst>
          </p:cNvPr>
          <p:cNvSpPr/>
          <p:nvPr/>
        </p:nvSpPr>
        <p:spPr>
          <a:xfrm>
            <a:off x="982825" y="4301772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1ABEA79-699C-448B-9711-70778284FB87}"/>
              </a:ext>
            </a:extLst>
          </p:cNvPr>
          <p:cNvSpPr/>
          <p:nvPr/>
        </p:nvSpPr>
        <p:spPr>
          <a:xfrm>
            <a:off x="8266923" y="5750913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168EB45-0F80-43E0-BF33-C20FDE48B3F3}"/>
              </a:ext>
            </a:extLst>
          </p:cNvPr>
          <p:cNvSpPr/>
          <p:nvPr/>
        </p:nvSpPr>
        <p:spPr>
          <a:xfrm>
            <a:off x="3458548" y="5801386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2D5099E-44FC-4F98-A95F-93354716B4AB}"/>
              </a:ext>
            </a:extLst>
          </p:cNvPr>
          <p:cNvSpPr/>
          <p:nvPr/>
        </p:nvSpPr>
        <p:spPr>
          <a:xfrm>
            <a:off x="6979299" y="3727784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C58F315-72D4-4F89-8AFD-1E7EC3DDEBB6}"/>
              </a:ext>
            </a:extLst>
          </p:cNvPr>
          <p:cNvSpPr/>
          <p:nvPr/>
        </p:nvSpPr>
        <p:spPr>
          <a:xfrm>
            <a:off x="2383973" y="3757356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2C804B5-B799-4966-9E18-3B51E15589EB}"/>
              </a:ext>
            </a:extLst>
          </p:cNvPr>
          <p:cNvSpPr/>
          <p:nvPr/>
        </p:nvSpPr>
        <p:spPr>
          <a:xfrm>
            <a:off x="6456786" y="5598372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E9EC871-8E14-4FDE-9BED-84623EE51F8A}"/>
              </a:ext>
            </a:extLst>
          </p:cNvPr>
          <p:cNvSpPr/>
          <p:nvPr/>
        </p:nvSpPr>
        <p:spPr>
          <a:xfrm>
            <a:off x="1769706" y="5548336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4BBA6FC-C146-4CCB-B051-7017613CC4A6}"/>
              </a:ext>
            </a:extLst>
          </p:cNvPr>
          <p:cNvSpPr/>
          <p:nvPr/>
        </p:nvSpPr>
        <p:spPr>
          <a:xfrm>
            <a:off x="8852422" y="4252714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AE205A32-0B55-431F-AACE-7064CA4160B6}"/>
              </a:ext>
            </a:extLst>
          </p:cNvPr>
          <p:cNvSpPr/>
          <p:nvPr/>
        </p:nvSpPr>
        <p:spPr>
          <a:xfrm>
            <a:off x="8013441" y="4079893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F9A9DD3-AB02-4F14-9ADA-073DA9F4C142}"/>
              </a:ext>
            </a:extLst>
          </p:cNvPr>
          <p:cNvSpPr/>
          <p:nvPr/>
        </p:nvSpPr>
        <p:spPr>
          <a:xfrm>
            <a:off x="3302649" y="4144882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7A6EB531-BCFD-4E4D-B615-A57D589E3560}"/>
              </a:ext>
            </a:extLst>
          </p:cNvPr>
          <p:cNvSpPr/>
          <p:nvPr/>
        </p:nvSpPr>
        <p:spPr>
          <a:xfrm>
            <a:off x="9615195" y="3111025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CDECF89-B20B-40C9-BE7D-0E122A9AECAF}"/>
              </a:ext>
            </a:extLst>
          </p:cNvPr>
          <p:cNvSpPr/>
          <p:nvPr/>
        </p:nvSpPr>
        <p:spPr>
          <a:xfrm>
            <a:off x="7668206" y="2698609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787AC26A-F2C6-486E-817F-C1BE50CF1113}"/>
              </a:ext>
            </a:extLst>
          </p:cNvPr>
          <p:cNvSpPr/>
          <p:nvPr/>
        </p:nvSpPr>
        <p:spPr>
          <a:xfrm>
            <a:off x="5032310" y="2905227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F82DA744-B4CB-4DCF-B1CB-051F6F1C6752}"/>
              </a:ext>
            </a:extLst>
          </p:cNvPr>
          <p:cNvSpPr/>
          <p:nvPr/>
        </p:nvSpPr>
        <p:spPr>
          <a:xfrm>
            <a:off x="2888992" y="2621815"/>
            <a:ext cx="858416" cy="64633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имвол &quot;Запрещено&quot; 4">
            <a:hlinkClick r:id="rId4" action="ppaction://hlinksldjump"/>
            <a:extLst>
              <a:ext uri="{FF2B5EF4-FFF2-40B4-BE49-F238E27FC236}">
                <a16:creationId xmlns:a16="http://schemas.microsoft.com/office/drawing/2014/main" id="{D5B201AD-870F-426B-A11E-DFD9CFADB973}"/>
              </a:ext>
            </a:extLst>
          </p:cNvPr>
          <p:cNvSpPr/>
          <p:nvPr/>
        </p:nvSpPr>
        <p:spPr>
          <a:xfrm>
            <a:off x="11066106" y="5309118"/>
            <a:ext cx="1125894" cy="101703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8698BA72-5412-47C3-A5EF-DA536A47CD50}"/>
              </a:ext>
            </a:extLst>
          </p:cNvPr>
          <p:cNvSpPr/>
          <p:nvPr/>
        </p:nvSpPr>
        <p:spPr>
          <a:xfrm>
            <a:off x="9710838" y="195943"/>
            <a:ext cx="2083056" cy="153955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Урааааа</a:t>
            </a:r>
            <a:r>
              <a:rPr lang="ru-RU" dirty="0"/>
              <a:t>!, мы на шаг ближе!!!</a:t>
            </a:r>
          </a:p>
        </p:txBody>
      </p:sp>
    </p:spTree>
    <p:extLst>
      <p:ext uri="{BB962C8B-B14F-4D97-AF65-F5344CB8AC3E}">
        <p14:creationId xmlns:p14="http://schemas.microsoft.com/office/powerpoint/2010/main" val="5561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имвол &quot;Запрещено&quot; 1">
            <a:hlinkClick r:id="rId2" action="ppaction://hlinksldjump"/>
            <a:extLst>
              <a:ext uri="{FF2B5EF4-FFF2-40B4-BE49-F238E27FC236}">
                <a16:creationId xmlns:a16="http://schemas.microsoft.com/office/drawing/2014/main" id="{7AF36710-9225-4112-8688-D1E5CB84EC67}"/>
              </a:ext>
            </a:extLst>
          </p:cNvPr>
          <p:cNvSpPr/>
          <p:nvPr/>
        </p:nvSpPr>
        <p:spPr>
          <a:xfrm>
            <a:off x="10310327" y="5393094"/>
            <a:ext cx="1073020" cy="101703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AB4F4-3303-4394-AF47-A2B99FCBA9D4}"/>
              </a:ext>
            </a:extLst>
          </p:cNvPr>
          <p:cNvSpPr txBox="1"/>
          <p:nvPr/>
        </p:nvSpPr>
        <p:spPr>
          <a:xfrm>
            <a:off x="1091681" y="345233"/>
            <a:ext cx="6820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Algeria One" panose="02000000000000000000"/>
              </a:rPr>
              <a:t>Что выделяет пирата?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5A2F47-7870-4229-AFEF-DAB06223E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29" b="92286" l="10000" r="90000">
                        <a14:foregroundMark x1="56556" y1="9429" x2="61889" y2="10857"/>
                        <a14:foregroundMark x1="45556" y1="92286" x2="45556" y2="92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5761" y="3068411"/>
            <a:ext cx="8565891" cy="333375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1851B7-D412-4664-BF5E-553401252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7187" y1="23571" x2="25938" y2="28887"/>
                        <a14:foregroundMark x1="31328" y1="21765" x2="36797" y2="25577"/>
                        <a14:foregroundMark x1="36797" y1="25577" x2="37578" y2="27984"/>
                        <a14:foregroundMark x1="34922" y1="22467" x2="34922" y2="22467"/>
                        <a14:foregroundMark x1="29297" y1="22568" x2="26563" y2="23671"/>
                        <a14:foregroundMark x1="31406" y1="21765" x2="28047" y2="22969"/>
                        <a14:foregroundMark x1="15078" y1="58475" x2="15313" y2="60181"/>
                        <a14:foregroundMark x1="14063" y1="57272" x2="14063" y2="57272"/>
                        <a14:foregroundMark x1="37031" y1="34804" x2="37031" y2="34804"/>
                        <a14:foregroundMark x1="35625" y1="32899" x2="35625" y2="32899"/>
                        <a14:foregroundMark x1="36172" y1="30291" x2="36172" y2="30291"/>
                        <a14:foregroundMark x1="35234" y1="30893" x2="35234" y2="30893"/>
                        <a14:foregroundMark x1="29219" y1="35005" x2="29219" y2="35005"/>
                        <a14:foregroundMark x1="21641" y1="41926" x2="21641" y2="41926"/>
                        <a14:foregroundMark x1="40391" y1="55466" x2="40078" y2="52156"/>
                        <a14:backgroundMark x1="15078" y1="64493" x2="19922" y2="68806"/>
                        <a14:backgroundMark x1="19922" y1="68806" x2="27891" y2="70110"/>
                        <a14:backgroundMark x1="27891" y1="70110" x2="37422" y2="66499"/>
                        <a14:backgroundMark x1="37422" y1="66499" x2="57969" y2="34704"/>
                        <a14:backgroundMark x1="57969" y1="34704" x2="64531" y2="34102"/>
                        <a14:backgroundMark x1="64531" y1="34102" x2="55234" y2="74724"/>
                        <a14:backgroundMark x1="55234" y1="74724" x2="75234" y2="58977"/>
                        <a14:backgroundMark x1="75234" y1="58977" x2="75469" y2="56971"/>
                        <a14:backgroundMark x1="27813" y1="42728" x2="25938" y2="48144"/>
                        <a14:backgroundMark x1="31016" y1="28887" x2="31016" y2="28887"/>
                        <a14:backgroundMark x1="31719" y1="25677" x2="32344" y2="367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101" y="-305031"/>
            <a:ext cx="8804275" cy="68580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54F1CFB-8A87-445C-8A05-04E90DFF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999" y="1234459"/>
            <a:ext cx="3429000" cy="4611655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C65FB3D-B21B-49E4-81E1-809FD767E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45" b="94231" l="10000" r="92222">
                        <a14:foregroundMark x1="30333" y1="9615" x2="75556" y2="6410"/>
                        <a14:foregroundMark x1="75556" y1="6410" x2="87000" y2="8654"/>
                        <a14:foregroundMark x1="87000" y1="8654" x2="80889" y2="19071"/>
                        <a14:foregroundMark x1="69778" y1="88942" x2="71667" y2="37019"/>
                        <a14:foregroundMark x1="71667" y1="37019" x2="77111" y2="13942"/>
                        <a14:foregroundMark x1="77111" y1="13942" x2="71556" y2="11859"/>
                        <a14:foregroundMark x1="71556" y1="11859" x2="35667" y2="54006"/>
                        <a14:foregroundMark x1="35667" y1="54006" x2="20667" y2="91987"/>
                        <a14:foregroundMark x1="20667" y1="91987" x2="20222" y2="92468"/>
                        <a14:foregroundMark x1="13333" y1="90385" x2="39778" y2="96154"/>
                        <a14:foregroundMark x1="39778" y1="96154" x2="53111" y2="95513"/>
                        <a14:foregroundMark x1="53111" y1="95513" x2="63000" y2="97436"/>
                        <a14:foregroundMark x1="63000" y1="97436" x2="69556" y2="94551"/>
                        <a14:foregroundMark x1="69556" y1="94551" x2="69889" y2="92949"/>
                        <a14:foregroundMark x1="66222" y1="3205" x2="49556" y2="4327"/>
                        <a14:foregroundMark x1="92222" y1="10897" x2="92222" y2="10897"/>
                        <a14:foregroundMark x1="91667" y1="10737" x2="79889" y2="11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816" y="4012162"/>
            <a:ext cx="3606642" cy="2500605"/>
          </a:xfrm>
          <a:prstGeom prst="rect">
            <a:avLst/>
          </a:prstGeom>
          <a:noFill/>
          <a:effectLst>
            <a:glow rad="101600">
              <a:srgbClr val="FFFF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E865E466-341E-4239-A72C-0696C3696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099" y="1292802"/>
            <a:ext cx="1798456" cy="180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F9D1AD6D-707C-4BD2-AD6D-9AAEE1B4A6F8}"/>
              </a:ext>
            </a:extLst>
          </p:cNvPr>
          <p:cNvSpPr/>
          <p:nvPr/>
        </p:nvSpPr>
        <p:spPr>
          <a:xfrm>
            <a:off x="10106230" y="10754"/>
            <a:ext cx="1798455" cy="97971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Ещё чуть-чуть!</a:t>
            </a:r>
          </a:p>
        </p:txBody>
      </p:sp>
    </p:spTree>
    <p:extLst>
      <p:ext uri="{BB962C8B-B14F-4D97-AF65-F5344CB8AC3E}">
        <p14:creationId xmlns:p14="http://schemas.microsoft.com/office/powerpoint/2010/main" val="8553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имвол &quot;Запрещено&quot; 1">
            <a:hlinkClick r:id="rId2" action="ppaction://hlinksldjump"/>
            <a:extLst>
              <a:ext uri="{FF2B5EF4-FFF2-40B4-BE49-F238E27FC236}">
                <a16:creationId xmlns:a16="http://schemas.microsoft.com/office/drawing/2014/main" id="{58ADCE84-BC5F-4759-9C5C-1E793AB87A23}"/>
              </a:ext>
            </a:extLst>
          </p:cNvPr>
          <p:cNvSpPr/>
          <p:nvPr/>
        </p:nvSpPr>
        <p:spPr>
          <a:xfrm>
            <a:off x="10347649" y="5085184"/>
            <a:ext cx="1296955" cy="1091681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80B76-C387-4A97-A0B4-22025244DE6F}"/>
              </a:ext>
            </a:extLst>
          </p:cNvPr>
          <p:cNvSpPr txBox="1"/>
          <p:nvPr/>
        </p:nvSpPr>
        <p:spPr>
          <a:xfrm>
            <a:off x="1091681" y="249980"/>
            <a:ext cx="580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lgeria One"/>
              </a:rPr>
              <a:t>Угадай песню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BCEF4C-4F29-4005-AE56-0DB2AE5A9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557" y="1197429"/>
            <a:ext cx="10353762" cy="668693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Verdana" panose="020B0604030504040204" pitchFamily="34" charset="0"/>
              </a:rPr>
              <a:t>"С голубого ручейка начинается река…..</a:t>
            </a:r>
            <a:b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4CE4B8-E559-45C6-9F31-A8A00DE04B90}"/>
              </a:ext>
            </a:extLst>
          </p:cNvPr>
          <p:cNvSpPr txBox="1"/>
          <p:nvPr/>
        </p:nvSpPr>
        <p:spPr>
          <a:xfrm>
            <a:off x="1194319" y="1542956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«Улыбка»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AD1D2-EDF6-4636-90BC-4BA6A13F153C}"/>
              </a:ext>
            </a:extLst>
          </p:cNvPr>
          <p:cNvSpPr txBox="1"/>
          <p:nvPr/>
        </p:nvSpPr>
        <p:spPr>
          <a:xfrm>
            <a:off x="1091681" y="2398435"/>
            <a:ext cx="103103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Verdana" panose="020B0604030504040204" pitchFamily="34" charset="0"/>
              </a:rPr>
              <a:t>"Метель ей пела песенку, спи елочка бай-бай…"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84349-BF8D-4D2C-948D-8F97ADAD16AF}"/>
              </a:ext>
            </a:extLst>
          </p:cNvPr>
          <p:cNvSpPr txBox="1"/>
          <p:nvPr/>
        </p:nvSpPr>
        <p:spPr>
          <a:xfrm>
            <a:off x="1194318" y="3713584"/>
            <a:ext cx="557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Verdana" panose="020B0604030504040204" pitchFamily="34" charset="0"/>
              </a:rPr>
              <a:t>«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В лесу родилась елочка»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36399C-FBFD-44D1-8366-815D32B2BFA2}"/>
              </a:ext>
            </a:extLst>
          </p:cNvPr>
          <p:cNvSpPr txBox="1"/>
          <p:nvPr/>
        </p:nvSpPr>
        <p:spPr>
          <a:xfrm>
            <a:off x="1194318" y="4674637"/>
            <a:ext cx="623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Verdana" panose="020B0604030504040204" pitchFamily="34" charset="0"/>
              </a:rPr>
              <a:t>«</a:t>
            </a:r>
            <a:r>
              <a:rPr lang="ru-RU" sz="2400" b="0" i="0" dirty="0">
                <a:effectLst/>
                <a:latin typeface="Verdana" panose="020B0604030504040204" pitchFamily="34" charset="0"/>
              </a:rPr>
              <a:t>Голубой вагон бежит качается, скорый поезд набирает ход…»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757DB9-ACD9-4D8D-A531-574B7B522F12}"/>
              </a:ext>
            </a:extLst>
          </p:cNvPr>
          <p:cNvSpPr txBox="1"/>
          <p:nvPr/>
        </p:nvSpPr>
        <p:spPr>
          <a:xfrm>
            <a:off x="1194317" y="5794310"/>
            <a:ext cx="4516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effectLst/>
                <a:latin typeface="Verdana" panose="020B0604030504040204" pitchFamily="34" charset="0"/>
              </a:rPr>
              <a:t>«</a:t>
            </a:r>
            <a:r>
              <a:rPr lang="ru-RU" sz="2800" b="0" i="0" dirty="0">
                <a:effectLst/>
                <a:latin typeface="Algeria One"/>
              </a:rPr>
              <a:t>Голубой вагон»</a:t>
            </a:r>
            <a:endParaRPr lang="ru-RU" sz="2800" dirty="0">
              <a:latin typeface="Algeria One"/>
            </a:endParaRPr>
          </a:p>
        </p:txBody>
      </p:sp>
    </p:spTree>
    <p:extLst>
      <p:ext uri="{BB962C8B-B14F-4D97-AF65-F5344CB8AC3E}">
        <p14:creationId xmlns:p14="http://schemas.microsoft.com/office/powerpoint/2010/main" val="76330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7F87EF8-06A5-4E1B-9F34-DC001275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i.pinimg.com/originals/c8/c4/01/c8c401d6ff0d87b82a45e276c37e7234.png">
            <a:extLst>
              <a:ext uri="{FF2B5EF4-FFF2-40B4-BE49-F238E27FC236}">
                <a16:creationId xmlns:a16="http://schemas.microsoft.com/office/drawing/2014/main" id="{CD95613B-C635-45E8-B319-524959B44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8" y="3750162"/>
            <a:ext cx="3091757" cy="309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CFBF0B97-8717-47B6-9F01-37123C1DE98F}"/>
              </a:ext>
            </a:extLst>
          </p:cNvPr>
          <p:cNvSpPr/>
          <p:nvPr/>
        </p:nvSpPr>
        <p:spPr>
          <a:xfrm>
            <a:off x="1727966" y="1055103"/>
            <a:ext cx="3245250" cy="2052735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Спасибо, ребята, огромное! Так держать, держите все по пяточку.</a:t>
            </a:r>
          </a:p>
        </p:txBody>
      </p:sp>
    </p:spTree>
    <p:extLst>
      <p:ext uri="{BB962C8B-B14F-4D97-AF65-F5344CB8AC3E}">
        <p14:creationId xmlns:p14="http://schemas.microsoft.com/office/powerpoint/2010/main" val="380318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webextensions/webextension1.xml><?xml version="1.0" encoding="utf-8"?>
<we:webextension xmlns:we="http://schemas.microsoft.com/office/webextensions/webextension/2010/11" id="{5A42EC9C-970E-40A5-87E3-2BA187E6AE0F}">
  <we:reference id="wa104295828" version="1.9.0.0" store="ru-RU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learningapps.org/watch?v=pxaxzx79t22&quot;,&quot;values&quot;:{},&quot;data&quot;:{&quot;uri&quot;:&quot;learningapps.org/watch?v=pxaxzx79t22&quot;},&quot;secure&quot;:false}],&quot;name&quot;:&quot;learningapps.org/watch?v=pxaxzx79t22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195</TotalTime>
  <Words>254</Words>
  <Application>Microsoft Office PowerPoint</Application>
  <PresentationFormat>Широкоэкранный</PresentationFormat>
  <Paragraphs>64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Algeria One</vt:lpstr>
      <vt:lpstr>Arial</vt:lpstr>
      <vt:lpstr>Calibri</vt:lpstr>
      <vt:lpstr>Calisto MT</vt:lpstr>
      <vt:lpstr>PT Sans</vt:lpstr>
      <vt:lpstr>Verdana</vt:lpstr>
      <vt:lpstr>Wingdings 2</vt:lpstr>
      <vt:lpstr>Сланец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"С голубого ручейка начинается река…..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voronzovakristya0504@gmail.com</cp:lastModifiedBy>
  <cp:revision>20</cp:revision>
  <dcterms:created xsi:type="dcterms:W3CDTF">2022-11-15T07:34:41Z</dcterms:created>
  <dcterms:modified xsi:type="dcterms:W3CDTF">2022-11-17T19:01:38Z</dcterms:modified>
</cp:coreProperties>
</file>