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1" r:id="rId2"/>
    <p:sldId id="262" r:id="rId3"/>
    <p:sldId id="258" r:id="rId4"/>
    <p:sldId id="259" r:id="rId5"/>
    <p:sldId id="260" r:id="rId6"/>
    <p:sldId id="257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97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5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910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386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24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848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701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04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428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391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374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341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204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218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291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015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743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1802696-EB43-4A39-A0B7-A3FC3D189D65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18C5DED-A10E-4841-83B4-59F739B74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0768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20.png"/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12" Type="http://schemas.openxmlformats.org/officeDocument/2006/relationships/image" Target="../media/image19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46986" y="1888678"/>
            <a:ext cx="72636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нравственно-патриотического компонента воспитания дошкольников в соответствии с ФОП ДО с использованием современных цифровых образовательных ресурсов. </a:t>
            </a:r>
          </a:p>
        </p:txBody>
      </p:sp>
    </p:spTree>
    <p:extLst>
      <p:ext uri="{BB962C8B-B14F-4D97-AF65-F5344CB8AC3E}">
        <p14:creationId xmlns:p14="http://schemas.microsoft.com/office/powerpoint/2010/main" val="80133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6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5531"/>
            <a:ext cx="12192000" cy="636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0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765" y="0"/>
            <a:ext cx="12284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8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8" y="154546"/>
            <a:ext cx="11397802" cy="64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3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1601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340" y="3074377"/>
            <a:ext cx="3072473" cy="3859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381" y="4907348"/>
            <a:ext cx="1211023" cy="1848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468" y="4513240"/>
            <a:ext cx="1324377" cy="993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20510">
            <a:off x="4487270" y="4817179"/>
            <a:ext cx="2449403" cy="739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529" y="1511701"/>
            <a:ext cx="2087436" cy="1566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8" t="44448" r="42786" b="2878"/>
          <a:stretch/>
        </p:blipFill>
        <p:spPr>
          <a:xfrm flipH="1">
            <a:off x="8176258" y="2793797"/>
            <a:ext cx="2614779" cy="40642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386" y="3555405"/>
            <a:ext cx="1270493" cy="1270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" r="53111"/>
          <a:stretch/>
        </p:blipFill>
        <p:spPr>
          <a:xfrm>
            <a:off x="1568022" y="2111668"/>
            <a:ext cx="1951783" cy="3179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730" y="3643759"/>
            <a:ext cx="2281199" cy="1142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4" t="56267" r="6742" b="8752"/>
          <a:stretch/>
        </p:blipFill>
        <p:spPr>
          <a:xfrm flipH="1">
            <a:off x="-167877" y="5330053"/>
            <a:ext cx="2668237" cy="1635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6" r="49530"/>
          <a:stretch/>
        </p:blipFill>
        <p:spPr>
          <a:xfrm>
            <a:off x="6296596" y="631572"/>
            <a:ext cx="2020166" cy="3555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00" y="2154756"/>
            <a:ext cx="855861" cy="1839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619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0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4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136</TotalTime>
  <Words>17</Words>
  <Application>Microsoft Office PowerPoint</Application>
  <PresentationFormat>Широкоэкранный</PresentationFormat>
  <Paragraphs>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Аля</dc:creator>
  <cp:lastModifiedBy>Аля</cp:lastModifiedBy>
  <cp:revision>9</cp:revision>
  <dcterms:created xsi:type="dcterms:W3CDTF">2024-02-26T13:02:40Z</dcterms:created>
  <dcterms:modified xsi:type="dcterms:W3CDTF">2024-02-27T01:29:54Z</dcterms:modified>
</cp:coreProperties>
</file>