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1" r:id="rId5"/>
    <p:sldId id="264" r:id="rId6"/>
    <p:sldId id="262" r:id="rId7"/>
    <p:sldId id="268" r:id="rId8"/>
    <p:sldId id="271" r:id="rId9"/>
    <p:sldId id="266" r:id="rId10"/>
    <p:sldId id="269" r:id="rId11"/>
    <p:sldId id="267" r:id="rId12"/>
    <p:sldId id="270" r:id="rId13"/>
    <p:sldId id="272" r:id="rId14"/>
    <p:sldId id="276" r:id="rId15"/>
    <p:sldId id="273" r:id="rId16"/>
    <p:sldId id="275" r:id="rId17"/>
    <p:sldId id="258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70D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>
      <p:cViewPr varScale="1">
        <p:scale>
          <a:sx n="91" d="100"/>
          <a:sy n="91" d="100"/>
        </p:scale>
        <p:origin x="-10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C3CA5-9272-4682-A31A-9D98CD9E0FEE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8AD96-596D-4275-8A85-3C01B3055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5F512-AFF7-4D39-82B4-2D1819A6E3F3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EA262-4852-492F-8F89-6E8BF9462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4D005-E825-432E-BEBC-83D62694250A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C2E5D-7FB7-460B-B257-1A4C65470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14FB1-2766-4EBA-8F53-53E1AF6C2774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FC3C1-D4B8-4A72-97E1-1ED1184E3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8116D-383E-4588-BE48-5FE69F3405DF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06D44-AA61-4C72-AAFC-C444328845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20D58-10AC-4FAA-9FD5-6E599C405969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6B045-59D9-46DE-B3B0-0E115C1F77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EA45B-E208-4636-9E5C-634B5CD9B708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34C67-19BB-494C-B381-C4DFE2CF1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A2423-0607-4FD9-9C7B-44C4A90D6FA0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0E917-E209-4625-AD8F-9848CF029A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056D2-B124-4E15-9600-D2A7986E7BAC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CC45A-3381-4AC5-8862-4A5EC5FC64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7F4A4-920D-4BCB-9B40-E608407C8F72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8D631-3666-45E7-A2D1-11D1834593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F2F4B-4AA0-4A3A-AC58-A604DBA4D37D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D21DB-DC81-4BF7-9FB3-D8F673F18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18401C-DF55-40AB-8CE0-37D6E0642283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B175EE-F4EA-449C-B9C0-3CF4D6EA00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6523/87848796.476/0_e7eed_29b4d2d3_XL.jpg" TargetMode="External"/><Relationship Id="rId13" Type="http://schemas.openxmlformats.org/officeDocument/2006/relationships/hyperlink" Target="http://img-fotki.yandex.ru/get/5820/128819213.0/0_73d02_cb1bfd11_XL" TargetMode="External"/><Relationship Id="rId18" Type="http://schemas.openxmlformats.org/officeDocument/2006/relationships/hyperlink" Target="http://www.fotokonkurs.ru/uploads/photos/contests/2013/04/12/4/07bf0cf187874d1eafc6e7d8b5eb024e/800.jpg" TargetMode="External"/><Relationship Id="rId3" Type="http://schemas.openxmlformats.org/officeDocument/2006/relationships/hyperlink" Target="http://www.ostrovskazok.ru/ostrovok-11/zagadki-o-noyabre" TargetMode="External"/><Relationship Id="rId7" Type="http://schemas.openxmlformats.org/officeDocument/2006/relationships/hyperlink" Target="http://nehvoraika.ru/wp-content/uploads/2011/11/gretskiy-oreh.jpg" TargetMode="External"/><Relationship Id="rId12" Type="http://schemas.openxmlformats.org/officeDocument/2006/relationships/hyperlink" Target="http://playcast.ru/uploads/2012/07/16/3562495.jpeg" TargetMode="External"/><Relationship Id="rId17" Type="http://schemas.openxmlformats.org/officeDocument/2006/relationships/hyperlink" Target="http://s44.radikal.ru/i106/0910/a2/91ba29baf26d.jpg" TargetMode="External"/><Relationship Id="rId2" Type="http://schemas.openxmlformats.org/officeDocument/2006/relationships/hyperlink" Target="http://www.eneja.com/detskaya-literatura/skazki/skazka-pro-osen.html" TargetMode="External"/><Relationship Id="rId16" Type="http://schemas.openxmlformats.org/officeDocument/2006/relationships/hyperlink" Target="http://mosaica.ru/sites/default/files/news/preview/2011/09/21/122586930547rs081030b255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rg.stihi.ru/pics/2013/08/25/147.jpg" TargetMode="External"/><Relationship Id="rId11" Type="http://schemas.openxmlformats.org/officeDocument/2006/relationships/hyperlink" Target="http://www.art-mastery.ru/wp-content/gallery/priroda/FN-032.jpg" TargetMode="External"/><Relationship Id="rId5" Type="http://schemas.openxmlformats.org/officeDocument/2006/relationships/hyperlink" Target="http://www.andromedafree.it/archiviosfondidesktop/wallpapers/natura/upgrade1/autunno-1600x1200/07/wallpapers-autunno-1600x120008.jpg" TargetMode="External"/><Relationship Id="rId15" Type="http://schemas.openxmlformats.org/officeDocument/2006/relationships/hyperlink" Target="http://addfun.ru/uploads/posts/2009-04/1239028923_utrennijj_tuman_14_foto_10.jpg" TargetMode="External"/><Relationship Id="rId10" Type="http://schemas.openxmlformats.org/officeDocument/2006/relationships/hyperlink" Target="http://img0.liveinternet.ru/images/attach/c/8/102/91/102091148_85185d48efd90649e5ef89b90547d06e.jpg" TargetMode="External"/><Relationship Id="rId19" Type="http://schemas.openxmlformats.org/officeDocument/2006/relationships/hyperlink" Target="http://img1.liveinternet.ru/images/attach/c/4/83/590/83590145_iney.jpg" TargetMode="External"/><Relationship Id="rId4" Type="http://schemas.openxmlformats.org/officeDocument/2006/relationships/hyperlink" Target="http://kladraz.ru/zagadki-dlja-detei/zagadki-pro-osen.html" TargetMode="External"/><Relationship Id="rId9" Type="http://schemas.openxmlformats.org/officeDocument/2006/relationships/hyperlink" Target="http://www.o-moloke.ru/staff_files/45499300.jpg" TargetMode="External"/><Relationship Id="rId14" Type="http://schemas.openxmlformats.org/officeDocument/2006/relationships/hyperlink" Target="http://img1.liveinternet.ru/images/attach/c/4/78/565/78565763_78077730_large_4283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0861" y="1521436"/>
            <a:ext cx="7772400" cy="2231620"/>
          </a:xfrm>
          <a:prstGeom prst="roundRect">
            <a:avLst/>
          </a:prstGeom>
          <a:gradFill flip="none">
            <a:gsLst>
              <a:gs pos="0">
                <a:schemeClr val="accent6">
                  <a:tint val="50000"/>
                  <a:satMod val="300000"/>
                  <a:alpha val="14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Осенние загадки</a:t>
            </a:r>
            <a:endParaRPr lang="ru-RU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/>
            <a:r>
              <a:rPr lang="ru-RU" smtClean="0">
                <a:solidFill>
                  <a:srgbClr val="898989"/>
                </a:solidFill>
                <a:latin typeface="Arial" charset="0"/>
              </a:rPr>
              <a:t>Подготовила:</a:t>
            </a:r>
          </a:p>
          <a:p>
            <a:pPr algn="r" eaLnBrk="1" hangingPunct="1"/>
            <a:r>
              <a:rPr lang="ru-RU" smtClean="0">
                <a:solidFill>
                  <a:srgbClr val="898989"/>
                </a:solidFill>
                <a:latin typeface="Arial" charset="0"/>
              </a:rPr>
              <a:t>Поплавская Е.В.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3901499" y="579816"/>
            <a:ext cx="4752942" cy="295363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Солнцу теплому 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не верьте-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Впереди метели.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 золотистой круговерти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Листья полетели.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Это я пришла с дождями,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Листопадом и ветрами.</a:t>
            </a:r>
          </a:p>
          <a:p>
            <a:pPr>
              <a:defRPr/>
            </a:pPr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http://www.andromedafree.it/archiviosfondidesktop/wallpapers/natura/upgrade1/autunno-1600x1200/07/wallpapers-autunno-1600x120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357563"/>
            <a:ext cx="4276725" cy="3208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816749" y="5668028"/>
            <a:ext cx="2923446" cy="6152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3546537" y="851928"/>
            <a:ext cx="5176123" cy="35137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Август месяц хлопотливый -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Спеют яблоки и сливы,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Спеют персики и груши.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Только успевай их кушать,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 вот клены во дворе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Опадают в … </a:t>
            </a:r>
          </a:p>
          <a:p>
            <a:pPr>
              <a:defRPr/>
            </a:pPr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3" name="Picture 4" descr="http://adressnew.users.photofile.ru/photo/adressnew/4074736/xlarge/990416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57563"/>
            <a:ext cx="4692650" cy="312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701674" y="5699325"/>
            <a:ext cx="3132167" cy="36313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сентябре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385746" y="512745"/>
            <a:ext cx="6215106" cy="392909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Ветки в парке шелестят,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Сбрасывают свой наряд.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у дуба и березки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Разноцветный, яркий, броский.</a:t>
            </a:r>
          </a:p>
        </p:txBody>
      </p:sp>
      <p:pic>
        <p:nvPicPr>
          <p:cNvPr id="36866" name="Picture 2" descr="http://img01.chitalnya.ru/upload2/405/2187796304933726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275" y="3284538"/>
            <a:ext cx="4681538" cy="3168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208677" y="5751536"/>
            <a:ext cx="3236323" cy="6671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листопад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619360" y="369872"/>
            <a:ext cx="6215106" cy="39290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Поле осенью промокло,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Но зато созрела свёкла.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А в сентябрьских садах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Много яблок на ветвях. 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Что к зиме мы собираем?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Как его мы называем?</a:t>
            </a:r>
          </a:p>
          <a:p>
            <a:pPr>
              <a:defRPr/>
            </a:pPr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www.o-moloke.ru/staff_files/45499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141663"/>
            <a:ext cx="4614863" cy="3463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913091" y="5343869"/>
            <a:ext cx="3225017" cy="7719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урожай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57409" y="660381"/>
            <a:ext cx="6215105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66617" y="2667760"/>
            <a:ext cx="4526456" cy="37969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Льется он косой стеной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И стучит по нашим окнам.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Сам холодный, проливной,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А в саду беседки мокнут.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Лист осенний долго кружит,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Чтоб потом спуститься в лужу.</a:t>
            </a:r>
          </a:p>
          <a:p>
            <a:pPr>
              <a:defRPr/>
            </a:pPr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2" name="Picture 2" descr="http://img0.liveinternet.ru/images/attach/c/8/105/94/105094658_84555291_large_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60350"/>
            <a:ext cx="5262563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5990812" y="2979443"/>
            <a:ext cx="2947528" cy="52195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дождь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185971" y="660381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41521" y="2951538"/>
            <a:ext cx="4850339" cy="33598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Сотни птиц, собравшись в стаи,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Днем осенним улетают.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А летят они туда,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Где тепло всегда-всегда.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Птички, вы куда спешите?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Нашим детям расскажите!</a:t>
            </a:r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http://playcast.ru/uploads/2012/07/16/356249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04813"/>
            <a:ext cx="7272337" cy="3024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6132447" y="2498861"/>
            <a:ext cx="2660507" cy="6152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юг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185971" y="660381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66765" y="507994"/>
            <a:ext cx="5440943" cy="357293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Созревают в сентябре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И по вкусу детворе.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Очень твердые скорлупки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У комочков вкусных.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Не сломай об них ты зубки -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Это было б грустно. </a:t>
            </a:r>
          </a:p>
          <a:p>
            <a:pPr>
              <a:defRPr/>
            </a:pPr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http://nehvoraika.ru/wp-content/uploads/2011/11/gretskiy-ore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3213100"/>
            <a:ext cx="4897438" cy="3390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540184" y="6003630"/>
            <a:ext cx="3015560" cy="52195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орехи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87335" y="298432"/>
            <a:ext cx="6215106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сентябре откроет школа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Двери для детей веселых,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зверят же свой урок 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Запасать продукты впрок.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грибы мы соберем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 встречей с … 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img0.liveinternet.ru/images/attach/c/8/102/91/102091148_85185d48efd90649e5ef89b90547d06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3238" y="2492375"/>
            <a:ext cx="4830762" cy="339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792922" y="5776988"/>
            <a:ext cx="3068093" cy="7719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октябрём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185971" y="660381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10766" y="499643"/>
            <a:ext cx="4477716" cy="28724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 сентябре и в октябре</a:t>
            </a:r>
          </a:p>
          <a:p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Их так много во дворе!</a:t>
            </a:r>
          </a:p>
          <a:p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Дождь прошел - оставил их,</a:t>
            </a:r>
          </a:p>
          <a:p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Средних, маленьких, больших</a:t>
            </a:r>
          </a:p>
          <a:p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http://img-fotki.yandex.ru/get/5820/128819213.0/0_73d02_cb1bfd11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997200"/>
            <a:ext cx="4689475" cy="3517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4918081" y="5383228"/>
            <a:ext cx="328614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лужи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87560" y="371459"/>
            <a:ext cx="6215106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 октябре пока тепло,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А на лужице - стекло.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Ведь холодной ночью звездной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Наша лужица подмерзла,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Сразу стала интересней:</a:t>
            </a:r>
          </a:p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На стекло ступи - и треснет!</a:t>
            </a:r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www.art-mastery.ru/wp-content/gallery/priroda/FN-0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3429000"/>
            <a:ext cx="5976938" cy="3168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735662" y="5678790"/>
            <a:ext cx="3675867" cy="66829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первый лёд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185971" y="660381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2550" y="434774"/>
            <a:ext cx="5272853" cy="351888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Осенью он часто нужен -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Если лупит дождь по лужам,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Если небо в черных тучах,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Он для нас помощник лучший.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Над собой его раскрой</a:t>
            </a:r>
          </a:p>
          <a:p>
            <a:pPr algn="ct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И навес себе устрой!</a:t>
            </a:r>
          </a:p>
          <a:p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6" name="Picture 4" descr="http://img1.liveinternet.ru/images/attach/c/4/78/565/78565763_78077730_large_4283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3213100"/>
            <a:ext cx="4846638" cy="3224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912574" y="5805631"/>
            <a:ext cx="2527099" cy="5957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зонтик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185971" y="660381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45170" y="3453650"/>
            <a:ext cx="4878402" cy="30267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Прилетел я с ветерком</a:t>
            </a:r>
          </a:p>
          <a:p>
            <a:pPr algn="ctr"/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И накрыл избушки.</a:t>
            </a:r>
          </a:p>
          <a:p>
            <a:pPr algn="ctr"/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Воздух словно с молоком,</a:t>
            </a:r>
          </a:p>
          <a:p>
            <a:pPr algn="ctr"/>
            <a:r>
              <a:rPr lang="ru-RU" sz="32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Подставляйте кружки! </a:t>
            </a:r>
          </a:p>
          <a:p>
            <a:pPr algn="ctr"/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84" name="Picture 2" descr="http://addfun.ru/uploads/posts/2009-04/1239028923_utrennijj_tuman_14_foto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04813"/>
            <a:ext cx="761523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876840" y="615822"/>
            <a:ext cx="2783182" cy="5749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туман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185971" y="660381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53063" y="568653"/>
            <a:ext cx="4690907" cy="2379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Вот старушка из сторожки</a:t>
            </a:r>
          </a:p>
          <a:p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Грязь разводит на дорожке.</a:t>
            </a:r>
          </a:p>
          <a:p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Вязнет в топи мокрый лапоть –</a:t>
            </a:r>
          </a:p>
          <a:p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Все зовут старушку …</a:t>
            </a:r>
          </a:p>
          <a:p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 descr="http://www.fotokonkurs.ru/uploads/photos/contests/2013/04/12/4/07bf0cf187874d1eafc6e7d8b5eb024e/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068638"/>
            <a:ext cx="5156200" cy="3435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041293" y="5800597"/>
            <a:ext cx="2591706" cy="5749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слякоть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185971" y="660381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897771" y="3381521"/>
            <a:ext cx="4901789" cy="294189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Поле чёрно-белым стало:</a:t>
            </a:r>
          </a:p>
          <a:p>
            <a:pPr algn="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Падает то дождь, то снег.</a:t>
            </a:r>
          </a:p>
          <a:p>
            <a:pPr algn="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А ещё похолодало —</a:t>
            </a:r>
          </a:p>
          <a:p>
            <a:pPr algn="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Льдом сковало воды рек.</a:t>
            </a:r>
          </a:p>
          <a:p>
            <a:pPr algn="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Мёрзнет в поле озимь ржи.</a:t>
            </a:r>
          </a:p>
          <a:p>
            <a:pPr algn="r"/>
            <a:r>
              <a:rPr lang="ru-RU" sz="2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Что за месяц, подскажи?</a:t>
            </a:r>
          </a:p>
          <a:p>
            <a:endParaRPr lang="ru-RU" sz="24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http://s44.radikal.ru/i106/0910/a2/91ba29baf26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708650" cy="3798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91547" y="510986"/>
            <a:ext cx="3129739" cy="7316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ноябрь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313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688"/>
            <a:ext cx="9144000" cy="1587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5481" y="3429794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482" y="3428206"/>
            <a:ext cx="6858000" cy="1587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185971" y="660381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254089" y="776845"/>
            <a:ext cx="5469299" cy="32351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Стало ночью холодать,</a:t>
            </a:r>
          </a:p>
          <a:p>
            <a:r>
              <a:rPr lang="ru-RU" sz="2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Стали лужи замерзать.</a:t>
            </a:r>
          </a:p>
          <a:p>
            <a:r>
              <a:rPr lang="ru-RU" sz="2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А на травке — бархат синий.</a:t>
            </a:r>
          </a:p>
          <a:p>
            <a:r>
              <a:rPr lang="ru-RU" sz="2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Это что такое? </a:t>
            </a:r>
          </a:p>
          <a:p>
            <a:endParaRPr lang="ru-RU" sz="28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>
              <a:solidFill>
                <a:srgbClr val="98480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6" name="Picture 4" descr="http://img1.liveinternet.ru/images/attach/c/4/83/590/83590145_in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565400"/>
            <a:ext cx="4722812" cy="3778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911584" y="5416625"/>
            <a:ext cx="2922725" cy="7719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иней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743200" y="4214813"/>
            <a:ext cx="6400800" cy="1752600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39938" name="Прямоугольник 4"/>
          <p:cNvSpPr>
            <a:spLocks noChangeArrowheads="1"/>
          </p:cNvSpPr>
          <p:nvPr/>
        </p:nvSpPr>
        <p:spPr bwMode="auto">
          <a:xfrm>
            <a:off x="142875" y="1071563"/>
            <a:ext cx="8715375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2"/>
              </a:rPr>
              <a:t>http://www.eneja.com/detskaya-literatura/skazki/skazka-pro-osen.html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Сказка про осень</a:t>
            </a: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3"/>
              </a:rPr>
              <a:t>http://www.ostrovskazok.ru/ostrovok-11/zagadki-o-noyabre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4"/>
              </a:rPr>
              <a:t>http://kladraz.ru/zagadki-dlja-detei/zagadki-pro-osen.html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5"/>
              </a:rPr>
              <a:t>http://www.andromedafree.it/archiviosfondidesktop/wallpapers/natura/upgrade1/autunno-1600x1200/07/wallpapers-autunno-1600x120008.jpg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6"/>
              </a:rPr>
              <a:t>http://prg.stihi.ru/pics/2013/08/25/147.jpg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7"/>
              </a:rPr>
              <a:t>http://nehvoraika.ru/wp-content/uploads/2011/11/gretskiy-oreh.jpg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8"/>
              </a:rPr>
              <a:t>http://img-fotki.yandex.ru/get/6523/87848796.476/0_e7eed_29b4d2d3_XL.jpg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9"/>
              </a:rPr>
              <a:t>http://www.o-moloke.ru/staff_files/45499300.jpg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0"/>
              </a:rPr>
              <a:t>http://img0.liveinternet.ru/images/attach/c/8/102/91/102091148_85185d48efd90649e5ef89b90547d06e.jpg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1"/>
              </a:rPr>
              <a:t>http://www.art-mastery.ru/wp-content/gallery/priroda/FN-032.jpg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2"/>
              </a:rPr>
              <a:t>http://playcast.ru/uploads/2012/07/16/3562495.jpeg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3"/>
              </a:rPr>
              <a:t>http://img-fotki.yandex.ru/get/5820/128819213.0/0_73d02_cb1bfd11_XL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4"/>
              </a:rPr>
              <a:t>http://img1.liveinternet.ru/images/attach/c/4/78/565/78565763_78077730_large_428301.jpg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5"/>
              </a:rPr>
              <a:t>http://addfun.ru/uploads/posts/2009-04/1239028923_utrennijj_tuman_14_foto_10.jpg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6"/>
              </a:rPr>
              <a:t>http://mosaica.ru/sites/default/files/news/preview/2011/09/21/122586930547rs081030b255.jpg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7"/>
              </a:rPr>
              <a:t>http://s44.radikal.ru/i106/0910/a2/91ba29baf26d.jpg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8"/>
              </a:rPr>
              <a:t>http://www.fotokonkurs.ru/uploads/photos/contests/2013/04/12/4/07bf0cf187874d1eafc6e7d8b5eb024e/800.jpg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>
                <a:latin typeface="Times New Roman" pitchFamily="18" charset="0"/>
                <a:cs typeface="Times New Roman" pitchFamily="18" charset="0"/>
                <a:hlinkClick r:id="rId19"/>
              </a:rPr>
              <a:t>http://img1.liveinternet.ru/images/attach/c/4/83/590/83590145_iney.jpg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62" y="285728"/>
            <a:ext cx="7572428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Ссылки на источники: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350</Words>
  <Application>Microsoft Office PowerPoint</Application>
  <PresentationFormat>Экран (4:3)</PresentationFormat>
  <Paragraphs>198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Андрей</cp:lastModifiedBy>
  <cp:revision>89</cp:revision>
  <dcterms:created xsi:type="dcterms:W3CDTF">2014-07-26T03:41:00Z</dcterms:created>
  <dcterms:modified xsi:type="dcterms:W3CDTF">2021-09-22T03:33:08Z</dcterms:modified>
</cp:coreProperties>
</file>