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8" r:id="rId6"/>
    <p:sldId id="262" r:id="rId7"/>
    <p:sldId id="263" r:id="rId8"/>
    <p:sldId id="269" r:id="rId9"/>
    <p:sldId id="265" r:id="rId10"/>
    <p:sldId id="266" r:id="rId11"/>
    <p:sldId id="267" r:id="rId12"/>
    <p:sldId id="27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752F-21F2-4B64-BFE3-0CB7FE286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185100-6A73-47FB-B39B-345450A7C4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D39DC4-1FBD-4AC1-AB4E-4D884FCBE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795B45-1368-4D48-BB09-B8A1FFA11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6557AD-44EC-484C-A9A8-6BE22483A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032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6BB5E5-6795-4724-9953-9D539A84A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93ED58-88C1-4DBD-BA88-258ADA2C1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AFD4DB-C9BD-4189-8771-E0FB53187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05D09E-CFC3-492F-826D-F9FCB3660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452A44-1F61-4638-9D6A-1535E2B15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32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CDC2E-F2FF-4759-B602-8ADBC098F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69B036-E4AD-4DB8-B157-C13997943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062223-DB7D-4631-B9AE-EA487280B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1D0BB4-BE35-4277-9FEB-A7CDC1DE8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387B4F-99C4-4D62-B240-71B5DDA98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680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341C6F-CD74-4CCC-923E-3CBD11E04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D8222E-EAA9-4BED-A87E-93CC61718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B4183EF-F57C-45A5-BE18-D4FA46763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BDB121-6449-4C0A-8E35-CDFEEAA5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6F10BE-83C1-49FD-96EA-4D7A3E6EA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96DCDF-B709-47D0-98F3-DAC778D2C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89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77D52-D954-45D2-9BD3-29918A371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C803A8-F378-47CD-8FFC-043116AC6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73845F-9433-484C-BDA2-2A1002C8BF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1B3ABD4-1DE0-4994-AF0D-CB6510872D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2742CA-5576-4160-AFA2-D74D1938C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021BFF0-7FB1-4D09-814B-D038130A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5A8605-8EEE-4A54-8348-8F0B2604B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3629AEC-1B14-4E60-9238-0E765972B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83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DAB7E-DBFB-4F57-AAC5-E0C9DC87C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5D2D4C3-F018-46F4-80E1-D6DCCB588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E5081E-1E80-4F68-9B87-E5078489A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F355094-7C3B-4931-9CC8-E25C9F8C0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89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7172418-5DFA-45CF-B599-F08769BDA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AE27EA-40F8-4280-9503-BBD65C01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F84180-B621-4FC1-8BD7-57163B502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4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6FF08-49B6-425F-9167-7E1EAB4DE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EA4ECE-339C-4B95-981E-DDF1D2441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B273A4-6A11-4D58-9AAF-03D931A8A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22F5C0-773E-45CC-AD3B-3D8268B99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607B2E-72A1-4DE8-AB60-9CF6DBD5D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281EFC-618E-4ACA-9B0B-2B52E01B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865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7FA313-ADA8-4EB0-B282-5B7A2EE5E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C978226-01A7-4EED-BFCA-25D366443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3C83CF-4FF6-429F-836A-BDA7FBBC3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40F5DD-75AA-43DC-B51F-5CED87E00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C4676B-044B-4367-9A23-5888D446C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CC9C58-E271-40D4-B1C4-62D40DD0E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68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ED1D4-F425-4A2B-9AF7-F0D10D92C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DF99574-A663-46FE-AFDC-C2A2F0D30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7D9D3E-3E18-40F3-A00D-B94830CF2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7DB24-B63D-4528-8E45-568489E4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3CAF5B-BF64-4979-9D79-8DA0176BD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685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CC411C-0244-4975-A34D-88EB313386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77587E-8E53-497B-B923-DFDC09816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642C0B-2AF9-441B-88EB-9C10A8740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2198E3-9A56-4EE6-9AB7-333B39C90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3A11C6-6F95-4232-954A-E8C1FA791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78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6FAF9-A652-4EF2-80D0-DB802D5F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5EE115-4EF1-455C-B670-BA16F3258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9DEFD7-D4FE-4EBF-B501-9911BBE4E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D4F7-7326-4D83-9F6A-7E60427B498A}" type="datetimeFigureOut">
              <a:rPr lang="ru-RU" smtClean="0"/>
              <a:t>17.02.2023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69135-42E8-4268-9897-6D22DB6D2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1F03FD-0E23-4065-9443-746EA4447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62FF6-235F-4F0E-BB65-1A208AD478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40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455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ensov-theatre.spb.ru/img/Foto%201.jpg">
            <a:extLst>
              <a:ext uri="{FF2B5EF4-FFF2-40B4-BE49-F238E27FC236}">
                <a16:creationId xmlns:a16="http://schemas.microsoft.com/office/drawing/2014/main" id="{FB318624-9AF8-423D-BA65-6CC97F661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63" y="152839"/>
            <a:ext cx="5420752" cy="31990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1.fotokto.ru/photo/full/475/4756429.jpg">
            <a:extLst>
              <a:ext uri="{FF2B5EF4-FFF2-40B4-BE49-F238E27FC236}">
                <a16:creationId xmlns:a16="http://schemas.microsoft.com/office/drawing/2014/main" id="{9F0B688C-28A9-4EC2-B762-A67EC40EA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286" y="-1311"/>
            <a:ext cx="5688037" cy="32761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korona-severa.ru/wp-content/uploads/c/4/3/c432a5920a38957e24aa2f2db625ad32.jpeg">
            <a:extLst>
              <a:ext uri="{FF2B5EF4-FFF2-40B4-BE49-F238E27FC236}">
                <a16:creationId xmlns:a16="http://schemas.microsoft.com/office/drawing/2014/main" id="{E5A64189-5998-4DDC-8A04-67217C195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63" y="3351926"/>
            <a:ext cx="5420752" cy="33123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s://gorod-812.ru/content/uploads/2019/08/vbB6RSXr-_M2-1160x1035.jpg">
            <a:extLst>
              <a:ext uri="{FF2B5EF4-FFF2-40B4-BE49-F238E27FC236}">
                <a16:creationId xmlns:a16="http://schemas.microsoft.com/office/drawing/2014/main" id="{BA9F0E95-8D57-44B5-A8B2-45F336D7E5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5" t="19077" b="19179"/>
          <a:stretch/>
        </p:blipFill>
        <p:spPr bwMode="auto">
          <a:xfrm>
            <a:off x="6363286" y="3274850"/>
            <a:ext cx="5688037" cy="33894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64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srp-kolp.ru/upload/image/ZIMS2019/gpwqgtcijmgsxtyx5l7nu0j6gudgeosc.jpg">
            <a:extLst>
              <a:ext uri="{FF2B5EF4-FFF2-40B4-BE49-F238E27FC236}">
                <a16:creationId xmlns:a16="http://schemas.microsoft.com/office/drawing/2014/main" id="{B1D62FC5-5EC2-4D02-8F5F-BD2FA352CA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5" b="1405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DFF3CAC-A2AC-4639-A1DE-87DA07A78D9E}"/>
              </a:ext>
            </a:extLst>
          </p:cNvPr>
          <p:cNvSpPr/>
          <p:nvPr/>
        </p:nvSpPr>
        <p:spPr>
          <a:xfrm>
            <a:off x="436098" y="295422"/>
            <a:ext cx="4614204" cy="180066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Театр Кукол</a:t>
            </a:r>
          </a:p>
        </p:txBody>
      </p:sp>
    </p:spTree>
    <p:extLst>
      <p:ext uri="{BB962C8B-B14F-4D97-AF65-F5344CB8AC3E}">
        <p14:creationId xmlns:p14="http://schemas.microsoft.com/office/powerpoint/2010/main" val="2477487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altay/214458/2a00000162881ec9f8a329f3e48d592a0fcf/XXXL">
            <a:extLst>
              <a:ext uri="{FF2B5EF4-FFF2-40B4-BE49-F238E27FC236}">
                <a16:creationId xmlns:a16="http://schemas.microsoft.com/office/drawing/2014/main" id="{E9F19BF1-55AB-4AA9-98D1-009F15242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93" y="203541"/>
            <a:ext cx="7211745" cy="4241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8BAA3-0B5E-49A8-8F87-F850F746801A}"/>
              </a:ext>
            </a:extLst>
          </p:cNvPr>
          <p:cNvSpPr txBox="1"/>
          <p:nvPr/>
        </p:nvSpPr>
        <p:spPr>
          <a:xfrm>
            <a:off x="923924" y="4121833"/>
            <a:ext cx="25181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Фойе</a:t>
            </a:r>
          </a:p>
        </p:txBody>
      </p:sp>
      <p:pic>
        <p:nvPicPr>
          <p:cNvPr id="5126" name="Picture 6" descr="https://gidsobitiy.ru/uploads/posts/2017-09/1504807208_5.jpg">
            <a:extLst>
              <a:ext uri="{FF2B5EF4-FFF2-40B4-BE49-F238E27FC236}">
                <a16:creationId xmlns:a16="http://schemas.microsoft.com/office/drawing/2014/main" id="{5CF4E0DE-A8AA-4EA1-8686-DF39F987D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827" y="1997612"/>
            <a:ext cx="7066379" cy="38545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C1F4AB-BBB3-4D3D-8DDA-9130ADC0038B}"/>
              </a:ext>
            </a:extLst>
          </p:cNvPr>
          <p:cNvSpPr txBox="1"/>
          <p:nvPr/>
        </p:nvSpPr>
        <p:spPr>
          <a:xfrm>
            <a:off x="5509992" y="5731629"/>
            <a:ext cx="6682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Зрительный зал</a:t>
            </a:r>
          </a:p>
        </p:txBody>
      </p:sp>
    </p:spTree>
    <p:extLst>
      <p:ext uri="{BB962C8B-B14F-4D97-AF65-F5344CB8AC3E}">
        <p14:creationId xmlns:p14="http://schemas.microsoft.com/office/powerpoint/2010/main" val="326353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ive.staticflickr.com/5644/23476937113_92aae92137_c.jpg">
            <a:extLst>
              <a:ext uri="{FF2B5EF4-FFF2-40B4-BE49-F238E27FC236}">
                <a16:creationId xmlns:a16="http://schemas.microsoft.com/office/drawing/2014/main" id="{88323DF9-51DE-4D10-851C-DFEA06AD3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533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teatrafisha.ru/pics/_1900_1000_90_12725308121530382916.jpg">
            <a:extLst>
              <a:ext uri="{FF2B5EF4-FFF2-40B4-BE49-F238E27FC236}">
                <a16:creationId xmlns:a16="http://schemas.microsoft.com/office/drawing/2014/main" id="{DBC01CB2-509E-4950-BDA6-4FDB88C27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6F32F96-A297-4AF3-B0CF-3C33B62DBEF6}"/>
              </a:ext>
            </a:extLst>
          </p:cNvPr>
          <p:cNvSpPr/>
          <p:nvPr/>
        </p:nvSpPr>
        <p:spPr>
          <a:xfrm>
            <a:off x="436097" y="295422"/>
            <a:ext cx="4642339" cy="191320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театр</a:t>
            </a:r>
          </a:p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 Неве»</a:t>
            </a:r>
          </a:p>
        </p:txBody>
      </p:sp>
    </p:spTree>
    <p:extLst>
      <p:ext uri="{BB962C8B-B14F-4D97-AF65-F5344CB8AC3E}">
        <p14:creationId xmlns:p14="http://schemas.microsoft.com/office/powerpoint/2010/main" val="196728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tnaneve.ru/upload/materials/plan_teatra/OjKAtDyu_KE.jpg">
            <a:extLst>
              <a:ext uri="{FF2B5EF4-FFF2-40B4-BE49-F238E27FC236}">
                <a16:creationId xmlns:a16="http://schemas.microsoft.com/office/drawing/2014/main" id="{43C226E6-C594-4E79-AE28-60CFB64CB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0" y="140678"/>
            <a:ext cx="5588976" cy="40022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8.photo.2gis.com/images/branch/38/5348024570614439_c35f.jpg">
            <a:extLst>
              <a:ext uri="{FF2B5EF4-FFF2-40B4-BE49-F238E27FC236}">
                <a16:creationId xmlns:a16="http://schemas.microsoft.com/office/drawing/2014/main" id="{1D6854D6-51EF-4E31-8840-5577D14B2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006" y="161778"/>
            <a:ext cx="6006904" cy="4157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2ECB17-4319-406C-A7D1-0527DCDA5496}"/>
              </a:ext>
            </a:extLst>
          </p:cNvPr>
          <p:cNvSpPr txBox="1"/>
          <p:nvPr/>
        </p:nvSpPr>
        <p:spPr>
          <a:xfrm>
            <a:off x="822376" y="3981157"/>
            <a:ext cx="2447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Фойе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0B0F29-9F7F-4466-89B7-71A465DCF704}"/>
              </a:ext>
            </a:extLst>
          </p:cNvPr>
          <p:cNvSpPr txBox="1"/>
          <p:nvPr/>
        </p:nvSpPr>
        <p:spPr>
          <a:xfrm>
            <a:off x="4778619" y="5945113"/>
            <a:ext cx="2522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198" name="Picture 6" descr="https://img.tourister.ru/files/2/4/8/9/8/8/4/9/original.jpg">
            <a:extLst>
              <a:ext uri="{FF2B5EF4-FFF2-40B4-BE49-F238E27FC236}">
                <a16:creationId xmlns:a16="http://schemas.microsoft.com/office/drawing/2014/main" id="{45884146-D16A-4CB3-B884-A3F99CC7C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861" y="2203608"/>
            <a:ext cx="5588975" cy="3910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405AFA-29B7-4C18-8235-D0EA3DBA6AC5}"/>
              </a:ext>
            </a:extLst>
          </p:cNvPr>
          <p:cNvSpPr txBox="1"/>
          <p:nvPr/>
        </p:nvSpPr>
        <p:spPr>
          <a:xfrm>
            <a:off x="8867336" y="4159017"/>
            <a:ext cx="31675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Зрительный зал</a:t>
            </a:r>
          </a:p>
        </p:txBody>
      </p:sp>
    </p:spTree>
    <p:extLst>
      <p:ext uri="{BB962C8B-B14F-4D97-AF65-F5344CB8AC3E}">
        <p14:creationId xmlns:p14="http://schemas.microsoft.com/office/powerpoint/2010/main" val="273113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get-altay/1363707/2a00000163fd73f8c39d26084b3db9c08b33/XXL">
            <a:extLst>
              <a:ext uri="{FF2B5EF4-FFF2-40B4-BE49-F238E27FC236}">
                <a16:creationId xmlns:a16="http://schemas.microsoft.com/office/drawing/2014/main" id="{DAAD1195-8F05-4DCA-B157-79E2791E2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447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korona-severa.ru/wp-content/uploads/c/4/3/c432a5920a38957e24aa2f2db625ad32.jpeg">
            <a:extLst>
              <a:ext uri="{FF2B5EF4-FFF2-40B4-BE49-F238E27FC236}">
                <a16:creationId xmlns:a16="http://schemas.microsoft.com/office/drawing/2014/main" id="{DC43754B-B3CD-4504-A45A-0B8E08824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9"/>
          <a:stretch/>
        </p:blipFill>
        <p:spPr bwMode="auto">
          <a:xfrm>
            <a:off x="1" y="0"/>
            <a:ext cx="12191999" cy="685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BE469A2-85F0-44E4-B33D-2D632224F4B0}"/>
              </a:ext>
            </a:extLst>
          </p:cNvPr>
          <p:cNvSpPr/>
          <p:nvPr/>
        </p:nvSpPr>
        <p:spPr>
          <a:xfrm>
            <a:off x="436097" y="295422"/>
            <a:ext cx="4375053" cy="178659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Мариинский театр</a:t>
            </a:r>
          </a:p>
        </p:txBody>
      </p:sp>
    </p:spTree>
    <p:extLst>
      <p:ext uri="{BB962C8B-B14F-4D97-AF65-F5344CB8AC3E}">
        <p14:creationId xmlns:p14="http://schemas.microsoft.com/office/powerpoint/2010/main" val="4140037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blog.postel-deluxe.ru/wp-content/uploads/hm/a475f01b95477713ea0d81e6b6c22615b6ed6f2a76755997714a7a472a380738.jpeg">
            <a:extLst>
              <a:ext uri="{FF2B5EF4-FFF2-40B4-BE49-F238E27FC236}">
                <a16:creationId xmlns:a16="http://schemas.microsoft.com/office/drawing/2014/main" id="{9E0F312C-FC4E-4570-AA2C-1D8C72152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28" y="135402"/>
            <a:ext cx="7376452" cy="49993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4EEF09-7B3B-4003-8AFA-79424BFB7D2A}"/>
              </a:ext>
            </a:extLst>
          </p:cNvPr>
          <p:cNvSpPr txBox="1"/>
          <p:nvPr/>
        </p:nvSpPr>
        <p:spPr>
          <a:xfrm>
            <a:off x="416438" y="5134708"/>
            <a:ext cx="2574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Занавес </a:t>
            </a:r>
          </a:p>
        </p:txBody>
      </p:sp>
      <p:pic>
        <p:nvPicPr>
          <p:cNvPr id="11272" name="Picture 8" descr="https://fs.tonkosti.ru/ad/4f/ad4frsgzm0gsgockswcksk84w.jpg">
            <a:extLst>
              <a:ext uri="{FF2B5EF4-FFF2-40B4-BE49-F238E27FC236}">
                <a16:creationId xmlns:a16="http://schemas.microsoft.com/office/drawing/2014/main" id="{DA8049CD-3D05-4D39-ABB3-337C8E03D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730" y="2363373"/>
            <a:ext cx="7081642" cy="43592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E7558B-8305-4555-9F01-713CADC01A57}"/>
              </a:ext>
            </a:extLst>
          </p:cNvPr>
          <p:cNvSpPr txBox="1"/>
          <p:nvPr/>
        </p:nvSpPr>
        <p:spPr>
          <a:xfrm>
            <a:off x="9495984" y="1593932"/>
            <a:ext cx="1921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Балет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455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2"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chaikovsky - The Nutcracker, Ballet in two acts _ Mariinsky Theatre (HD 1080p)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8658AAEF-2795-439C-9ACD-F732497204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6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29915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20</Words>
  <Application>Microsoft Office PowerPoint</Application>
  <PresentationFormat>Широкоэкранный</PresentationFormat>
  <Paragraphs>11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13</cp:revision>
  <dcterms:created xsi:type="dcterms:W3CDTF">2023-02-16T16:51:19Z</dcterms:created>
  <dcterms:modified xsi:type="dcterms:W3CDTF">2023-02-17T13:11:12Z</dcterms:modified>
</cp:coreProperties>
</file>