
<file path=[Content_Types].xml><?xml version="1.0" encoding="utf-8"?>
<Types xmlns="http://schemas.openxmlformats.org/package/2006/content-types">
  <Default Extension="mp3" ContentType="audio/mpeg"/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57" r:id="rId5"/>
    <p:sldId id="262" r:id="rId6"/>
    <p:sldId id="260" r:id="rId7"/>
    <p:sldId id="264" r:id="rId8"/>
    <p:sldId id="263" r:id="rId9"/>
    <p:sldId id="265" r:id="rId10"/>
    <p:sldId id="268" r:id="rId11"/>
    <p:sldId id="269" r:id="rId12"/>
    <p:sldId id="258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60"/>
  </p:normalViewPr>
  <p:slideViewPr>
    <p:cSldViewPr snapToGrid="0">
      <p:cViewPr varScale="1">
        <p:scale>
          <a:sx n="87" d="100"/>
          <a:sy n="87" d="100"/>
        </p:scale>
        <p:origin x="64" y="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74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36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22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84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94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6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76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780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11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0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827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1000"/>
            <a:lum/>
          </a:blip>
          <a:srcRect/>
          <a:stretch>
            <a:fillRect l="-22000" t="-4000" r="4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F273C-3F71-41F2-8A50-064CC7FF248B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4A604-7341-4299-8B93-1B55B8272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06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6" Type="http://schemas.openxmlformats.org/officeDocument/2006/relationships/image" Target="../media/image8.jp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6" Type="http://schemas.openxmlformats.org/officeDocument/2006/relationships/image" Target="../media/image2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6" Type="http://schemas.openxmlformats.org/officeDocument/2006/relationships/image" Target="../media/image2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6" Type="http://schemas.openxmlformats.org/officeDocument/2006/relationships/image" Target="../media/image2.pn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ozdravitel.ru/prazdniki/stihi-na-vsemirnyj-deny-zashity-givotnyh" TargetMode="External"/><Relationship Id="rId3" Type="http://schemas.openxmlformats.org/officeDocument/2006/relationships/hyperlink" Target="https://nsportal.ru/detskii-sad/vospitatelnaya-rabota/2019/01/16/stihi-o-dobre" TargetMode="External"/><Relationship Id="rId7" Type="http://schemas.openxmlformats.org/officeDocument/2006/relationships/hyperlink" Target="https://allforchildren.ru/poetry/family001.php" TargetMode="External"/><Relationship Id="rId2" Type="http://schemas.openxmlformats.org/officeDocument/2006/relationships/hyperlink" Target="https://razrisyika.ru/img/cat-o-druzhbe-dlya-detey-doshkolnogo-vozrasta-1390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sportal.ru/detskiy-sad/okruzhayushchiy-mir/2023/03/07/stihi-ekologiya" TargetMode="External"/><Relationship Id="rId5" Type="http://schemas.openxmlformats.org/officeDocument/2006/relationships/hyperlink" Target="http://tili-mili-tryamdiya.ru/?p=5625" TargetMode="External"/><Relationship Id="rId4" Type="http://schemas.openxmlformats.org/officeDocument/2006/relationships/hyperlink" Target="https://stihi.ru/2021/03/06/8272" TargetMode="External"/><Relationship Id="rId9" Type="http://schemas.openxmlformats.org/officeDocument/2006/relationships/hyperlink" Target="https://stihi.ekimovka.ru/index.php?option=com_content&amp;view=article&amp;id=323&amp;catid=58&amp;Itemid=129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4800" y="1066945"/>
            <a:ext cx="9144000" cy="2387600"/>
          </a:xfrm>
        </p:spPr>
        <p:txBody>
          <a:bodyPr/>
          <a:lstStyle/>
          <a:p>
            <a:r>
              <a:rPr lang="ru-RU" dirty="0" smtClean="0"/>
              <a:t>Что такое доброта?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07709" y="5144511"/>
            <a:ext cx="7001164" cy="1634980"/>
          </a:xfrm>
        </p:spPr>
        <p:txBody>
          <a:bodyPr/>
          <a:lstStyle/>
          <a:p>
            <a:pPr algn="l"/>
            <a:r>
              <a:rPr lang="ru-RU" dirty="0" err="1" smtClean="0"/>
              <a:t>Войдогова</a:t>
            </a:r>
            <a:r>
              <a:rPr lang="ru-RU" dirty="0" smtClean="0"/>
              <a:t> Анна Владимировна, воспитатель</a:t>
            </a:r>
          </a:p>
          <a:p>
            <a:pPr algn="l"/>
            <a:r>
              <a:rPr lang="ru-RU" dirty="0" err="1" smtClean="0"/>
              <a:t>Зинова</a:t>
            </a:r>
            <a:r>
              <a:rPr lang="ru-RU" dirty="0" smtClean="0"/>
              <a:t> Любовь Николаевна, воспитатель</a:t>
            </a:r>
          </a:p>
          <a:p>
            <a:pPr algn="l"/>
            <a:r>
              <a:rPr lang="ru-RU" dirty="0" err="1" smtClean="0"/>
              <a:t>Камышан</a:t>
            </a:r>
            <a:r>
              <a:rPr lang="ru-RU" dirty="0" smtClean="0"/>
              <a:t> Юлия Васильевна, учитель-дефектолог</a:t>
            </a:r>
            <a:endParaRPr lang="ru-RU" dirty="0"/>
          </a:p>
        </p:txBody>
      </p:sp>
      <p:pic>
        <p:nvPicPr>
          <p:cNvPr id="5" name="Детские Песни - Кот Леопольд минус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63925" y="5144511"/>
            <a:ext cx="406400" cy="4064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94330" y="314554"/>
            <a:ext cx="7966252" cy="103144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Муниципальное дошкольное образовательное учреждение </a:t>
            </a:r>
          </a:p>
          <a:p>
            <a:pPr algn="ctr"/>
            <a:r>
              <a:rPr lang="ru-RU" dirty="0" smtClean="0"/>
              <a:t>«Детский сад № 178 Краснооктябрьского района Волгограда»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2208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45"/>
    </mc:Choice>
    <mc:Fallback>
      <p:transition spd="slow" advTm="92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163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419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2426" y="365125"/>
            <a:ext cx="7491374" cy="1325563"/>
          </a:xfrm>
        </p:spPr>
        <p:txBody>
          <a:bodyPr/>
          <a:lstStyle/>
          <a:p>
            <a:pPr algn="ctr"/>
            <a:r>
              <a:rPr lang="ru-RU" b="1" dirty="0" smtClean="0"/>
              <a:t>Цель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1024" y="1825625"/>
            <a:ext cx="7732776" cy="435133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 Формировать у детей представление о доброте, хороших, добрых поступках, показывать их ценность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6303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73"/>
    </mc:Choice>
    <mc:Fallback>
      <p:transition spd="slow" advTm="587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9196" y="365125"/>
            <a:ext cx="7264603" cy="1325563"/>
          </a:xfrm>
        </p:spPr>
        <p:txBody>
          <a:bodyPr/>
          <a:lstStyle/>
          <a:p>
            <a:pPr algn="ctr"/>
            <a:r>
              <a:rPr lang="ru-RU" b="1" dirty="0" smtClean="0"/>
              <a:t>Задачи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3164" y="1825625"/>
            <a:ext cx="7520635" cy="4351338"/>
          </a:xfrm>
        </p:spPr>
        <p:txBody>
          <a:bodyPr/>
          <a:lstStyle/>
          <a:p>
            <a:pPr algn="ctr"/>
            <a:r>
              <a:rPr lang="ru-RU" sz="3600" dirty="0" smtClean="0"/>
              <a:t>Воспитывать стремление совершать добрые дела и красивые поступки;</a:t>
            </a:r>
          </a:p>
          <a:p>
            <a:pPr algn="ctr"/>
            <a:r>
              <a:rPr lang="ru-RU" sz="3600" dirty="0" smtClean="0"/>
              <a:t>Привить чувство взаимопомощи, взаимопонимания;</a:t>
            </a:r>
          </a:p>
          <a:p>
            <a:pPr algn="ctr"/>
            <a:r>
              <a:rPr lang="ru-RU" sz="3600" dirty="0"/>
              <a:t>Побудить интерес к чтению </a:t>
            </a:r>
            <a:r>
              <a:rPr lang="ru-RU" sz="3600" dirty="0" smtClean="0"/>
              <a:t>стихотворений.</a:t>
            </a:r>
            <a:endParaRPr lang="ru-RU" sz="3600" dirty="0"/>
          </a:p>
          <a:p>
            <a:pPr algn="ctr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23630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78"/>
    </mc:Choice>
    <mc:Fallback>
      <p:transition spd="slow" advTm="597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582" y="949757"/>
            <a:ext cx="7620000" cy="5438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896" y="1183393"/>
            <a:ext cx="7365686" cy="46219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78150" y="4311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32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24"/>
    </mc:Choice>
    <mc:Fallback>
      <p:transition spd="slow" advTm="96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" objId="2"/>
        <p14:stopEvt time="9068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924" y="748146"/>
            <a:ext cx="6704173" cy="52231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0" r="-567"/>
          <a:stretch/>
        </p:blipFill>
        <p:spPr>
          <a:xfrm>
            <a:off x="4247643" y="997526"/>
            <a:ext cx="7423496" cy="4488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88589" y="36647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80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98"/>
    </mc:Choice>
    <mc:Fallback>
      <p:transition spd="slow" advTm="114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" objId="4"/>
        <p14:stopEvt time="11498" objId="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967" y="605749"/>
            <a:ext cx="6534481" cy="5428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07968" y="3408680"/>
            <a:ext cx="406400" cy="406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34" y="751545"/>
            <a:ext cx="7011895" cy="5016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34581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51"/>
    </mc:Choice>
    <mc:Fallback>
      <p:transition spd="slow" advTm="9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" objId="3"/>
        <p14:stopEvt time="9562" objId="3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135" y="585893"/>
            <a:ext cx="7502236" cy="56266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281" y="585892"/>
            <a:ext cx="6499562" cy="53979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05632" y="3767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69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99"/>
    </mc:Choice>
    <mc:Fallback>
      <p:transition spd="slow" advTm="9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6939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8578" objId="4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930562"/>
            <a:ext cx="6548582" cy="4911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803" y="283219"/>
            <a:ext cx="4337052" cy="63500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Записанный звук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56915" y="428650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15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64"/>
    </mc:Choice>
    <mc:Fallback>
      <p:transition spd="slow" advTm="31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31164" objId="4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t="10236" r="-133" b="-404"/>
          <a:stretch/>
        </p:blipFill>
        <p:spPr>
          <a:xfrm>
            <a:off x="4424938" y="803563"/>
            <a:ext cx="7517680" cy="51585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598" y="875144"/>
            <a:ext cx="7523020" cy="50153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88589" y="381101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82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99"/>
    </mc:Choice>
    <mc:Fallback>
      <p:transition spd="slow" advTm="20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19598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945" y="741755"/>
            <a:ext cx="6996924" cy="48323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945" y="851483"/>
            <a:ext cx="7102256" cy="49147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10534" y="39061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2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91"/>
    </mc:Choice>
    <mc:Fallback>
      <p:transition spd="slow" advTm="15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14548" objId="4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319" y="731520"/>
            <a:ext cx="7779008" cy="51937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0807" y="34818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59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998"/>
    </mc:Choice>
    <mc:Fallback>
      <p:transition spd="slow" advTm="17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5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508" objId="3"/>
        <p14:stopEvt time="16023" objId="3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9002" y="109092"/>
            <a:ext cx="7234733" cy="1551459"/>
          </a:xfrm>
        </p:spPr>
        <p:txBody>
          <a:bodyPr/>
          <a:lstStyle/>
          <a:p>
            <a:r>
              <a:rPr lang="ru-RU" dirty="0" smtClean="0"/>
              <a:t>Использованные источники: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hlinkClick r:id="rId2"/>
              </a:rPr>
              <a:t>https://razrisyika.ru/img/cat-o-druzhbe-dlya-detey-doshkolnogo-vozrasta-13909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nsportal.ru/detskii-sad/vospitatelnaya-rabota/2019/01/16/stihi-o-dobre</a:t>
            </a:r>
            <a:endParaRPr lang="ru-RU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stihi.ru/2021/03/06/8272</a:t>
            </a:r>
            <a:r>
              <a:rPr lang="ru-RU" dirty="0" smtClean="0"/>
              <a:t> </a:t>
            </a:r>
          </a:p>
          <a:p>
            <a:r>
              <a:rPr lang="en-US" b="1" i="1" dirty="0">
                <a:hlinkClick r:id="rId5"/>
              </a:rPr>
              <a:t>http://tili-mili-tryamdiya.ru/?</a:t>
            </a:r>
            <a:r>
              <a:rPr lang="en-US" b="1" i="1" dirty="0" smtClean="0">
                <a:hlinkClick r:id="rId5"/>
              </a:rPr>
              <a:t>p=5625</a:t>
            </a:r>
            <a:endParaRPr lang="ru-RU" b="1" i="1" dirty="0" smtClean="0"/>
          </a:p>
          <a:p>
            <a:r>
              <a:rPr lang="en-US" b="1" i="1" dirty="0" smtClean="0">
                <a:hlinkClick r:id="rId6"/>
              </a:rPr>
              <a:t>https</a:t>
            </a:r>
            <a:r>
              <a:rPr lang="en-US" b="1" i="1" dirty="0">
                <a:hlinkClick r:id="rId6"/>
              </a:rPr>
              <a:t>://</a:t>
            </a:r>
            <a:r>
              <a:rPr lang="en-US" b="1" i="1" dirty="0" smtClean="0">
                <a:hlinkClick r:id="rId6"/>
              </a:rPr>
              <a:t>nsportal.ru/detskiy-sad/okruzhayushchiy-mir/2023/03/07/stihi-ekologiya</a:t>
            </a:r>
            <a:endParaRPr lang="ru-RU" b="1" i="1" dirty="0" smtClean="0"/>
          </a:p>
          <a:p>
            <a:r>
              <a:rPr lang="en-US" b="1" i="1" dirty="0">
                <a:hlinkClick r:id="rId7"/>
              </a:rPr>
              <a:t>https://</a:t>
            </a:r>
            <a:r>
              <a:rPr lang="en-US" b="1" i="1" dirty="0" smtClean="0">
                <a:hlinkClick r:id="rId7"/>
              </a:rPr>
              <a:t>allforchildren.ru/poetry/family001.php</a:t>
            </a:r>
            <a:endParaRPr lang="ru-RU" b="1" i="1" dirty="0" smtClean="0"/>
          </a:p>
          <a:p>
            <a:r>
              <a:rPr lang="en-US" b="1" i="1" dirty="0">
                <a:hlinkClick r:id="rId8"/>
              </a:rPr>
              <a:t>https://</a:t>
            </a:r>
            <a:r>
              <a:rPr lang="en-US" b="1" i="1" dirty="0" smtClean="0">
                <a:hlinkClick r:id="rId8"/>
              </a:rPr>
              <a:t>pozdravitel.ru/prazdniki/stihi-na-vsemirnyj-deny-zashity-givotnyh</a:t>
            </a:r>
            <a:endParaRPr lang="ru-RU" b="1" i="1" dirty="0" smtClean="0"/>
          </a:p>
          <a:p>
            <a:r>
              <a:rPr lang="en-US" b="1" i="1" dirty="0">
                <a:hlinkClick r:id="rId9"/>
              </a:rPr>
              <a:t>https://</a:t>
            </a:r>
            <a:r>
              <a:rPr lang="en-US" b="1" i="1" dirty="0" smtClean="0">
                <a:hlinkClick r:id="rId9"/>
              </a:rPr>
              <a:t>stihi.ekimovka.ru/index.php?option=com_content&amp;view=article&amp;id=323&amp;catid=58&amp;Itemid=129</a:t>
            </a:r>
            <a:endParaRPr lang="ru-RU" b="1" i="1" dirty="0" smtClean="0"/>
          </a:p>
          <a:p>
            <a:endParaRPr lang="ru-RU" b="1" i="1" dirty="0" smtClean="0"/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4086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97"/>
    </mc:Choice>
    <mc:Fallback>
      <p:transition spd="slow" advTm="7597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52951" y="1380555"/>
            <a:ext cx="7368489" cy="284763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7534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29"/>
    </mc:Choice>
    <mc:Fallback>
      <p:transition spd="slow" advTm="4529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106</Words>
  <Application>Microsoft Office PowerPoint</Application>
  <PresentationFormat>Широкоэкранный</PresentationFormat>
  <Paragraphs>23</Paragraphs>
  <Slides>13</Slides>
  <Notes>0</Notes>
  <HiddenSlides>0</HiddenSlides>
  <MMClips>9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Что такое доброта?</vt:lpstr>
      <vt:lpstr>Цель:</vt:lpstr>
      <vt:lpstr>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Использованные источники: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13</cp:revision>
  <dcterms:created xsi:type="dcterms:W3CDTF">2023-12-18T16:38:23Z</dcterms:created>
  <dcterms:modified xsi:type="dcterms:W3CDTF">2023-12-19T05:12:29Z</dcterms:modified>
</cp:coreProperties>
</file>