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handoutMasterIdLst>
    <p:handoutMasterId r:id="rId19"/>
  </p:handoutMasterIdLst>
  <p:sldIdLst>
    <p:sldId id="256" r:id="rId5"/>
    <p:sldId id="257" r:id="rId6"/>
    <p:sldId id="271" r:id="rId7"/>
    <p:sldId id="259" r:id="rId8"/>
    <p:sldId id="267" r:id="rId9"/>
    <p:sldId id="260" r:id="rId10"/>
    <p:sldId id="268" r:id="rId11"/>
    <p:sldId id="261" r:id="rId12"/>
    <p:sldId id="269" r:id="rId13"/>
    <p:sldId id="262" r:id="rId14"/>
    <p:sldId id="263" r:id="rId15"/>
    <p:sldId id="270" r:id="rId16"/>
    <p:sldId id="272" r:id="rId17"/>
    <p:sldId id="264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D3FF"/>
    <a:srgbClr val="79D9FF"/>
    <a:srgbClr val="F4BBFF"/>
    <a:srgbClr val="31CB31"/>
    <a:srgbClr val="FDD100"/>
    <a:srgbClr val="1F74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5" d="100"/>
          <a:sy n="85" d="100"/>
        </p:scale>
        <p:origin x="518" y="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59" d="100"/>
          <a:sy n="59" d="100"/>
        </p:scale>
        <p:origin x="160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AEEAA5-93AF-47F9-9B91-DF726A727AF6}" type="datetimeFigureOut">
              <a:rPr lang="ru-RU" smtClean="0"/>
              <a:t>19.11.2020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D263AB-F390-4FB4-8143-322A3543A6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9660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rgbClr val="57D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117271" y="1143000"/>
            <a:ext cx="7957458" cy="2677886"/>
          </a:xfrm>
        </p:spPr>
        <p:txBody>
          <a:bodyPr anchor="ctr"/>
          <a:lstStyle>
            <a:lvl1pPr algn="ctr">
              <a:defRPr sz="600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3194957" y="4006362"/>
            <a:ext cx="5802086" cy="544673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750996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_1">
    <p:bg>
      <p:bgPr>
        <a:solidFill>
          <a:srgbClr val="57D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750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_2">
    <p:bg>
      <p:bgPr>
        <a:solidFill>
          <a:srgbClr val="1F7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84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_3">
    <p:bg>
      <p:bgPr>
        <a:solidFill>
          <a:srgbClr val="31C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809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_4">
    <p:bg>
      <p:bgPr>
        <a:solidFill>
          <a:srgbClr val="F4B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5965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_5">
    <p:bg>
      <p:bgPr>
        <a:solidFill>
          <a:srgbClr val="79D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0053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_6">
    <p:bg>
      <p:bgPr>
        <a:solidFill>
          <a:srgbClr val="FDD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215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льный слайд">
    <p:bg>
      <p:bgPr>
        <a:solidFill>
          <a:srgbClr val="57D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117271" y="1143000"/>
            <a:ext cx="7957458" cy="2677886"/>
          </a:xfrm>
        </p:spPr>
        <p:txBody>
          <a:bodyPr anchor="ctr"/>
          <a:lstStyle>
            <a:lvl1pPr algn="ctr">
              <a:defRPr sz="6000" baseline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dirty="0"/>
              <a:t>Финальное поздравление</a:t>
            </a:r>
          </a:p>
        </p:txBody>
      </p:sp>
    </p:spTree>
    <p:extLst>
      <p:ext uri="{BB962C8B-B14F-4D97-AF65-F5344CB8AC3E}">
        <p14:creationId xmlns:p14="http://schemas.microsoft.com/office/powerpoint/2010/main" val="1232556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B10E5-E7F4-4A0C-A17F-7BDE1227269E}" type="datetimeFigureOut">
              <a:rPr lang="ru-RU" smtClean="0"/>
              <a:t>19.11.2020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9511D-E764-4C1E-9794-0B587D7708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154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60" r:id="rId4"/>
    <p:sldLayoutId id="2147483661" r:id="rId5"/>
    <p:sldLayoutId id="2147483664" r:id="rId6"/>
    <p:sldLayoutId id="2147483651" r:id="rId7"/>
    <p:sldLayoutId id="2147483662" r:id="rId8"/>
  </p:sldLayoutIdLst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5.png"/><Relationship Id="rId10" Type="http://schemas.openxmlformats.org/officeDocument/2006/relationships/image" Target="../media/image6.png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1.png"/><Relationship Id="rId7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10" Type="http://schemas.openxmlformats.org/officeDocument/2006/relationships/image" Target="../media/image24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audio" Target="../media/audio1.wav"/><Relationship Id="rId3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2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0" Type="http://schemas.openxmlformats.org/officeDocument/2006/relationships/image" Target="../media/image17.png"/><Relationship Id="rId4" Type="http://schemas.openxmlformats.org/officeDocument/2006/relationships/image" Target="../media/image10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12" Type="http://schemas.openxmlformats.org/officeDocument/2006/relationships/image" Target="../media/image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11" Type="http://schemas.openxmlformats.org/officeDocument/2006/relationships/image" Target="../media/image15.png"/><Relationship Id="rId5" Type="http://schemas.openxmlformats.org/officeDocument/2006/relationships/image" Target="../media/image23.png"/><Relationship Id="rId10" Type="http://schemas.openxmlformats.org/officeDocument/2006/relationships/image" Target="../media/image4.png"/><Relationship Id="rId4" Type="http://schemas.openxmlformats.org/officeDocument/2006/relationships/image" Target="../media/image28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6.png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12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11" Type="http://schemas.openxmlformats.org/officeDocument/2006/relationships/image" Target="../media/image4.png"/><Relationship Id="rId5" Type="http://schemas.openxmlformats.org/officeDocument/2006/relationships/image" Target="../media/image33.png"/><Relationship Id="rId15" Type="http://schemas.openxmlformats.org/officeDocument/2006/relationships/audio" Target="../media/audio1.wav"/><Relationship Id="rId10" Type="http://schemas.openxmlformats.org/officeDocument/2006/relationships/image" Target="../media/image9.png"/><Relationship Id="rId4" Type="http://schemas.openxmlformats.org/officeDocument/2006/relationships/image" Target="../media/image32.png"/><Relationship Id="rId9" Type="http://schemas.openxmlformats.org/officeDocument/2006/relationships/image" Target="../media/image31.png"/><Relationship Id="rId1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6.png"/><Relationship Id="rId7" Type="http://schemas.openxmlformats.org/officeDocument/2006/relationships/image" Target="../media/image3.png"/><Relationship Id="rId12" Type="http://schemas.openxmlformats.org/officeDocument/2006/relationships/image" Target="../media/image4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11" Type="http://schemas.openxmlformats.org/officeDocument/2006/relationships/image" Target="../media/image6.png"/><Relationship Id="rId5" Type="http://schemas.openxmlformats.org/officeDocument/2006/relationships/image" Target="../media/image4.png"/><Relationship Id="rId10" Type="http://schemas.openxmlformats.org/officeDocument/2006/relationships/image" Target="../media/image40.png"/><Relationship Id="rId4" Type="http://schemas.openxmlformats.org/officeDocument/2006/relationships/image" Target="../media/image37.png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41.png"/><Relationship Id="rId3" Type="http://schemas.openxmlformats.org/officeDocument/2006/relationships/image" Target="../media/image35.png"/><Relationship Id="rId7" Type="http://schemas.openxmlformats.org/officeDocument/2006/relationships/image" Target="../media/image34.png"/><Relationship Id="rId12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11" Type="http://schemas.openxmlformats.org/officeDocument/2006/relationships/image" Target="../media/image40.png"/><Relationship Id="rId5" Type="http://schemas.openxmlformats.org/officeDocument/2006/relationships/image" Target="../media/image42.png"/><Relationship Id="rId10" Type="http://schemas.openxmlformats.org/officeDocument/2006/relationships/image" Target="../media/image39.png"/><Relationship Id="rId4" Type="http://schemas.openxmlformats.org/officeDocument/2006/relationships/image" Target="../media/image10.png"/><Relationship Id="rId9" Type="http://schemas.openxmlformats.org/officeDocument/2006/relationships/image" Target="../media/image38.png"/><Relationship Id="rId1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4.png"/><Relationship Id="rId7" Type="http://schemas.openxmlformats.org/officeDocument/2006/relationships/image" Target="../media/image2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46.png"/><Relationship Id="rId5" Type="http://schemas.openxmlformats.org/officeDocument/2006/relationships/image" Target="../media/image30.png"/><Relationship Id="rId10" Type="http://schemas.openxmlformats.org/officeDocument/2006/relationships/image" Target="../media/image22.png"/><Relationship Id="rId4" Type="http://schemas.openxmlformats.org/officeDocument/2006/relationships/image" Target="../media/image45.png"/><Relationship Id="rId9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8.png"/><Relationship Id="rId3" Type="http://schemas.openxmlformats.org/officeDocument/2006/relationships/image" Target="../media/image43.png"/><Relationship Id="rId7" Type="http://schemas.openxmlformats.org/officeDocument/2006/relationships/image" Target="../media/image6.png"/><Relationship Id="rId12" Type="http://schemas.openxmlformats.org/officeDocument/2006/relationships/image" Target="../media/image4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22.png"/><Relationship Id="rId5" Type="http://schemas.openxmlformats.org/officeDocument/2006/relationships/image" Target="../media/image48.png"/><Relationship Id="rId15" Type="http://schemas.openxmlformats.org/officeDocument/2006/relationships/audio" Target="../media/audio1.wav"/><Relationship Id="rId10" Type="http://schemas.openxmlformats.org/officeDocument/2006/relationships/image" Target="../media/image4.png"/><Relationship Id="rId4" Type="http://schemas.openxmlformats.org/officeDocument/2006/relationships/image" Target="../media/image47.png"/><Relationship Id="rId9" Type="http://schemas.openxmlformats.org/officeDocument/2006/relationships/image" Target="../media/image15.png"/><Relationship Id="rId1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12" Type="http://schemas.openxmlformats.org/officeDocument/2006/relationships/image" Target="../media/image5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50.jpeg"/><Relationship Id="rId5" Type="http://schemas.openxmlformats.org/officeDocument/2006/relationships/image" Target="../media/image2.png"/><Relationship Id="rId10" Type="http://schemas.openxmlformats.org/officeDocument/2006/relationships/image" Target="../media/image49.jpg"/><Relationship Id="rId4" Type="http://schemas.openxmlformats.org/officeDocument/2006/relationships/image" Target="../media/image15.png"/><Relationship Id="rId9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52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922" y="460434"/>
            <a:ext cx="8733160" cy="487297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54114" y="1566528"/>
            <a:ext cx="5727158" cy="2667920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accent5"/>
                </a:solidFill>
                <a:latin typeface="+mn-lt"/>
              </a:rPr>
              <a:t>ВИКТОРИНА ПО НАРОДНЫМ СКАЗКАМ</a:t>
            </a:r>
            <a:endParaRPr lang="ru-RU" sz="4800" b="1" dirty="0">
              <a:solidFill>
                <a:schemeClr val="accent5"/>
              </a:solidFill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73" y="539880"/>
            <a:ext cx="825074" cy="9680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493" y="840618"/>
            <a:ext cx="416144" cy="4016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340" y="5503056"/>
            <a:ext cx="372494" cy="3901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88" y="5010771"/>
            <a:ext cx="645282" cy="64528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73" y="1288728"/>
            <a:ext cx="435429" cy="43837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576" y="5726069"/>
            <a:ext cx="674234" cy="67423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1452" y="1183517"/>
            <a:ext cx="689834" cy="70168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4013" y="5871145"/>
            <a:ext cx="332356" cy="34807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1365" y="5317239"/>
            <a:ext cx="678255" cy="79577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8509">
            <a:off x="10027607" y="2857723"/>
            <a:ext cx="1319550" cy="290021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48086">
            <a:off x="8853325" y="4076756"/>
            <a:ext cx="904353" cy="198765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145" y="3412672"/>
            <a:ext cx="1619015" cy="2537694"/>
          </a:xfrm>
          <a:prstGeom prst="rect">
            <a:avLst/>
          </a:prstGeom>
        </p:spPr>
      </p:pic>
      <p:sp>
        <p:nvSpPr>
          <p:cNvPr id="20" name="Заголовок 1"/>
          <p:cNvSpPr txBox="1">
            <a:spLocks/>
          </p:cNvSpPr>
          <p:nvPr/>
        </p:nvSpPr>
        <p:spPr>
          <a:xfrm>
            <a:off x="4646447" y="5110085"/>
            <a:ext cx="4405309" cy="15365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Выполнил </a:t>
            </a:r>
          </a:p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ученик 3 б класса</a:t>
            </a:r>
          </a:p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Никонов Константин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3422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8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4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4" dur="8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4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7" dur="8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4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nodeType="withEffect">
                                  <p:stCondLst>
                                    <p:cond delay="7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0" dur="8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4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3" dur="8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4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048" y="215659"/>
            <a:ext cx="6110612" cy="3920815"/>
          </a:xfrm>
          <a:prstGeom prst="rect">
            <a:avLst/>
          </a:prstGeom>
        </p:spPr>
      </p:pic>
      <p:pic>
        <p:nvPicPr>
          <p:cNvPr id="3" name="Рисунок 2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81" y="3949944"/>
            <a:ext cx="4719985" cy="2560418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453243" y="4564063"/>
            <a:ext cx="2181635" cy="14461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2800" kern="1200" baseline="0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Старший брат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941953" y="1173192"/>
            <a:ext cx="4153759" cy="18891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Кто из братьев был лучшим бойцом в сказке «Чудо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Юдо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»?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487" y="3139670"/>
            <a:ext cx="2002536" cy="31363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1537" y="1428865"/>
            <a:ext cx="779556" cy="80342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56" y="632079"/>
            <a:ext cx="864687" cy="101450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184" y="1428865"/>
            <a:ext cx="450734" cy="47205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605" y="938588"/>
            <a:ext cx="457418" cy="46050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01" y="3394883"/>
            <a:ext cx="643420" cy="62097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985" y="4827010"/>
            <a:ext cx="817948" cy="95967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278" y="5501095"/>
            <a:ext cx="505709" cy="509126"/>
          </a:xfrm>
          <a:prstGeom prst="rect">
            <a:avLst/>
          </a:prstGeom>
        </p:spPr>
      </p:pic>
      <p:pic>
        <p:nvPicPr>
          <p:cNvPr id="14" name="Рисунок 13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386" y="3966286"/>
            <a:ext cx="4463041" cy="2391987"/>
          </a:xfrm>
          <a:prstGeom prst="rect">
            <a:avLst/>
          </a:prstGeom>
        </p:spPr>
      </p:pic>
      <p:pic>
        <p:nvPicPr>
          <p:cNvPr id="15" name="Рисунок 14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811" y="632079"/>
            <a:ext cx="4341503" cy="2312786"/>
          </a:xfrm>
          <a:prstGeom prst="rect">
            <a:avLst/>
          </a:prstGeom>
        </p:spPr>
      </p:pic>
      <p:sp>
        <p:nvSpPr>
          <p:cNvPr id="18" name="Заголовок 1"/>
          <p:cNvSpPr txBox="1">
            <a:spLocks/>
          </p:cNvSpPr>
          <p:nvPr/>
        </p:nvSpPr>
        <p:spPr>
          <a:xfrm>
            <a:off x="6367088" y="4429964"/>
            <a:ext cx="2181635" cy="14461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2800" kern="1200" baseline="0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Средний брат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8119391" y="1107496"/>
            <a:ext cx="2181635" cy="14461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2800" kern="1200" baseline="0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Младший брат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2695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60" fill="hold">
                                          <p:stCondLst>
                                            <p:cond delay="26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60" fill="hold">
                                          <p:stCondLst>
                                            <p:cond delay="5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60" fill="hold">
                                          <p:stCondLst>
                                            <p:cond delay="78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60" fill="hold">
                                          <p:stCondLst>
                                            <p:cond delay="104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845" y="741872"/>
            <a:ext cx="6814868" cy="445565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17744">
            <a:off x="9617546" y="2406737"/>
            <a:ext cx="1665083" cy="36596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90761">
            <a:off x="8759161" y="3513404"/>
            <a:ext cx="1210787" cy="26611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132" y="4840737"/>
            <a:ext cx="766685" cy="71357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56" y="632079"/>
            <a:ext cx="864687" cy="101450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797258" y="2554221"/>
            <a:ext cx="34300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Младший брат</a:t>
            </a:r>
          </a:p>
        </p:txBody>
      </p:sp>
    </p:spTree>
    <p:extLst>
      <p:ext uri="{BB962C8B-B14F-4D97-AF65-F5344CB8AC3E}">
        <p14:creationId xmlns:p14="http://schemas.microsoft.com/office/powerpoint/2010/main" val="169957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132" y="-13309"/>
            <a:ext cx="5569705" cy="3886134"/>
          </a:xfrm>
          <a:prstGeom prst="rect">
            <a:avLst/>
          </a:prstGeom>
        </p:spPr>
      </p:pic>
      <p:pic>
        <p:nvPicPr>
          <p:cNvPr id="3" name="Рисунок 2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17" y="3944065"/>
            <a:ext cx="5004960" cy="2684947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26310" y="4413256"/>
            <a:ext cx="3855174" cy="17465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2800" kern="1200" baseline="0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.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Царевна-лягушка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613084" y="531554"/>
            <a:ext cx="4503788" cy="27173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В какой сказке Дурак стал Королем?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18" y="731860"/>
            <a:ext cx="827711" cy="7703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021" y="1317496"/>
            <a:ext cx="435211" cy="43815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37" y="3599349"/>
            <a:ext cx="547795" cy="57370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566" y="5603734"/>
            <a:ext cx="437421" cy="42216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43" y="1170529"/>
            <a:ext cx="473130" cy="45662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104" y="1536572"/>
            <a:ext cx="693032" cy="70732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365" y="4101162"/>
            <a:ext cx="1492518" cy="233941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158" y="4972347"/>
            <a:ext cx="766685" cy="713571"/>
          </a:xfrm>
          <a:prstGeom prst="rect">
            <a:avLst/>
          </a:prstGeom>
        </p:spPr>
      </p:pic>
      <p:pic>
        <p:nvPicPr>
          <p:cNvPr id="14" name="Рисунок 13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507" y="3650940"/>
            <a:ext cx="5004960" cy="2684947"/>
          </a:xfrm>
          <a:prstGeom prst="rect">
            <a:avLst/>
          </a:prstGeom>
        </p:spPr>
      </p:pic>
      <p:pic>
        <p:nvPicPr>
          <p:cNvPr id="17" name="Рисунок 16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923" y="825028"/>
            <a:ext cx="5004960" cy="268494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335874" y="4731803"/>
            <a:ext cx="31148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.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Жаба-королева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988376" y="1691815"/>
            <a:ext cx="29247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3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.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Как юноша любимую искал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9807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60" fill="hold">
                                          <p:stCondLst>
                                            <p:cond delay="26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60" fill="hold">
                                          <p:stCondLst>
                                            <p:cond delay="52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60" fill="hold">
                                          <p:stCondLst>
                                            <p:cond delay="78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60" fill="hold">
                                          <p:stCondLst>
                                            <p:cond delay="104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064" y="585216"/>
            <a:ext cx="7665577" cy="52578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17744">
            <a:off x="9030950" y="2070306"/>
            <a:ext cx="1665083" cy="3659652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2747685" y="1525782"/>
            <a:ext cx="5596216" cy="34381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Жаба-Королева</a:t>
            </a:r>
            <a:endParaRPr lang="ru-RU" sz="36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90761">
            <a:off x="8118355" y="3539283"/>
            <a:ext cx="1210787" cy="266116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21" y="718537"/>
            <a:ext cx="827711" cy="7703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01" y="1357265"/>
            <a:ext cx="435211" cy="43815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37" y="3599349"/>
            <a:ext cx="547795" cy="57370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218" y="5833061"/>
            <a:ext cx="437421" cy="42216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6697" y="1117044"/>
            <a:ext cx="473130" cy="45662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1176" y="604119"/>
            <a:ext cx="693032" cy="70732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889" y="5829277"/>
            <a:ext cx="766685" cy="71357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875" y="4694214"/>
            <a:ext cx="733758" cy="748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598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4558"/>
            <a:ext cx="6869674" cy="3940759"/>
          </a:xfrm>
          <a:prstGeom prst="rect">
            <a:avLst/>
          </a:prstGeom>
        </p:spPr>
      </p:pic>
      <p:pic>
        <p:nvPicPr>
          <p:cNvPr id="3" name="Рисунок 2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445" y="3864552"/>
            <a:ext cx="5323305" cy="284102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703" y="4344642"/>
            <a:ext cx="1385747" cy="217206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500" y="1384344"/>
            <a:ext cx="710972" cy="72563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072" y="5045083"/>
            <a:ext cx="657293" cy="77118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669" y="967309"/>
            <a:ext cx="481119" cy="48436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4" y="5606630"/>
            <a:ext cx="416453" cy="41926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71" y="3332125"/>
            <a:ext cx="391089" cy="40958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530" y="5045083"/>
            <a:ext cx="414623" cy="434234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11" y="680933"/>
            <a:ext cx="747851" cy="770745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779" y="4541526"/>
            <a:ext cx="355050" cy="37184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365" y="1301136"/>
            <a:ext cx="385530" cy="388135"/>
          </a:xfrm>
          <a:prstGeom prst="rect">
            <a:avLst/>
          </a:prstGeom>
        </p:spPr>
      </p:pic>
      <p:sp>
        <p:nvSpPr>
          <p:cNvPr id="24" name="Заголовок 1"/>
          <p:cNvSpPr txBox="1">
            <a:spLocks/>
          </p:cNvSpPr>
          <p:nvPr/>
        </p:nvSpPr>
        <p:spPr>
          <a:xfrm>
            <a:off x="699605" y="4425679"/>
            <a:ext cx="3855174" cy="17465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2800" kern="1200" baseline="0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Они случайно встретились в лесу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Заголовок 1"/>
          <p:cNvSpPr txBox="1">
            <a:spLocks/>
          </p:cNvSpPr>
          <p:nvPr/>
        </p:nvSpPr>
        <p:spPr>
          <a:xfrm>
            <a:off x="883086" y="526210"/>
            <a:ext cx="5319306" cy="26028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Почему в сказке «Как юноша любимую искал» Ван Лана растерзал тигр?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071" y="3842885"/>
            <a:ext cx="5323305" cy="2841022"/>
          </a:xfrm>
          <a:prstGeom prst="rect">
            <a:avLst/>
          </a:prstGeom>
        </p:spPr>
      </p:pic>
      <p:pic>
        <p:nvPicPr>
          <p:cNvPr id="18" name="Рисунок 17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779" y="473653"/>
            <a:ext cx="5323305" cy="284102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202392" y="4659010"/>
            <a:ext cx="333845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Из-за того, что Ван Лан бросил любимую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48722" y="1642969"/>
            <a:ext cx="31901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Из-за обжорства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5291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60" fill="hold">
                                          <p:stCondLst>
                                            <p:cond delay="26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60" fill="hold">
                                          <p:stCondLst>
                                            <p:cond delay="5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60" fill="hold">
                                          <p:stCondLst>
                                            <p:cond delay="78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60" fill="hold">
                                          <p:stCondLst>
                                            <p:cond delay="104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064" y="585216"/>
            <a:ext cx="7665577" cy="52578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60699">
            <a:off x="9097104" y="1956787"/>
            <a:ext cx="1618228" cy="36788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37733">
            <a:off x="8223050" y="3668621"/>
            <a:ext cx="1011181" cy="2298829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2747685" y="1525782"/>
            <a:ext cx="5596216" cy="34381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Из-за того, что бросил любимую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119" y="5843016"/>
            <a:ext cx="710972" cy="72563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9961" y="450948"/>
            <a:ext cx="852941" cy="100072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6205" y="1209493"/>
            <a:ext cx="481119" cy="4843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762" y="5687504"/>
            <a:ext cx="416453" cy="41926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71" y="3332125"/>
            <a:ext cx="391089" cy="40958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799" y="5843016"/>
            <a:ext cx="414623" cy="43423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29" y="680933"/>
            <a:ext cx="747851" cy="77074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779" y="4541526"/>
            <a:ext cx="355050" cy="37184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663" y="1257609"/>
            <a:ext cx="385530" cy="38813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9822" y="4686515"/>
            <a:ext cx="673220" cy="68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12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49" y="82032"/>
            <a:ext cx="6100265" cy="3787169"/>
          </a:xfrm>
          <a:prstGeom prst="rect">
            <a:avLst/>
          </a:prstGeom>
        </p:spPr>
      </p:pic>
      <p:pic>
        <p:nvPicPr>
          <p:cNvPr id="3" name="Рисунок 2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159" y="3938954"/>
            <a:ext cx="5288587" cy="2222177"/>
          </a:xfrm>
          <a:prstGeom prst="rect">
            <a:avLst/>
          </a:prstGeom>
        </p:spPr>
      </p:pic>
      <p:pic>
        <p:nvPicPr>
          <p:cNvPr id="5" name="Рисунок 4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8634" y="4549173"/>
            <a:ext cx="1401916" cy="19156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514" y="1313226"/>
            <a:ext cx="454479" cy="4759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47" y="718784"/>
            <a:ext cx="679567" cy="69124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62" y="3273552"/>
            <a:ext cx="444736" cy="42922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831" y="1194354"/>
            <a:ext cx="446937" cy="43134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404" y="1577720"/>
            <a:ext cx="677992" cy="6919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776" y="5006897"/>
            <a:ext cx="739549" cy="73954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672" y="5507013"/>
            <a:ext cx="475651" cy="47886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572" y="317846"/>
            <a:ext cx="389164" cy="407570"/>
          </a:xfrm>
          <a:prstGeom prst="rect">
            <a:avLst/>
          </a:prstGeom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750004" y="4176759"/>
            <a:ext cx="3855174" cy="17465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2800" kern="1200" baseline="0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Король и слуга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1626202" y="795169"/>
            <a:ext cx="4137245" cy="2302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Кто главный герой в сказке «Семь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Симеонов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»?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428" y="3788442"/>
            <a:ext cx="5085206" cy="2366941"/>
          </a:xfrm>
          <a:prstGeom prst="rect">
            <a:avLst/>
          </a:prstGeom>
        </p:spPr>
      </p:pic>
      <p:pic>
        <p:nvPicPr>
          <p:cNvPr id="18" name="Рисунок 17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030" y="725416"/>
            <a:ext cx="4952738" cy="246031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669614" y="4519754"/>
            <a:ext cx="37280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2. Царевна и младший брат</a:t>
            </a:r>
            <a:endParaRPr lang="ru-RU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14404" y="1661015"/>
            <a:ext cx="35012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Король и Царевна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6607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60" fill="hold">
                                          <p:stCondLst>
                                            <p:cond delay="26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60" fill="hold">
                                          <p:stCondLst>
                                            <p:cond delay="5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60" fill="hold">
                                          <p:stCondLst>
                                            <p:cond delay="78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60" fill="hold">
                                          <p:stCondLst>
                                            <p:cond delay="104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064" y="585216"/>
            <a:ext cx="7665577" cy="52578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1592">
            <a:off x="9060182" y="2042292"/>
            <a:ext cx="1666786" cy="366339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4887">
            <a:off x="8198523" y="3655952"/>
            <a:ext cx="1072691" cy="2357646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2747685" y="1525782"/>
            <a:ext cx="5596216" cy="34381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Царевна и младший брат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514" y="1313226"/>
            <a:ext cx="454479" cy="4759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47" y="718784"/>
            <a:ext cx="679567" cy="69124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62" y="3273552"/>
            <a:ext cx="444736" cy="42922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9793" y="1078969"/>
            <a:ext cx="446937" cy="43134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066" y="550749"/>
            <a:ext cx="677992" cy="69197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200" y="5733647"/>
            <a:ext cx="739549" cy="73954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310" y="5760663"/>
            <a:ext cx="475651" cy="47886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107" y="188704"/>
            <a:ext cx="389164" cy="40757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4802" y="5135352"/>
            <a:ext cx="712493" cy="72473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473" y="5803825"/>
            <a:ext cx="454479" cy="47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3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11" y="-172061"/>
            <a:ext cx="5988423" cy="4489704"/>
          </a:xfrm>
          <a:prstGeom prst="rect">
            <a:avLst/>
          </a:prstGeom>
        </p:spPr>
      </p:pic>
      <p:pic>
        <p:nvPicPr>
          <p:cNvPr id="4" name="Рисунок 3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62" y="4111666"/>
            <a:ext cx="4656025" cy="29274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1866" y="3736729"/>
            <a:ext cx="1929211" cy="293091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525" y="2729784"/>
            <a:ext cx="499426" cy="5028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6831" y="5523297"/>
            <a:ext cx="405780" cy="40852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710" y="412922"/>
            <a:ext cx="807211" cy="94707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8860" y="1453299"/>
            <a:ext cx="689471" cy="71057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5584" y="1028627"/>
            <a:ext cx="405493" cy="42467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287" y="2746112"/>
            <a:ext cx="487136" cy="47014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365" y="5020666"/>
            <a:ext cx="706892" cy="706892"/>
          </a:xfrm>
          <a:prstGeom prst="rect">
            <a:avLst/>
          </a:prstGeom>
        </p:spPr>
      </p:pic>
      <p:sp>
        <p:nvSpPr>
          <p:cNvPr id="20" name="Заголовок 1"/>
          <p:cNvSpPr txBox="1">
            <a:spLocks/>
          </p:cNvSpPr>
          <p:nvPr/>
        </p:nvSpPr>
        <p:spPr>
          <a:xfrm>
            <a:off x="571250" y="4769814"/>
            <a:ext cx="3855174" cy="17465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2800" kern="1200" baseline="0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.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Хотел обмануть птицу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1127506" y="714112"/>
            <a:ext cx="4430018" cy="27173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Почему в сказке «Птица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Кахна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» Старик лишился жизни?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230" y="3707018"/>
            <a:ext cx="4854967" cy="2927487"/>
          </a:xfrm>
          <a:prstGeom prst="rect">
            <a:avLst/>
          </a:prstGeom>
        </p:spPr>
      </p:pic>
      <p:pic>
        <p:nvPicPr>
          <p:cNvPr id="19" name="Рисунок 18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558" y="434274"/>
            <a:ext cx="5194159" cy="292748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749178" y="4827449"/>
            <a:ext cx="37810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Не накормил птицу 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06714" y="1570154"/>
            <a:ext cx="40316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Хотел поймать птицу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86985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60" fill="hold">
                                          <p:stCondLst>
                                            <p:cond delay="26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60" fill="hold">
                                          <p:stCondLst>
                                            <p:cond delay="5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60" fill="hold">
                                          <p:stCondLst>
                                            <p:cond delay="78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60" fill="hold">
                                          <p:stCondLst>
                                            <p:cond delay="104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453" y="588527"/>
            <a:ext cx="7663544" cy="525640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6227">
            <a:off x="9061006" y="2078190"/>
            <a:ext cx="1634121" cy="35916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03300">
            <a:off x="8218401" y="3713333"/>
            <a:ext cx="1020478" cy="2242887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747685" y="1525782"/>
            <a:ext cx="5596216" cy="34381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Хотел обмануть птицу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274" y="1352100"/>
            <a:ext cx="399638" cy="4023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642" y="5729100"/>
            <a:ext cx="405780" cy="40852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08" y="595028"/>
            <a:ext cx="807211" cy="94707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1292" y="984375"/>
            <a:ext cx="689471" cy="71057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5799" y="1542102"/>
            <a:ext cx="405493" cy="42467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70" y="3536497"/>
            <a:ext cx="487136" cy="47014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496" y="5841468"/>
            <a:ext cx="706892" cy="70689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245" y="6050382"/>
            <a:ext cx="487136" cy="47014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089" y="174593"/>
            <a:ext cx="487136" cy="47014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909" y="5430945"/>
            <a:ext cx="694740" cy="70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41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048" y="215659"/>
            <a:ext cx="6110612" cy="3920815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402054" y="4216995"/>
            <a:ext cx="472534" cy="5290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2800" kern="1200" baseline="0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endParaRPr lang="ru-RU" sz="1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941953" y="1173192"/>
            <a:ext cx="4153759" cy="18891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Какая картинка иллюстрирует сказку «Лиса со скалочкой»?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648" y="3541532"/>
            <a:ext cx="2002536" cy="2826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1537" y="1428865"/>
            <a:ext cx="779556" cy="80342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56" y="632079"/>
            <a:ext cx="864687" cy="101450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184" y="1428865"/>
            <a:ext cx="450734" cy="47205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605" y="938588"/>
            <a:ext cx="457418" cy="46050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01" y="3394883"/>
            <a:ext cx="643420" cy="62097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985" y="4827010"/>
            <a:ext cx="817948" cy="95967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278" y="5501095"/>
            <a:ext cx="505709" cy="509126"/>
          </a:xfrm>
          <a:prstGeom prst="rect">
            <a:avLst/>
          </a:prstGeom>
        </p:spPr>
      </p:pic>
      <p:sp>
        <p:nvSpPr>
          <p:cNvPr id="18" name="Заголовок 1"/>
          <p:cNvSpPr txBox="1">
            <a:spLocks/>
          </p:cNvSpPr>
          <p:nvPr/>
        </p:nvSpPr>
        <p:spPr>
          <a:xfrm>
            <a:off x="6367088" y="4429964"/>
            <a:ext cx="2181635" cy="14461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2800" kern="1200" baseline="0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Средний брат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588" y="4352651"/>
            <a:ext cx="2372400" cy="219600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6147953" y="4268664"/>
            <a:ext cx="5528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710" y="4322568"/>
            <a:ext cx="2336227" cy="2045714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612" y="632079"/>
            <a:ext cx="2293698" cy="2571490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7457905" y="569256"/>
            <a:ext cx="2248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7788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60" fill="hold">
                                          <p:stCondLst>
                                            <p:cond delay="26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60" fill="hold">
                                          <p:stCondLst>
                                            <p:cond delay="5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60" fill="hold">
                                          <p:stCondLst>
                                            <p:cond delay="78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60" fill="hold">
                                          <p:stCondLst>
                                            <p:cond delay="104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845" y="741872"/>
            <a:ext cx="6814868" cy="445565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17744">
            <a:off x="9617546" y="2406737"/>
            <a:ext cx="1665083" cy="36596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90761">
            <a:off x="8759161" y="3513404"/>
            <a:ext cx="1210787" cy="26611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132" y="4840737"/>
            <a:ext cx="766685" cy="71357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56" y="632079"/>
            <a:ext cx="864687" cy="101450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3189" y="1646588"/>
            <a:ext cx="2293698" cy="257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41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778" y="365878"/>
            <a:ext cx="8444444" cy="5465579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552342" y="1974868"/>
            <a:ext cx="5377542" cy="224899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КОНЕЦ!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052" y="3802385"/>
            <a:ext cx="842963" cy="8429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73" y="539880"/>
            <a:ext cx="825074" cy="96803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493" y="840618"/>
            <a:ext cx="416144" cy="40162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340" y="5503056"/>
            <a:ext cx="372494" cy="3901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88" y="5010771"/>
            <a:ext cx="457712" cy="45771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73" y="1288728"/>
            <a:ext cx="435429" cy="4383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576" y="5726069"/>
            <a:ext cx="674234" cy="67423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1452" y="1183517"/>
            <a:ext cx="689834" cy="70168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729" y="5552031"/>
            <a:ext cx="332356" cy="34807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567" y="4935525"/>
            <a:ext cx="678255" cy="79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9620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8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4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nodeType="withEffect">
                                  <p:stCondLst>
                                    <p:cond delay="7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4" dur="8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4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7" dur="8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4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0" dur="8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4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3" dur="8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4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/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AE5AFE9A-981F-4E09-85F3-1AFBD1D58921}" vid="{31978A82-DAA1-43A8-A6C4-41B43BC4DF0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AC5EAA778EFE4AB81F53BA0C48C9BB" ma:contentTypeVersion="" ma:contentTypeDescription="Create a new document." ma:contentTypeScope="" ma:versionID="84a7b908d236d3feec5cdc52fe85ba7c">
  <xsd:schema xmlns:xsd="http://www.w3.org/2001/XMLSchema" xmlns:xs="http://www.w3.org/2001/XMLSchema" xmlns:p="http://schemas.microsoft.com/office/2006/metadata/properties" xmlns:ns1="http://schemas.microsoft.com/sharepoint/v3" xmlns:ns2="6ee78bd2-4339-4042-adc0-bcc646419980" xmlns:ns3="2547570a-e5f4-4946-a4c3-82580e42479e" targetNamespace="http://schemas.microsoft.com/office/2006/metadata/properties" ma:root="true" ma:fieldsID="af74c33d54415a86935cc44ad597ec52" ns1:_="" ns2:_="" ns3:_="">
    <xsd:import namespace="http://schemas.microsoft.com/sharepoint/v3"/>
    <xsd:import namespace="6ee78bd2-4339-4042-adc0-bcc646419980"/>
    <xsd:import namespace="2547570a-e5f4-4946-a4c3-82580e42479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e78bd2-4339-4042-adc0-bcc64641998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47570a-e5f4-4946-a4c3-82580e42479e" elementFormDefault="qualified">
    <xsd:import namespace="http://schemas.microsoft.com/office/2006/documentManagement/types"/>
    <xsd:import namespace="http://schemas.microsoft.com/office/infopath/2007/PartnerControls"/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236678D-C49E-4F6E-A3C8-2F95040A5F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ee78bd2-4339-4042-adc0-bcc646419980"/>
    <ds:schemaRef ds:uri="2547570a-e5f4-4946-a4c3-82580e42479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B228850-8D93-4258-94C5-9335006265EF}">
  <ds:schemaRefs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elements/1.1/"/>
    <ds:schemaRef ds:uri="http://schemas.openxmlformats.org/package/2006/metadata/core-properties"/>
    <ds:schemaRef ds:uri="http://purl.org/dc/dcmitype/"/>
    <ds:schemaRef ds:uri="2547570a-e5f4-4946-a4c3-82580e42479e"/>
    <ds:schemaRef ds:uri="http://purl.org/dc/terms/"/>
    <ds:schemaRef ds:uri="http://schemas.microsoft.com/office/infopath/2007/PartnerControls"/>
    <ds:schemaRef ds:uri="6ee78bd2-4339-4042-adc0-bcc646419980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4ABF8C2E-BF41-4DA4-8E6A-C59CE968EEC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Интерактивная игра Вопросы и ответы</Template>
  <TotalTime>0</TotalTime>
  <Words>177</Words>
  <Application>Microsoft Office PowerPoint</Application>
  <PresentationFormat>Широкоэкранный</PresentationFormat>
  <Paragraphs>35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Verdana</vt:lpstr>
      <vt:lpstr>Тема Office</vt:lpstr>
      <vt:lpstr>ВИКТОРИНА ПО НАРОДНЫМ СКАЗКАМ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КОНЕЦ! 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2020-11-08T16:42:02Z</dcterms:created>
  <dcterms:modified xsi:type="dcterms:W3CDTF">2020-11-19T20:10:33Z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0x01010019AC5EAA778EFE4AB81F53BA0C48C9BB</vt:lpwstr>
  </property>
</Properties>
</file>