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7" r:id="rId10"/>
    <p:sldId id="266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7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CB0D-8330-47A9-B694-BF963E44B620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60A22-6B6E-42EA-AD87-21DBD6218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2FE38-90DD-44B5-9E8D-A2DF7FBB7BDF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5CECF-7442-43EC-910D-62BD49FE8D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7EA97-EBAC-4D88-8F08-879109831C7B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82D4D-1EA8-4C6F-80E4-D52A8AC20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DB361-0A9B-40FF-9A96-622C818FE276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A7BDC-088B-4BB1-BC62-C192EB0CC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5E991-A05A-4187-96BA-0FD16E5430C4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82EB7-9486-4EB5-8EA8-6FD063D325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DFBD2-7908-4A3C-B5DD-EA57C77DEFBB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3FD9B-73DD-44F8-B3B1-7A9BD53DFF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2E73-B1E5-4DA7-91C2-73FDDD2D92A3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7B6B-A5CF-4BD9-A371-A00984B44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FA8E3-3DFC-4C5D-BDF0-40759A3DE99F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5899A-AF62-4DD0-9287-0D5468D31A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48F-4979-4A51-9ACA-767CA9C4CDAC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CDE25-1B2B-40D0-A6C7-825691AAE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C865C-08E3-4EE7-AA9A-EA47D0232BC0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A412E-5467-4E8C-9A06-8FD87B216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6DA52-FA7B-45E9-8EFB-7FEBFC8CE99B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7E2C1-8655-405F-A8A4-22DA10674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49995A-0FEF-4BEA-8254-BE46247AB41C}" type="datetimeFigureOut">
              <a:rPr lang="ru-RU"/>
              <a:pPr>
                <a:defRPr/>
              </a:pPr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CE2FE9-3D8F-4689-8C2D-3E022B22D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 advClick="0" advTm="3000">
    <p:checke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gkh\Desktop\&#1070;&#1088;&#1080;&#1081;%20&#1040;&#1085;&#1090;&#1086;&#1085;&#1086;&#1074;%20-%20&#1053;&#1077;%20&#1088;&#1074;&#1080;&#1090;&#1077;%20&#1094;&#1074;&#1077;&#1090;&#1099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4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1075"/>
            <a:ext cx="6400800" cy="4657725"/>
          </a:xfrm>
        </p:spPr>
        <p:txBody>
          <a:bodyPr/>
          <a:lstStyle/>
          <a:p>
            <a:endParaRPr 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по проведению тематической недели на тему: «Земля- наш общий дом»</a:t>
            </a:r>
          </a:p>
          <a:p>
            <a:r>
              <a:rPr lang="ru-RU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второй младшей группе</a:t>
            </a:r>
          </a:p>
        </p:txBody>
      </p:sp>
      <p:pic>
        <p:nvPicPr>
          <p:cNvPr id="4" name="Юрий Антонов - Не рвите цвет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-1214438" y="1071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algn="r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" Мир, окружающий ребенка - это, прежде всего, мир природы,</a:t>
            </a:r>
          </a:p>
          <a:p>
            <a:pPr algn="r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 безграничным богатством явлений, с неисчерпаемой красотой.</a:t>
            </a:r>
          </a:p>
          <a:p>
            <a:pPr algn="r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Здесь, в природе, вечный источник детского разума"</a:t>
            </a:r>
          </a:p>
          <a:p>
            <a:pPr algn="r">
              <a:buFont typeface="Arial" charset="0"/>
              <a:buNone/>
            </a:pP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В. Сухомлинский</a:t>
            </a:r>
          </a:p>
          <a:p>
            <a:endParaRPr lang="ru-RU" smtClean="0"/>
          </a:p>
        </p:txBody>
      </p:sp>
    </p:spTree>
  </p:cSld>
  <p:clrMapOvr>
    <a:masterClrMapping/>
  </p:clrMapOvr>
  <p:transition spd="slow" advClick="0" advTm="3000"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7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Чтение сказок о природе</a:t>
            </a:r>
          </a:p>
        </p:txBody>
      </p:sp>
      <p:pic>
        <p:nvPicPr>
          <p:cNvPr id="4" name="Рисунок 3" descr="G:\фото с телефона\IMG-6382dd8a39a408273faeda0db391b30f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196752"/>
            <a:ext cx="3019425" cy="226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:\фото с телефона\IMG-e224b2d53fe623cc9994d63c09210bce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15444">
            <a:off x="3569979" y="3703120"/>
            <a:ext cx="2148058" cy="2808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f97beb4b74234bf796413f0bbbc7ca17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08690">
            <a:off x="6321301" y="2361001"/>
            <a:ext cx="2369543" cy="3392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6" name="Прямоугольник 6"/>
          <p:cNvSpPr>
            <a:spLocks noChangeArrowheads="1"/>
          </p:cNvSpPr>
          <p:nvPr/>
        </p:nvSpPr>
        <p:spPr bwMode="auto">
          <a:xfrm>
            <a:off x="250825" y="1268413"/>
            <a:ext cx="2665413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С помощью сказки можно направить воспитание ребёнка в нужное русло. Ее ни чем не заменишь, это прекрасный способ привить малышу любовь к литературе и чтению. В сказочном мире можно найти, как положительных, так и отрицательных персонажей. Малыш может научиться сравнивать и определять, что такое хорошо и плохо.</a:t>
            </a:r>
          </a:p>
        </p:txBody>
      </p:sp>
    </p:spTree>
  </p:cSld>
  <p:clrMapOvr>
    <a:masterClrMapping/>
  </p:clrMapOvr>
  <p:transition spd="slow" advClick="0" advTm="6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8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Аппликация «Мир природы»</a:t>
            </a:r>
          </a:p>
        </p:txBody>
      </p:sp>
      <p:pic>
        <p:nvPicPr>
          <p:cNvPr id="4" name="Рисунок 3" descr="G:\фото с телефона\IMG-bf77db8340213f55cb0c0130c96ce8cd-V.jpg"/>
          <p:cNvPicPr/>
          <p:nvPr/>
        </p:nvPicPr>
        <p:blipFill>
          <a:blip r:embed="rId3" cstate="print"/>
          <a:srcRect t="9722" b="4167"/>
          <a:stretch>
            <a:fillRect/>
          </a:stretch>
        </p:blipFill>
        <p:spPr bwMode="auto">
          <a:xfrm>
            <a:off x="5076056" y="4365104"/>
            <a:ext cx="180020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:\фото с телефона\IMG-b9435e1ada72cbf378950e04f2c93080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7276">
            <a:off x="6819840" y="1298667"/>
            <a:ext cx="193434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2c8d935e0e7f78ac8b1336e990477952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196752"/>
            <a:ext cx="201622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G:\фото с телефона\IMG-e14994ff2d20492c0ab78f835419deaf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188617">
            <a:off x="429782" y="1311216"/>
            <a:ext cx="2244025" cy="2982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G:\фото с телефона\IMG-d9d552fcaaa1fe2700c192c526c6b024-V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4365104"/>
            <a:ext cx="187220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3000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7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Лепка «Мир природы» </a:t>
            </a:r>
          </a:p>
        </p:txBody>
      </p:sp>
      <p:pic>
        <p:nvPicPr>
          <p:cNvPr id="4" name="Рисунок 3" descr="G:\фото с телефона\IMG-40ee9dfd94b52320c3218878e44def06-V.jpg"/>
          <p:cNvPicPr/>
          <p:nvPr/>
        </p:nvPicPr>
        <p:blipFill>
          <a:blip r:embed="rId3" cstate="print"/>
          <a:srcRect t="23437" b="26202"/>
          <a:stretch>
            <a:fillRect/>
          </a:stretch>
        </p:blipFill>
        <p:spPr bwMode="auto">
          <a:xfrm>
            <a:off x="683568" y="5013176"/>
            <a:ext cx="2016224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:\фото с телефона\IMG-57eb083b6fbe5e17ee0bc32f97255452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276872"/>
            <a:ext cx="244827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ab4af5dbf7f3181bc9c4731c651c9b24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39471">
            <a:off x="616492" y="1448858"/>
            <a:ext cx="2220595" cy="2962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G:\фото с телефона\IMG-d38bcc5655abf118358f9355a24575d3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73484">
            <a:off x="6204304" y="1428462"/>
            <a:ext cx="2331008" cy="3116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5" name="Рисунок 8" descr="https://img-fotki.yandex.ru/get/484029/53184659.169/0_1745e1_d5f077e6_orig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63" y="4429125"/>
            <a:ext cx="22145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6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Рисование «Мир природы»</a:t>
            </a:r>
          </a:p>
        </p:txBody>
      </p:sp>
      <p:pic>
        <p:nvPicPr>
          <p:cNvPr id="4" name="Рисунок 3" descr="G:\фото с телефона\IMG-a12f25d51ddc03e14e1dd826bea6cdea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916832"/>
            <a:ext cx="194421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:\фото с телефона\IMG-bad55b8fba6ac390121221811980c0e3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68911">
            <a:off x="656633" y="1605641"/>
            <a:ext cx="2646159" cy="3419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ed349b3453c8c0a1b1c43066f9db9718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97383">
            <a:off x="5903511" y="1649688"/>
            <a:ext cx="2703470" cy="3392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Рисунок 7" descr="https://javasea.ru/uploads/posts/2013-04/1367239136_animaciya-aplodiruyuschie-timon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13" y="4500563"/>
            <a:ext cx="20002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0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Конструирование «Наши друзья»</a:t>
            </a:r>
          </a:p>
        </p:txBody>
      </p:sp>
      <p:pic>
        <p:nvPicPr>
          <p:cNvPr id="4" name="Рисунок 3" descr="G:\фото с телефона\IMG-0bc8a6290b80bfc1d8ce395b53dfa376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57163">
            <a:off x="396715" y="1209189"/>
            <a:ext cx="2375341" cy="3067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G:\фото с телефона\SAVE_20200422_1136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78752">
            <a:off x="4720669" y="4551609"/>
            <a:ext cx="1631358" cy="215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G:\фото с телефона\SAVE_20200422_11364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59309">
            <a:off x="370628" y="4359887"/>
            <a:ext cx="1705849" cy="2222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G:\фото с телефона\SAVE_20200422_11370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4293096"/>
            <a:ext cx="1705744" cy="2304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G:\фото с телефона\SAVE_20200422_11373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74059">
            <a:off x="3603253" y="1275327"/>
            <a:ext cx="2088232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64" name="Rectangle 1"/>
          <p:cNvSpPr>
            <a:spLocks noChangeArrowheads="1"/>
          </p:cNvSpPr>
          <p:nvPr/>
        </p:nvSpPr>
        <p:spPr bwMode="auto">
          <a:xfrm>
            <a:off x="6084888" y="1095375"/>
            <a:ext cx="30591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Вот насекомые – всем нам знакомые!</a:t>
            </a: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Летом везде, куда ты ни пойдешь,</a:t>
            </a: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Ты их заметишь, увидишь, найдешь.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Кто то над ухом летает-жужжит,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Кто то по ветке зеленой бежит,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Кто под листочком, кто под травинкой.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Ты поищи их на этой картинке!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Если увидишь их - запоминай: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latin typeface="Times New Roman" pitchFamily="18" charset="0"/>
                <a:ea typeface="Calibri" pitchFamily="34" charset="0"/>
              </a:rPr>
              <a:t>Только смотри, а рукой не хватай!</a:t>
            </a:r>
            <a:endParaRPr lang="ru-RU" sz="16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6000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9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С физкультурой мы дружны - нам болезни не нужны!</a:t>
            </a:r>
          </a:p>
        </p:txBody>
      </p:sp>
      <p:pic>
        <p:nvPicPr>
          <p:cNvPr id="5" name="Рисунок 4" descr="G:\фото с телефона\IMG-69537b6cc9843a2f7efa412bdfd64a4c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564904"/>
            <a:ext cx="1944216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77ab626c39745d1f162d9e6b36bc2c00-V.jpg"/>
          <p:cNvPicPr/>
          <p:nvPr/>
        </p:nvPicPr>
        <p:blipFill>
          <a:blip r:embed="rId4" cstate="print"/>
          <a:srcRect t="19174" b="16519"/>
          <a:stretch>
            <a:fillRect/>
          </a:stretch>
        </p:blipFill>
        <p:spPr bwMode="auto">
          <a:xfrm>
            <a:off x="539552" y="4581128"/>
            <a:ext cx="2016224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G:\фото с телефона\IMG-77f6db16d3a21136af32ed65983a8dcf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284984"/>
            <a:ext cx="22322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G:\фото с телефона\IMG-b329b48fe6501d0579d59b038cd2332e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412776"/>
            <a:ext cx="208823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G:\фото с телефона\IMG-ddd886aa2a964dafc458fd9092e87356-V.jpg"/>
          <p:cNvPicPr/>
          <p:nvPr/>
        </p:nvPicPr>
        <p:blipFill>
          <a:blip r:embed="rId7" cstate="print"/>
          <a:srcRect t="12654" r="13169" b="21914"/>
          <a:stretch>
            <a:fillRect/>
          </a:stretch>
        </p:blipFill>
        <p:spPr bwMode="auto">
          <a:xfrm>
            <a:off x="6084168" y="1556792"/>
            <a:ext cx="1440160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3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7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фото с телефона\IMG-fe53c87428ca4971e1afd083f49b7cd1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836712"/>
            <a:ext cx="237626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:\фото с телефона\IMG-e6a8c20e4ee4fd929a1af3ee9edc08fb-V.jpg"/>
          <p:cNvPicPr/>
          <p:nvPr/>
        </p:nvPicPr>
        <p:blipFill>
          <a:blip r:embed="rId4" cstate="print"/>
          <a:srcRect r="20149" b="20950"/>
          <a:stretch>
            <a:fillRect/>
          </a:stretch>
        </p:blipFill>
        <p:spPr bwMode="auto">
          <a:xfrm>
            <a:off x="5868144" y="3429000"/>
            <a:ext cx="230425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02531d46990cf68372082a88af9c560c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564904"/>
            <a:ext cx="2088232" cy="2762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9" name="Прямоугольник 6"/>
          <p:cNvSpPr>
            <a:spLocks noChangeArrowheads="1"/>
          </p:cNvSpPr>
          <p:nvPr/>
        </p:nvSpPr>
        <p:spPr bwMode="auto">
          <a:xfrm>
            <a:off x="5219700" y="692150"/>
            <a:ext cx="31686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Чтоб в спорте первыми быть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Надо спорт любить.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Чтоб спортсменом мог каждый стать.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Надо день зарядкой начинать.</a:t>
            </a: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pic>
        <p:nvPicPr>
          <p:cNvPr id="9" name="Рисунок 8" descr="C:\Users\gkh\AppData\Local\Microsoft\Windows\INetCache\Content.Word\IMG-0e5aa344c5d0f4f4ccbb189c768ad266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4143380"/>
            <a:ext cx="1744394" cy="2338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8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Акция «Сад за окном»</a:t>
            </a:r>
          </a:p>
        </p:txBody>
      </p:sp>
      <p:pic>
        <p:nvPicPr>
          <p:cNvPr id="4" name="Рисунок 3" descr="G:\фото с телефона\IMG-4790b7a30676e6c5d1e1b9f6aa76cc4b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230425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:\фото с телефона\IMG-52530ff05f9faedb247b7dbcbbe33f7e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196752"/>
            <a:ext cx="208823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:\фото с телефона\IMG-8e0afa8e60533a41a7bbd7804dc366df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365104"/>
            <a:ext cx="280831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G:\фото с телефона\IMG-9c166b16e451e4e0fd1860708f9dce68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4365104"/>
            <a:ext cx="158417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G:\фото с телефона\IMG-c67fe6af421dd53483650c454aa1ebab-V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1988840"/>
            <a:ext cx="237626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4" descr="https://img1.goodfon.ru/original/1400x1050/8/e5/abstrakciya-zelenyy-bely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Рисунок 3" descr="https://pa1.narvii.com/6896/b371bfa150c3c5e9e67e47818a3952a436ccf1fbr1-407-77_hq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1357313"/>
            <a:ext cx="75723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180</Words>
  <Application>Microsoft Office PowerPoint</Application>
  <PresentationFormat>Экран (4:3)</PresentationFormat>
  <Paragraphs>26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Arial</vt:lpstr>
      <vt:lpstr>Times New Roman</vt:lpstr>
      <vt:lpstr>Тема Office</vt:lpstr>
      <vt:lpstr>Слайд 1</vt:lpstr>
      <vt:lpstr>Слайд 2</vt:lpstr>
      <vt:lpstr>Чтение сказок о природе</vt:lpstr>
      <vt:lpstr>Аппликация «Мир природы»</vt:lpstr>
      <vt:lpstr>Лепка «Мир природы» </vt:lpstr>
      <vt:lpstr>Рисование «Мир природы»</vt:lpstr>
      <vt:lpstr>Конструирование «Наши друзья»</vt:lpstr>
      <vt:lpstr>С физкультурой мы дружны - нам болезни не нужны!</vt:lpstr>
      <vt:lpstr>Слайд 9</vt:lpstr>
      <vt:lpstr>Акция «Сад за окном»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Эколог</dc:creator>
  <cp:lastModifiedBy>User</cp:lastModifiedBy>
  <cp:revision>34</cp:revision>
  <dcterms:created xsi:type="dcterms:W3CDTF">2020-04-22T05:34:20Z</dcterms:created>
  <dcterms:modified xsi:type="dcterms:W3CDTF">2020-04-27T08:30:58Z</dcterms:modified>
</cp:coreProperties>
</file>