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57" r:id="rId4"/>
    <p:sldId id="263" r:id="rId5"/>
    <p:sldId id="258" r:id="rId6"/>
    <p:sldId id="262" r:id="rId7"/>
    <p:sldId id="259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66FF0-FBFC-471E-AADE-57CCF5743849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26E9F-A792-43E9-B2EF-13BC6224587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26E9F-A792-43E9-B2EF-13BC6224587E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gkh\Desktop\&#1053;&#1077;&#1080;&#1079;&#1074;&#1077;&#1089;&#1090;&#1077;&#1085;%20-%20&#1055;&#1072;&#1089;&#1093;&#1072;&#1083;&#1100;&#1085;&#1086;&#1077;%20&#1103;&#1080;&#1095;&#1082;&#1086;_(Inkompmusic.ru)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g1.goodfon.ru/original/6530x4353/4/b0/easter-eggs-spring-flowers-43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142984"/>
            <a:ext cx="6400800" cy="4495816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на тему: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«Пасха в период самоизоляции»</a:t>
            </a:r>
          </a:p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второй младшей группе</a:t>
            </a:r>
          </a:p>
          <a:p>
            <a:endParaRPr lang="ru-RU" dirty="0"/>
          </a:p>
        </p:txBody>
      </p:sp>
      <p:pic>
        <p:nvPicPr>
          <p:cNvPr id="5" name="Неизвестен - Пасхальное яичко_(Inkompmusic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-1214478" y="71435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img1.goodfon.ru/original/6530x4353/4/b0/easter-eggs-spring-flowers-43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072198" y="714356"/>
            <a:ext cx="264320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70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"Словно яркая раскраска,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нам домой явилась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Пасха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Принесла в своем лукошке,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Яйца, булочки, лепешки,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Пироги, блины и чай.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70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Пасху весело встреча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!"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G:\фото с телефона\IMG-735c5c6008599757809b5b6c789e9f6c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2500330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:\самоизоляция\фотоотчет\SAVE_20200416_0849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785794"/>
            <a:ext cx="2571768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s://img1.goodfon.ru/original/6530x4353/4/b0/easter-eggs-spring-flowers-43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Творческие работы детей и родителей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E:\самоизоляция\фотоотчет\IMG-5effc8ae0cf7cacc3a2fbbb92a687a3a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47827">
            <a:off x="4893465" y="1385318"/>
            <a:ext cx="2095494" cy="2867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:\самоизоляция\фотоотчет\IMG-67b3f634ae889ae864670aa8401c4a24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46564">
            <a:off x="1821640" y="1271504"/>
            <a:ext cx="2143140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img1.goodfon.ru/original/6530x4353/4/b0/easter-eggs-spring-flowers-43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самоизоляция\фотоотчет\IMG-0068ea3a3d252afa4a94990e7404f2ac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428604"/>
            <a:ext cx="2714644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E:\самоизоляция\фотоотчет\IMG-19e518549c69d8acebb2b9d60fcb6e29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000108"/>
            <a:ext cx="221457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s://img1.goodfon.ru/original/6530x4353/4/b0/easter-eggs-spring-flowers-43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самоизоляция\фотоотчет\IMG-79ac0d8d68e93b1b6953ce492b4b6a7b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80528">
            <a:off x="1851922" y="602797"/>
            <a:ext cx="2357454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E:\самоизоляция\фотоотчет\SAVE_20200416_0848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4951">
            <a:off x="5288582" y="536088"/>
            <a:ext cx="250033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s://img1.goodfon.ru/original/6530x4353/4/b0/easter-eggs-spring-flowers-43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самоизоляция\фотоотчет\IMG-00f64753e46173009a7f04f79f164aab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714356"/>
            <a:ext cx="1643074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:\самоизоляция\фотоотчет\IMG-02825d72382a962a24cff39b2f454caa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97430">
            <a:off x="6000760" y="500042"/>
            <a:ext cx="250033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E:\самоизоляция\фотоотчет\IMG-94537f76171f5d69d3e818621f6d49b1-V.jpg"/>
          <p:cNvPicPr/>
          <p:nvPr/>
        </p:nvPicPr>
        <p:blipFill>
          <a:blip r:embed="rId5" cstate="print"/>
          <a:srcRect b="12628"/>
          <a:stretch>
            <a:fillRect/>
          </a:stretch>
        </p:blipFill>
        <p:spPr bwMode="auto">
          <a:xfrm rot="21320837">
            <a:off x="343088" y="390414"/>
            <a:ext cx="2714644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5000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s://img1.goodfon.ru/original/6530x4353/4/b0/easter-eggs-spring-flowers-43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самоизоляция\фотоотчет\SAVE_20200416_0849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24317">
            <a:off x="602353" y="387838"/>
            <a:ext cx="2776179" cy="3747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E:\самоизоляция\фотоотчет\SAVE_20200416_0849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49330">
            <a:off x="6643702" y="857232"/>
            <a:ext cx="2286016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E:\самоизоляция\фотоотчет\SAVE_20200416_08474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785794"/>
            <a:ext cx="2430194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3000"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g1.goodfon.ru/original/6530x4353/4/b0/easter-eggs-spring-flowers-43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pa1.narvii.com/6896/b371bfa150c3c5e9e67e47818a3952a436ccf1fbr1-407-77_hq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735811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52</Words>
  <Application>Microsoft Office PowerPoint</Application>
  <PresentationFormat>Экран (4:3)</PresentationFormat>
  <Paragraphs>11</Paragraphs>
  <Slides>8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Творческие работы детей и родителей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Эколог</dc:creator>
  <cp:lastModifiedBy>gkh</cp:lastModifiedBy>
  <cp:revision>15</cp:revision>
  <dcterms:created xsi:type="dcterms:W3CDTF">2020-04-22T06:37:12Z</dcterms:created>
  <dcterms:modified xsi:type="dcterms:W3CDTF">2020-04-22T10:33:45Z</dcterms:modified>
</cp:coreProperties>
</file>