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8" r:id="rId5"/>
    <p:sldId id="265" r:id="rId6"/>
    <p:sldId id="264" r:id="rId7"/>
    <p:sldId id="269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733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19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056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334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73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56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2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10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10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96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82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A0123-8394-45C6-95F8-0807ACDBE7B3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385D4-7AB3-4456-B079-C6B3965C07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3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67" y="0"/>
            <a:ext cx="1283869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58157" cy="2490617"/>
          </a:xfrm>
        </p:spPr>
        <p:txBody>
          <a:bodyPr>
            <a:normAutofit/>
          </a:bodyPr>
          <a:lstStyle/>
          <a:p>
            <a:r>
              <a:rPr lang="ru-RU" b="1" dirty="0" smtClean="0"/>
              <a:t>                   </a:t>
            </a:r>
            <a:r>
              <a:rPr lang="ru-RU" b="1" dirty="0" smtClean="0">
                <a:latin typeface="Arial Black" panose="020B0A04020102020204" pitchFamily="34" charset="0"/>
              </a:rPr>
              <a:t>Сидим дома </a:t>
            </a:r>
            <a:r>
              <a:rPr lang="ru-RU" b="1" dirty="0" smtClean="0">
                <a:latin typeface="Arial Black" panose="020B0A04020102020204" pitchFamily="34" charset="0"/>
              </a:rPr>
              <a:t>!!!</a:t>
            </a:r>
            <a:br>
              <a:rPr lang="ru-RU" b="1" dirty="0" smtClean="0">
                <a:latin typeface="Arial Black" panose="020B0A040201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Средняя группа  «Радуга»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 Black" panose="020B0A04020102020204" pitchFamily="34" charset="0"/>
              </a:rPr>
              <a:t>             </a:t>
            </a:r>
            <a:endParaRPr lang="ru-RU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2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67" y="0"/>
            <a:ext cx="1283869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197" y="319405"/>
            <a:ext cx="10618081" cy="1087364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Посадили огород,</a:t>
            </a:r>
            <a:br>
              <a:rPr lang="ru-RU" sz="4800" b="1" dirty="0" smtClean="0"/>
            </a:br>
            <a:r>
              <a:rPr lang="ru-RU" sz="4800" b="1" dirty="0" smtClean="0"/>
              <a:t>Посмотрите, что растёт!</a:t>
            </a:r>
            <a:endParaRPr lang="ru-RU" sz="4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1597660"/>
            <a:ext cx="2747010" cy="36626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91" y="3097212"/>
            <a:ext cx="2478522" cy="33046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614" y="1726174"/>
            <a:ext cx="2383631" cy="3178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50" y="1988820"/>
            <a:ext cx="329184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9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67" y="0"/>
            <a:ext cx="1283869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213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   Проводим время с пользой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1302385"/>
            <a:ext cx="1901190" cy="25349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684" y="3211830"/>
            <a:ext cx="1885950" cy="2514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630" y="1188720"/>
            <a:ext cx="2125980" cy="2834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06" y="3178493"/>
            <a:ext cx="2265521" cy="30206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577" y="1330960"/>
            <a:ext cx="1573530" cy="20980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224" y="3822309"/>
            <a:ext cx="1782659" cy="237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1062"/>
            <a:ext cx="12191999" cy="86201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450375"/>
            <a:ext cx="10421203" cy="214106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Мы встречаем  День Победы!</a:t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Взяли руки  мы карандаши,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Рисовали ко дню Победы от души!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03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2203"/>
            <a:ext cx="12031979" cy="85069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63" y="-320676"/>
            <a:ext cx="6355716" cy="63557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70" y="136479"/>
            <a:ext cx="4761285" cy="35709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10" y="136479"/>
            <a:ext cx="2010899" cy="357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62125"/>
            <a:ext cx="12192000" cy="86201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769" y="-255012"/>
            <a:ext cx="2409209" cy="32122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49" y="3550886"/>
            <a:ext cx="2052029" cy="25650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548" y="3904213"/>
            <a:ext cx="1781011" cy="23746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774"/>
            <a:ext cx="3002507" cy="2251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53" y="4025183"/>
            <a:ext cx="2641027" cy="198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8608"/>
            <a:ext cx="12191999" cy="86201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21" y="-1208608"/>
            <a:ext cx="5090615" cy="6722304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День победы такой долгожданный </a:t>
            </a:r>
            <a:br>
              <a:rPr lang="ru-RU" sz="3200" dirty="0" smtClean="0"/>
            </a:br>
            <a:r>
              <a:rPr lang="ru-RU" sz="3200" dirty="0" smtClean="0"/>
              <a:t>Праздник </a:t>
            </a:r>
            <a:r>
              <a:rPr lang="ru-RU" sz="3200" dirty="0"/>
              <a:t> </a:t>
            </a:r>
            <a:r>
              <a:rPr lang="ru-RU" sz="3200" dirty="0" smtClean="0"/>
              <a:t>мира, свободы, весны.</a:t>
            </a:r>
            <a:br>
              <a:rPr lang="ru-RU" sz="3200" dirty="0" smtClean="0"/>
            </a:br>
            <a:r>
              <a:rPr lang="ru-RU" sz="3200" dirty="0" smtClean="0"/>
              <a:t>Постарались все мы не напрасно,</a:t>
            </a:r>
            <a:br>
              <a:rPr lang="ru-RU" sz="3200" dirty="0" smtClean="0"/>
            </a:br>
            <a:r>
              <a:rPr lang="ru-RU" sz="3200" dirty="0" smtClean="0"/>
              <a:t>Чтоб с улицы окна победы</a:t>
            </a:r>
            <a:br>
              <a:rPr lang="ru-RU" sz="3200" dirty="0" smtClean="0"/>
            </a:br>
            <a:r>
              <a:rPr lang="ru-RU" sz="3200" dirty="0" smtClean="0"/>
              <a:t>Всем людям были  видны.</a:t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101" y="-829102"/>
            <a:ext cx="5895833" cy="786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45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332" y="-689317"/>
            <a:ext cx="12191999" cy="86201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85" y="98474"/>
            <a:ext cx="2903998" cy="38760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366" y="538380"/>
            <a:ext cx="4135902" cy="5520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268" y="336925"/>
            <a:ext cx="4442399" cy="592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5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22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Тема Office</vt:lpstr>
      <vt:lpstr>                   Сидим дома !!! Средняя группа  «Радуга»              </vt:lpstr>
      <vt:lpstr>Посадили огород, Посмотрите, что растёт!</vt:lpstr>
      <vt:lpstr>                  Проводим время с пользой</vt:lpstr>
      <vt:lpstr>         Мы встречаем  День Победы! Взяли руки  мы карандаши, Рисовали ко дню Победы от души! </vt:lpstr>
      <vt:lpstr>Презентация PowerPoint</vt:lpstr>
      <vt:lpstr>Презентация PowerPoint</vt:lpstr>
      <vt:lpstr>День победы такой долгожданный  Праздник  мира, свободы, весны. Постарались все мы не напрасно, Чтоб с улицы окна победы Всем людям были  видны.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Mr.Freeman</dc:creator>
  <cp:lastModifiedBy>Mr.Freeman</cp:lastModifiedBy>
  <cp:revision>14</cp:revision>
  <dcterms:created xsi:type="dcterms:W3CDTF">2020-05-11T17:39:08Z</dcterms:created>
  <dcterms:modified xsi:type="dcterms:W3CDTF">2020-05-12T06:27:44Z</dcterms:modified>
</cp:coreProperties>
</file>