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76" r:id="rId4"/>
    <p:sldId id="269" r:id="rId5"/>
    <p:sldId id="273" r:id="rId6"/>
    <p:sldId id="274" r:id="rId7"/>
    <p:sldId id="270" r:id="rId8"/>
    <p:sldId id="271" r:id="rId9"/>
    <p:sldId id="275" r:id="rId10"/>
    <p:sldId id="27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44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281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237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59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181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145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7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85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668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777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676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F81CC-10DA-4B69-8A32-5A4EF2A3300A}" type="datetimeFigureOut">
              <a:rPr lang="ru-RU" smtClean="0"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D97B5-72EF-4F0B-A8E7-C222CC4515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725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g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53885"/>
            <a:ext cx="12192000" cy="76584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836" y="365125"/>
            <a:ext cx="8828964" cy="1136129"/>
          </a:xfrm>
        </p:spPr>
        <p:txBody>
          <a:bodyPr>
            <a:normAutofit fontScale="90000"/>
          </a:bodyPr>
          <a:lstStyle/>
          <a:p>
            <a:r>
              <a:rPr lang="en-US" sz="8000" b="1" dirty="0" smtClean="0">
                <a:solidFill>
                  <a:schemeClr val="bg1"/>
                </a:solidFill>
              </a:rPr>
              <a:t>#</a:t>
            </a:r>
            <a:r>
              <a:rPr lang="ru-RU" sz="8000" b="1" dirty="0" smtClean="0">
                <a:solidFill>
                  <a:schemeClr val="bg1"/>
                </a:solidFill>
              </a:rPr>
              <a:t>Сидим дома</a:t>
            </a:r>
            <a:endParaRPr lang="ru-RU" sz="8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27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460" y="1"/>
            <a:ext cx="9959340" cy="982979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Проводим время с пользой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37" y="1092825"/>
            <a:ext cx="2175510" cy="29006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500" y="1242098"/>
            <a:ext cx="2160270" cy="28803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65" y="3912872"/>
            <a:ext cx="2208846" cy="29451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411" y="3993505"/>
            <a:ext cx="1977389" cy="263651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405" y="4067175"/>
            <a:ext cx="1977389" cy="26365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405" y="1343097"/>
            <a:ext cx="1897436" cy="25299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49" y="3878137"/>
            <a:ext cx="1958663" cy="261155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092" y="1272713"/>
            <a:ext cx="1953104" cy="26041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73" y="3955471"/>
            <a:ext cx="1995142" cy="288799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874" y="1356239"/>
            <a:ext cx="1637531" cy="218337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196" y="1459267"/>
            <a:ext cx="1653445" cy="22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24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860" y="1"/>
            <a:ext cx="10187940" cy="109727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Кулинарное мастерство детей и родителей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035" y="1518920"/>
            <a:ext cx="3249930" cy="43332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60" y="1403390"/>
            <a:ext cx="2087345" cy="27831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45" y="1475778"/>
            <a:ext cx="1910687" cy="25475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940" y="3806070"/>
            <a:ext cx="2189115" cy="29188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645" y="3830380"/>
            <a:ext cx="2185392" cy="2913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34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8760" y="1"/>
            <a:ext cx="9845040" cy="10286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  </a:t>
            </a:r>
            <a:r>
              <a:rPr lang="ru-RU" b="1" dirty="0" smtClean="0">
                <a:solidFill>
                  <a:srgbClr val="002060"/>
                </a:solidFill>
              </a:rPr>
              <a:t>Весна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            «Защитим дерево»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4" y="205740"/>
            <a:ext cx="2837132" cy="27093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491" y="1155138"/>
            <a:ext cx="3208095" cy="290293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708" y="1"/>
            <a:ext cx="2797162" cy="3275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52" y="3120812"/>
            <a:ext cx="2952001" cy="35465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289" y="3275822"/>
            <a:ext cx="2489015" cy="33186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538" y="3402260"/>
            <a:ext cx="2520956" cy="336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8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3120" y="0"/>
            <a:ext cx="8481060" cy="205740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Расцвел подснежник. Он хорош. Нигде такого не найдешь!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78" y="1282833"/>
            <a:ext cx="2686593" cy="340614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249" y="3257609"/>
            <a:ext cx="2383343" cy="29885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0" y="1637561"/>
            <a:ext cx="2413588" cy="31143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948" y="2502434"/>
            <a:ext cx="2986069" cy="374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177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9900"/>
                </a:solidFill>
              </a:rPr>
              <a:t>Наблюдаем как из почек распускаются зелёные листочки и  цветочки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688"/>
            <a:ext cx="3128551" cy="36356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118" y="1690688"/>
            <a:ext cx="3149159" cy="419887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301" y="4181531"/>
            <a:ext cx="1971675" cy="2628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216" y="2011101"/>
            <a:ext cx="3255645" cy="4340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58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1980" y="436880"/>
            <a:ext cx="2880360" cy="64211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Посадили огород 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П</a:t>
            </a:r>
            <a:r>
              <a:rPr lang="ru-RU" dirty="0" smtClean="0">
                <a:solidFill>
                  <a:srgbClr val="0070C0"/>
                </a:solidFill>
              </a:rPr>
              <a:t>осмотрите, что растёт!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Будем мы ухаживать,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Будем поливать,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Будем за росточками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Дружно наблюдать</a:t>
            </a:r>
            <a:r>
              <a:rPr lang="ru-RU" dirty="0" smtClean="0"/>
              <a:t>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0" y="302380"/>
            <a:ext cx="3939450" cy="5252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940" y="408093"/>
            <a:ext cx="4037330" cy="538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64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0305" y="1"/>
            <a:ext cx="3316406" cy="156949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В </a:t>
            </a:r>
            <a:r>
              <a:rPr lang="ru-RU" sz="2400" b="1" dirty="0" smtClean="0">
                <a:solidFill>
                  <a:srgbClr val="00B050"/>
                </a:solidFill>
              </a:rPr>
              <a:t>нашем доме </a:t>
            </a:r>
            <a:r>
              <a:rPr lang="ru-RU" sz="2400" b="1" dirty="0">
                <a:solidFill>
                  <a:srgbClr val="00B050"/>
                </a:solidFill>
              </a:rPr>
              <a:t>на окне,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Во зеленой во стране,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В расписных горшочках</a:t>
            </a:r>
            <a:br>
              <a:rPr lang="ru-RU" sz="2400" b="1" dirty="0">
                <a:solidFill>
                  <a:srgbClr val="00B050"/>
                </a:solidFill>
              </a:rPr>
            </a:br>
            <a:r>
              <a:rPr lang="ru-RU" sz="2400" b="1" dirty="0">
                <a:solidFill>
                  <a:srgbClr val="00B050"/>
                </a:solidFill>
              </a:rPr>
              <a:t>Подросли цветочки.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14" y="1"/>
            <a:ext cx="2476708" cy="33022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394" y="1569493"/>
            <a:ext cx="2506478" cy="334197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9217" y="270378"/>
            <a:ext cx="1948672" cy="259823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711" y="573206"/>
            <a:ext cx="2275739" cy="30343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17" y="3503720"/>
            <a:ext cx="2364475" cy="315263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004" y="3551203"/>
            <a:ext cx="2778131" cy="37041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574" y="3240478"/>
            <a:ext cx="2435315" cy="325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6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75055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Берегите нашу Землю-она у нас одна.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1" y="1075055"/>
            <a:ext cx="2499360" cy="33324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17" y="3044825"/>
            <a:ext cx="2859881" cy="3813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756" y="829054"/>
            <a:ext cx="2501900" cy="33358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435" y="829054"/>
            <a:ext cx="2058025" cy="27440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707" y="3762489"/>
            <a:ext cx="2283924" cy="304523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619" y="2741295"/>
            <a:ext cx="2928167" cy="390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851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4800" y="1"/>
            <a:ext cx="6540620" cy="153162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9900"/>
                </a:solidFill>
              </a:rPr>
              <a:t>Выйду я на улицу ,</a:t>
            </a:r>
            <a:br>
              <a:rPr lang="ru-RU" sz="3200" b="1" dirty="0" smtClean="0">
                <a:solidFill>
                  <a:srgbClr val="009900"/>
                </a:solidFill>
              </a:rPr>
            </a:br>
            <a:r>
              <a:rPr lang="ru-RU" sz="3200" b="1" dirty="0" smtClean="0">
                <a:solidFill>
                  <a:srgbClr val="009900"/>
                </a:solidFill>
              </a:rPr>
              <a:t>Во дворе гулять</a:t>
            </a:r>
            <a:br>
              <a:rPr lang="ru-RU" sz="3200" b="1" dirty="0" smtClean="0">
                <a:solidFill>
                  <a:srgbClr val="009900"/>
                </a:solidFill>
              </a:rPr>
            </a:br>
            <a:r>
              <a:rPr lang="ru-RU" sz="3200" b="1" dirty="0" smtClean="0">
                <a:solidFill>
                  <a:srgbClr val="009900"/>
                </a:solidFill>
              </a:rPr>
              <a:t>Буду я с мячиком весело играть</a:t>
            </a:r>
            <a:r>
              <a:rPr lang="ru-RU" sz="3200" dirty="0" smtClean="0">
                <a:solidFill>
                  <a:srgbClr val="009900"/>
                </a:solidFill>
              </a:rPr>
              <a:t>.</a:t>
            </a:r>
            <a:endParaRPr lang="ru-RU" sz="3200" dirty="0">
              <a:solidFill>
                <a:srgbClr val="0099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822439"/>
            <a:ext cx="3411941" cy="45492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144" y="2150382"/>
            <a:ext cx="2658243" cy="35443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01" y="1981661"/>
            <a:ext cx="3480435" cy="464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9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56</Words>
  <Application>Microsoft Office PowerPoint</Application>
  <PresentationFormat>Широкоэкранный</PresentationFormat>
  <Paragraphs>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#Сидим дома</vt:lpstr>
      <vt:lpstr>Проводим время с пользой</vt:lpstr>
      <vt:lpstr>Кулинарное мастерство детей и родителей</vt:lpstr>
      <vt:lpstr>                           Весна             «Защитим дерево»</vt:lpstr>
      <vt:lpstr>Расцвел подснежник. Он хорош. Нигде такого не найдешь!  </vt:lpstr>
      <vt:lpstr>Наблюдаем как из почек распускаются зелёные листочки и  цветочки.</vt:lpstr>
      <vt:lpstr>Посадили огород , Посмотрите, что растёт! Будем мы ухаживать, Будем поливать, Будем за росточками Дружно наблюдать!</vt:lpstr>
      <vt:lpstr>В нашем доме на окне, Во зеленой во стране, В расписных горшочках Подросли цветочки.</vt:lpstr>
      <vt:lpstr>Берегите нашу Землю-она у нас одна.</vt:lpstr>
      <vt:lpstr>Выйду я на улицу , Во дворе гулять Буду я с мячиком весело играть.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Mr.Freeman</dc:creator>
  <cp:lastModifiedBy>Mr.Freeman</cp:lastModifiedBy>
  <cp:revision>25</cp:revision>
  <dcterms:created xsi:type="dcterms:W3CDTF">2020-04-21T18:48:38Z</dcterms:created>
  <dcterms:modified xsi:type="dcterms:W3CDTF">2020-04-26T14:26:39Z</dcterms:modified>
</cp:coreProperties>
</file>