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9"/>
  </p:notesMasterIdLst>
  <p:sldIdLst>
    <p:sldId id="267" r:id="rId2"/>
    <p:sldId id="265" r:id="rId3"/>
    <p:sldId id="272" r:id="rId4"/>
    <p:sldId id="271" r:id="rId5"/>
    <p:sldId id="270" r:id="rId6"/>
    <p:sldId id="281" r:id="rId7"/>
    <p:sldId id="269" r:id="rId8"/>
    <p:sldId id="273" r:id="rId9"/>
    <p:sldId id="282" r:id="rId10"/>
    <p:sldId id="274" r:id="rId11"/>
    <p:sldId id="275" r:id="rId12"/>
    <p:sldId id="276" r:id="rId13"/>
    <p:sldId id="277" r:id="rId14"/>
    <p:sldId id="278" r:id="rId15"/>
    <p:sldId id="279" r:id="rId16"/>
    <p:sldId id="284" r:id="rId17"/>
    <p:sldId id="285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mic Sans MS" panose="030F0702030302020204" pitchFamily="66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8630" autoAdjust="0"/>
  </p:normalViewPr>
  <p:slideViewPr>
    <p:cSldViewPr>
      <p:cViewPr>
        <p:scale>
          <a:sx n="71" d="100"/>
          <a:sy n="71" d="100"/>
        </p:scale>
        <p:origin x="-44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F7FD7-16BD-4B56-9C50-FA1B5004BC8A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EB70D-ADB3-4C6D-AB3B-65F347A22B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08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23.04.2020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1.jp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1214422"/>
            <a:ext cx="5228084" cy="2214578"/>
          </a:xfrm>
        </p:spPr>
        <p:txBody>
          <a:bodyPr anchor="ctr"/>
          <a:lstStyle/>
          <a:p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Отчет о  </a:t>
            </a: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проделанной работе в </a:t>
            </a:r>
            <a:r>
              <a:rPr lang="ru-RU" sz="3200" b="1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подготовительньной</a:t>
            </a: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 группе </a:t>
            </a: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/>
            </a:r>
            <a:b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</a:b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 </a:t>
            </a: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Н</a:t>
            </a:r>
            <a:r>
              <a:rPr lang="ru-RU" sz="32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еделя: «Земля-наш общий дом»</a:t>
            </a:r>
            <a:endParaRPr lang="ru-RU" sz="3200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149080"/>
            <a:ext cx="5786478" cy="1224136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ru-RU" sz="1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Воспитатели: </a:t>
            </a:r>
            <a:r>
              <a:rPr lang="ru-RU" sz="1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Беззаметнова</a:t>
            </a:r>
            <a:r>
              <a:rPr lang="ru-RU" sz="1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 ВП и Зеленина ЕВ</a:t>
            </a:r>
            <a:endParaRPr lang="ru-RU" sz="1400" dirty="0">
              <a:solidFill>
                <a:srgbClr val="00B05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115616" y="439551"/>
            <a:ext cx="80283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Самоизоляция - не время скучать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404664"/>
            <a:ext cx="7143800" cy="7200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Наш  </a:t>
            </a:r>
            <a:r>
              <a:rPr lang="ru-RU" sz="3600" dirty="0" smtClean="0">
                <a:solidFill>
                  <a:srgbClr val="FF0000"/>
                </a:solidFill>
              </a:rPr>
              <a:t>сад, </a:t>
            </a:r>
            <a:r>
              <a:rPr lang="ru-RU" sz="3600" dirty="0" smtClean="0">
                <a:solidFill>
                  <a:srgbClr val="FF0000"/>
                </a:solidFill>
              </a:rPr>
              <a:t>огород  </a:t>
            </a:r>
            <a:r>
              <a:rPr lang="ru-RU" sz="3600" dirty="0" smtClean="0">
                <a:solidFill>
                  <a:srgbClr val="FF0000"/>
                </a:solidFill>
              </a:rPr>
              <a:t>на окне   …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Vera\Desktop\фото3\IMG-20200417-WA0003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588367" y="1803414"/>
            <a:ext cx="3220751" cy="2261599"/>
          </a:xfrm>
          <a:prstGeom prst="rect">
            <a:avLst/>
          </a:prstGeom>
          <a:noFill/>
        </p:spPr>
      </p:pic>
      <p:pic>
        <p:nvPicPr>
          <p:cNvPr id="1027" name="Picture 3" descr="C:\Users\Vera\Desktop\фото3\IMG-20200417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2116" y="1052736"/>
            <a:ext cx="2124236" cy="2728047"/>
          </a:xfrm>
          <a:prstGeom prst="rect">
            <a:avLst/>
          </a:prstGeom>
          <a:noFill/>
        </p:spPr>
      </p:pic>
      <p:pic>
        <p:nvPicPr>
          <p:cNvPr id="1028" name="Picture 4" descr="C:\Users\Vera\Desktop\фото3\IMG-20200417-WA0000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V="1">
            <a:off x="1187624" y="1340768"/>
            <a:ext cx="2592288" cy="3744416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7" y="3618810"/>
            <a:ext cx="2173652" cy="285645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542" y="3657181"/>
            <a:ext cx="2084387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…и не только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Vera\Desktop\фото3\IMG-20200417-WA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5611" y="1340767"/>
            <a:ext cx="2496278" cy="3470875"/>
          </a:xfrm>
          <a:prstGeom prst="rect">
            <a:avLst/>
          </a:prstGeom>
          <a:noFill/>
        </p:spPr>
      </p:pic>
      <p:pic>
        <p:nvPicPr>
          <p:cNvPr id="2051" name="Picture 3" descr="C:\Users\Vera\Desktop\фото3\IMG-20200418-WA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340768"/>
            <a:ext cx="2592288" cy="3730724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823" y="2132856"/>
            <a:ext cx="2625756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С физкультурой мы дружны -нам болезни не страшны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075" name="Picture 3" descr="C:\Users\Vera\Desktop\фото3\IMG-20200417-WA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04086"/>
            <a:ext cx="2646294" cy="3857161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176" y="1628800"/>
            <a:ext cx="2215787" cy="29543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75" y="4583182"/>
            <a:ext cx="3148490" cy="1798146"/>
          </a:xfrm>
          <a:prstGeom prst="rect">
            <a:avLst/>
          </a:prstGeom>
        </p:spPr>
      </p:pic>
      <p:pic>
        <p:nvPicPr>
          <p:cNvPr id="2051" name="Picture 3" descr="C:\Users\2\Downloads\IMG-20200418-WA00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05856"/>
            <a:ext cx="2328932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Vera\Desktop\фото3\IMG-20200418-WA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60748"/>
            <a:ext cx="1998222" cy="26642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 не забываем навыки из спортивной школы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Vera\Desktop\фото3\IMG-20200418-WA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492896"/>
            <a:ext cx="2016224" cy="3584398"/>
          </a:xfrm>
          <a:prstGeom prst="rect">
            <a:avLst/>
          </a:prstGeom>
          <a:noFill/>
        </p:spPr>
      </p:pic>
      <p:pic>
        <p:nvPicPr>
          <p:cNvPr id="4099" name="Picture 3" descr="C:\Users\Vera\Desktop\фото3\IMG-20200418-WA0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916832"/>
            <a:ext cx="2011731" cy="3025462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45023"/>
            <a:ext cx="2174231" cy="28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Мы любим рисовать весну…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Vera\Desktop\фото3\IMG-20200420-WA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1963651" cy="2808312"/>
          </a:xfrm>
          <a:prstGeom prst="rect">
            <a:avLst/>
          </a:prstGeom>
          <a:noFill/>
        </p:spPr>
      </p:pic>
      <p:pic>
        <p:nvPicPr>
          <p:cNvPr id="4098" name="Picture 2" descr="C:\Users\Vera\Desktop\фото3\IMG-20200422-WA0034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614035"/>
            <a:ext cx="1868180" cy="2809413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87" y="1086011"/>
            <a:ext cx="2263466" cy="30179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44" y="1272663"/>
            <a:ext cx="2427344" cy="32364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130" y="3833869"/>
            <a:ext cx="1936115" cy="25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2998645" cy="2056670"/>
          </a:xfrm>
          <a:prstGeom prst="rect">
            <a:avLst/>
          </a:prstGeom>
        </p:spPr>
      </p:pic>
      <p:pic>
        <p:nvPicPr>
          <p:cNvPr id="3074" name="Picture 2" descr="C:\Users\2\Downloads\IMG-20200420-WA0015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54051"/>
            <a:ext cx="2803227" cy="22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era\Desktop\фото3\IMG-20200420-WA0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201570"/>
            <a:ext cx="2671694" cy="384776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Весенние фантазии у нас дома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Vera\Desktop\фото3\IMG-20200421-WA0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8244" y="1412776"/>
            <a:ext cx="1674186" cy="2232248"/>
          </a:xfrm>
          <a:prstGeom prst="rect">
            <a:avLst/>
          </a:prstGeom>
          <a:noFill/>
        </p:spPr>
      </p:pic>
      <p:pic>
        <p:nvPicPr>
          <p:cNvPr id="2050" name="Picture 2" descr="C:\Users\Vera\Desktop\фото3\IMG-20200422-WA00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5230" y="1484784"/>
            <a:ext cx="1620180" cy="2160240"/>
          </a:xfrm>
          <a:prstGeom prst="rect">
            <a:avLst/>
          </a:prstGeom>
          <a:noFill/>
        </p:spPr>
      </p:pic>
      <p:pic>
        <p:nvPicPr>
          <p:cNvPr id="5124" name="Picture 4" descr="C:\Users\Vera\Desktop\фото3\IMG-20200420-WA00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4293096"/>
            <a:ext cx="2728517" cy="2160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Эти удивительные животные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7172" name="Picture 4" descr="C:\Users\Vera\Desktop\фото3\IMG-20200422-WA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052736"/>
            <a:ext cx="2013688" cy="2774774"/>
          </a:xfrm>
          <a:prstGeom prst="rect">
            <a:avLst/>
          </a:prstGeom>
          <a:noFill/>
        </p:spPr>
      </p:pic>
      <p:pic>
        <p:nvPicPr>
          <p:cNvPr id="7173" name="Picture 5" descr="C:\Users\Vera\Desktop\фото3\IMG-20200422-WA0011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2099652" cy="2808312"/>
          </a:xfrm>
          <a:prstGeom prst="rect">
            <a:avLst/>
          </a:prstGeom>
          <a:noFill/>
        </p:spPr>
      </p:pic>
      <p:pic>
        <p:nvPicPr>
          <p:cNvPr id="7" name="Picture 2" descr="C:\Users\Vera\Desktop\фото3\IMG-20200422-WA0007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252" y="1916832"/>
            <a:ext cx="2592288" cy="3456384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77072"/>
            <a:ext cx="2013688" cy="230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era\Desktop\фото3\IMG-20200422-WA0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38835"/>
            <a:ext cx="2304256" cy="2592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Они чем-то похожи на нас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Vera\Desktop\фото3\IMG-20200422-WA0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501008"/>
            <a:ext cx="2158829" cy="2988005"/>
          </a:xfrm>
          <a:prstGeom prst="rect">
            <a:avLst/>
          </a:prstGeom>
          <a:noFill/>
        </p:spPr>
      </p:pic>
      <p:pic>
        <p:nvPicPr>
          <p:cNvPr id="1028" name="Picture 4" descr="C:\Users\Vera\Desktop\фото3\IMG-20200422-WA0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0710" y="1238835"/>
            <a:ext cx="2160240" cy="2952328"/>
          </a:xfrm>
          <a:prstGeom prst="rect">
            <a:avLst/>
          </a:prstGeom>
          <a:noFill/>
        </p:spPr>
      </p:pic>
      <p:pic>
        <p:nvPicPr>
          <p:cNvPr id="4098" name="Picture 2" descr="C:\Users\2\Documents\Bluetooth\Share\IMG-20200423-WA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243027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err="1" smtClean="0">
                <a:solidFill>
                  <a:srgbClr val="FF0000"/>
                </a:solidFill>
              </a:rPr>
              <a:t>Земля-наш</a:t>
            </a:r>
            <a:r>
              <a:rPr lang="ru-RU" sz="3600" dirty="0" smtClean="0">
                <a:solidFill>
                  <a:srgbClr val="FF0000"/>
                </a:solidFill>
              </a:rPr>
              <a:t> общий дом..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Vera\Desktop\фото3\IMG-20200422-WA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1782198" cy="2376264"/>
          </a:xfrm>
          <a:prstGeom prst="rect">
            <a:avLst/>
          </a:prstGeom>
          <a:noFill/>
        </p:spPr>
      </p:pic>
      <p:pic>
        <p:nvPicPr>
          <p:cNvPr id="8196" name="Picture 4" descr="C:\Users\Vera\Desktop\фото3\IMG-20200422-WA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276872"/>
            <a:ext cx="2151343" cy="4137500"/>
          </a:xfrm>
          <a:prstGeom prst="rect">
            <a:avLst/>
          </a:prstGeom>
          <a:noFill/>
        </p:spPr>
      </p:pic>
      <p:pic>
        <p:nvPicPr>
          <p:cNvPr id="8197" name="Picture 5" descr="C:\Users\Vera\Desktop\фото3\IMG-20200422-WA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196752"/>
            <a:ext cx="2261164" cy="3024336"/>
          </a:xfrm>
          <a:prstGeom prst="rect">
            <a:avLst/>
          </a:prstGeom>
          <a:noFill/>
        </p:spPr>
      </p:pic>
      <p:pic>
        <p:nvPicPr>
          <p:cNvPr id="7" name="Picture 3" descr="C:\Users\Vera\Desktop\фото3\IMG-20200422-WA0008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717032"/>
            <a:ext cx="1944216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И мы здесь живем!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9219" name="Picture 3" descr="C:\Users\Vera\Desktop\фото3\IMG-20200422-WA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61917" y="4542939"/>
            <a:ext cx="1388908" cy="2473398"/>
          </a:xfrm>
          <a:prstGeom prst="rect">
            <a:avLst/>
          </a:prstGeom>
          <a:noFill/>
        </p:spPr>
      </p:pic>
      <p:pic>
        <p:nvPicPr>
          <p:cNvPr id="9220" name="Picture 4" descr="C:\Users\Vera\Desktop\фото3\IMG-20200422-WA0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220754"/>
            <a:ext cx="1872208" cy="2496277"/>
          </a:xfrm>
          <a:prstGeom prst="rect">
            <a:avLst/>
          </a:prstGeom>
          <a:noFill/>
        </p:spPr>
      </p:pic>
      <p:pic>
        <p:nvPicPr>
          <p:cNvPr id="9221" name="Picture 5" descr="C:\Users\Vera\Desktop\фото3\IMG-20200422-WA0010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385011"/>
            <a:ext cx="2016224" cy="3456384"/>
          </a:xfrm>
          <a:prstGeom prst="rect">
            <a:avLst/>
          </a:prstGeom>
          <a:noFill/>
        </p:spPr>
      </p:pic>
      <p:pic>
        <p:nvPicPr>
          <p:cNvPr id="3074" name="Picture 2" descr="C:\Users\Vera\Desktop\фото3\IMG-20200422-WA00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124744"/>
            <a:ext cx="2016224" cy="268829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03" y="3854566"/>
            <a:ext cx="2051735" cy="2735646"/>
          </a:xfrm>
          <a:prstGeom prst="rect">
            <a:avLst/>
          </a:prstGeom>
        </p:spPr>
      </p:pic>
      <p:pic>
        <p:nvPicPr>
          <p:cNvPr id="9222" name="Picture 6" descr="C:\Users\Vera\Desktop\фото3\IMG-20200421-WA0001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87425" y="4509120"/>
            <a:ext cx="2286501" cy="171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А еще мы  любим </a:t>
            </a:r>
            <a:r>
              <a:rPr lang="ru-RU" sz="3600" dirty="0" err="1" smtClean="0">
                <a:solidFill>
                  <a:srgbClr val="FF0000"/>
                </a:solidFill>
              </a:rPr>
              <a:t>читать,писать</a:t>
            </a:r>
            <a:r>
              <a:rPr lang="ru-RU" sz="3600" dirty="0" smtClean="0">
                <a:solidFill>
                  <a:srgbClr val="FF0000"/>
                </a:solidFill>
              </a:rPr>
              <a:t>..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C:\Users\Vera\Desktop\фото3\IMG-20200422-WA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1656184" cy="3312368"/>
          </a:xfrm>
          <a:prstGeom prst="rect">
            <a:avLst/>
          </a:prstGeom>
          <a:noFill/>
        </p:spPr>
      </p:pic>
      <p:pic>
        <p:nvPicPr>
          <p:cNvPr id="10243" name="Picture 3" descr="C:\Users\Vera\Desktop\фото3\IMG-20200422-WA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996952"/>
            <a:ext cx="2088232" cy="3432381"/>
          </a:xfrm>
          <a:prstGeom prst="rect">
            <a:avLst/>
          </a:prstGeom>
          <a:noFill/>
        </p:spPr>
      </p:pic>
      <p:pic>
        <p:nvPicPr>
          <p:cNvPr id="10246" name="Picture 6" descr="C:\Users\Vera\Desktop\фото3\IMG-20200422-WA0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564904"/>
            <a:ext cx="1684412" cy="3368824"/>
          </a:xfrm>
          <a:prstGeom prst="rect">
            <a:avLst/>
          </a:prstGeom>
          <a:noFill/>
        </p:spPr>
      </p:pic>
      <p:pic>
        <p:nvPicPr>
          <p:cNvPr id="9" name="Picture 2" descr="C:\Users\Vera\Desktop\фото3\IMG-20200416-WA0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196752"/>
            <a:ext cx="2551139" cy="2232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smtClean="0">
                <a:solidFill>
                  <a:srgbClr val="FF0000"/>
                </a:solidFill>
              </a:rPr>
              <a:t>…и просто </a:t>
            </a:r>
            <a:r>
              <a:rPr lang="ru-RU" sz="3600" dirty="0" smtClean="0">
                <a:solidFill>
                  <a:srgbClr val="FF0000"/>
                </a:solidFill>
              </a:rPr>
              <a:t>играть.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1269" name="Picture 5" descr="C:\Users\Vera\Desktop\фото3\IMG-20200422-WA0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2033464" cy="3615047"/>
          </a:xfrm>
          <a:prstGeom prst="rect">
            <a:avLst/>
          </a:prstGeom>
          <a:noFill/>
        </p:spPr>
      </p:pic>
      <p:pic>
        <p:nvPicPr>
          <p:cNvPr id="1026" name="Picture 2" descr="C:\Users\Vera\Desktop\фото3\IMG-20200422-WA0022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645024"/>
            <a:ext cx="1998222" cy="2664296"/>
          </a:xfrm>
          <a:prstGeom prst="rect">
            <a:avLst/>
          </a:prstGeom>
          <a:noFill/>
        </p:spPr>
      </p:pic>
      <p:pic>
        <p:nvPicPr>
          <p:cNvPr id="6" name="Picture 4" descr="C:\Users\Vera\Desktop\фото3\IMG-20200422-WA0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484784"/>
            <a:ext cx="3617888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И конечно маме помогать.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2290" name="Picture 2" descr="C:\Users\Vera\Desktop\фото3\IMG-20200422-WA0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1984721" cy="3528392"/>
          </a:xfrm>
          <a:prstGeom prst="rect">
            <a:avLst/>
          </a:prstGeom>
          <a:noFill/>
        </p:spPr>
      </p:pic>
      <p:pic>
        <p:nvPicPr>
          <p:cNvPr id="12291" name="Picture 3" descr="C:\Users\Vera\Desktop\фото3\IMG-20200422-WA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556792"/>
            <a:ext cx="2268252" cy="4536504"/>
          </a:xfrm>
          <a:prstGeom prst="rect">
            <a:avLst/>
          </a:prstGeom>
          <a:noFill/>
        </p:spPr>
      </p:pic>
      <p:pic>
        <p:nvPicPr>
          <p:cNvPr id="12292" name="Picture 4" descr="C:\Users\Vera\Desktop\фото3\778185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340768"/>
            <a:ext cx="1728192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143800" cy="71438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И </a:t>
            </a:r>
            <a:r>
              <a:rPr lang="ru-RU" sz="3600" dirty="0" smtClean="0">
                <a:solidFill>
                  <a:srgbClr val="FF0000"/>
                </a:solidFill>
              </a:rPr>
              <a:t>главное…правила </a:t>
            </a:r>
            <a:r>
              <a:rPr lang="ru-RU" sz="3600" dirty="0" smtClean="0">
                <a:solidFill>
                  <a:srgbClr val="FF0000"/>
                </a:solidFill>
              </a:rPr>
              <a:t>самоизоляции соблюдать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Vera\Desktop\фото3\IMG-20200422-WA0026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132856"/>
            <a:ext cx="2425770" cy="4312479"/>
          </a:xfrm>
          <a:prstGeom prst="rect">
            <a:avLst/>
          </a:prstGeom>
          <a:noFill/>
        </p:spPr>
      </p:pic>
      <p:pic>
        <p:nvPicPr>
          <p:cNvPr id="13315" name="Picture 3" descr="C:\Users\Vera\Desktop\фото3\IMG-20200422-WA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509120"/>
            <a:ext cx="1224136" cy="1872208"/>
          </a:xfrm>
          <a:prstGeom prst="rect">
            <a:avLst/>
          </a:prstGeom>
          <a:noFill/>
        </p:spPr>
      </p:pic>
      <p:pic>
        <p:nvPicPr>
          <p:cNvPr id="13316" name="Picture 4" descr="C:\Users\Vera\Desktop\фото3\IMG-20200422-WA0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6066" y="1988840"/>
            <a:ext cx="3634286" cy="2376264"/>
          </a:xfrm>
          <a:prstGeom prst="rect">
            <a:avLst/>
          </a:prstGeom>
          <a:noFill/>
        </p:spPr>
      </p:pic>
      <p:pic>
        <p:nvPicPr>
          <p:cNvPr id="2050" name="Picture 2" descr="C:\Users\Vera\Desktop\фото3\IMG-20200422-WA0023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692696"/>
            <a:ext cx="963804" cy="1512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нима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Tm="1953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98e589775b69638d76e0d1a7a90a72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94</Words>
  <Application>Microsoft Office PowerPoint</Application>
  <PresentationFormat>Экран (4:3)</PresentationFormat>
  <Paragraphs>17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Comic Sans MS</vt:lpstr>
      <vt:lpstr>1_Тема Office</vt:lpstr>
      <vt:lpstr>Отчет о  проделанной работе в подготовительньной группе   Неделя: «Земля-наш общий дом»</vt:lpstr>
      <vt:lpstr>Наш  сад, огород  на окне   …</vt:lpstr>
      <vt:lpstr>…и не только</vt:lpstr>
      <vt:lpstr>С физкультурой мы дружны -нам болезни не страшны</vt:lpstr>
      <vt:lpstr> не забываем навыки из спортивной школы</vt:lpstr>
      <vt:lpstr>Мы любим рисовать весну…</vt:lpstr>
      <vt:lpstr>Весенние фантазии у нас дома</vt:lpstr>
      <vt:lpstr>Эти удивительные животные</vt:lpstr>
      <vt:lpstr>Они чем-то похожи на нас</vt:lpstr>
      <vt:lpstr>Земля-наш общий дом..</vt:lpstr>
      <vt:lpstr>И мы здесь живем!</vt:lpstr>
      <vt:lpstr>А еще мы  любим читать,писать..</vt:lpstr>
      <vt:lpstr>…и просто играть.</vt:lpstr>
      <vt:lpstr>И конечно маме помогать.</vt:lpstr>
      <vt:lpstr>И главное…правила самоизоляции соблюдать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Рамки</dc:title>
  <dc:creator>Фокина Лидия Петровна</dc:creator>
  <cp:keywords>Шаблон презентации</cp:keywords>
  <cp:lastModifiedBy>2</cp:lastModifiedBy>
  <cp:revision>95</cp:revision>
  <dcterms:created xsi:type="dcterms:W3CDTF">2014-07-06T18:18:01Z</dcterms:created>
  <dcterms:modified xsi:type="dcterms:W3CDTF">2020-04-23T10:32:02Z</dcterms:modified>
</cp:coreProperties>
</file>