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66" y="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5F6007-E936-4B3C-E55C-583D9A6C5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FCEE84-A41F-642C-0B28-B1C682FA4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40B5F1-D049-B827-7218-54425B348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EF8D30-9D9F-83A7-DB57-588CB8248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DBC992-3F61-13B8-E949-B554432B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76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98D44F-CE23-E695-6E07-315096DB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DE5D17-4B04-CFF2-CED5-0A3FA3A91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6157B7-8A5B-A2FE-D5A1-97DAB7D25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89E7CA-C5B3-FDBA-AC76-90A19E945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2BC50A-DF10-E69E-D5F3-DA72D5D70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71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8F4F1-58CE-7993-2820-0BD48A337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FFB0FB-2751-F7A8-CF8B-359AC88F7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5D004F-E050-5D6E-1B35-13FEA2323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7E210-D64B-DD7A-9172-BDDC35E4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88C860-66D9-7BFD-FEF4-012890844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94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36B44-D988-62C5-3F89-1021B196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C6D316-8288-E073-D1F8-069FA9A706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838AFF-E4D7-7E91-86CC-67E27F0E7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941AF91-CF71-E0E7-802D-A197840B7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7CD0409-6F33-4A20-A5F0-6D7353E3E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5AE63C-9EB0-51A1-F005-8E50998B7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997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F0403-7A4E-EA2D-4DF3-AE807D54C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1DB3AC-0B33-7D41-6CAC-2542BE4DB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02F7CA-51DA-ABDA-D91D-BE8AF5C19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C99B525-57E5-044A-6BB0-14E9E8959B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A7AD54-EB04-AC7B-04AB-EE7F28D360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C3CCE0-F50C-B985-9935-03CB432D6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89DCA88-C270-D3AE-CFD4-630F56E9F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CE17CEA-1135-023B-8507-1E6809367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965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048CD-CFB1-F529-0A3F-CCD20DF74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09FF4B1-BEBC-013F-3C97-624B3879E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69E8F8-D5D8-6AFA-3847-82E117674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BDD87B3-0607-9695-E836-2B7CCFECF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091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D6AE756-7445-5D45-DACD-B9B4661D4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A00A9FF-CA62-37A8-C0B0-087E34C2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301000E-10FD-D866-33EE-CAB38F020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44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61C34-F799-A978-BDEA-1F8B7FFA2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74D904-39F3-7D2F-7828-DCCE9BA20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D89F48-8153-19B3-9C38-1451950A0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6685A9-2EA7-3512-EC6B-3C225AF2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A2AEF6-A7F7-6CDD-C7E5-E3E614B71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3585F9-2EE2-39BB-6D71-FCB6A702F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644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B5B474-4780-D446-DF1D-0DAC01C3A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986A0C-3E3C-43D2-8D96-D5BB421FB3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1CDE1C-256B-3C48-6346-DE2196C4F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367BDC-5357-B2E2-4439-E1EDDEE46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01BDE2-12E9-A04C-35AC-A278E4AD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474E9B-346B-64BC-DB39-05CBF0C1E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804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1EE70-F9F8-5A47-EAEB-F8D5FDD1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3D1E79-8352-3BC7-DC3A-E04BC8F55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B613E1-8B79-611B-668C-FDCDE464F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F80D74-0456-6412-9114-6019FD48B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BC4D78-522E-3036-F5AB-F225D367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5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47D86D-1CCA-61F4-076D-64FF8AF442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B58CB6-C4A4-6F61-A6E2-7AE3DF5B34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6AC882-CB55-1DB2-516B-A74C7EF76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673972-A823-C65C-8C38-CBF24C32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EA873A-DA9E-7D5C-4F90-51E1837D9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79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2282F1-2E4D-C456-98D7-AB09AA6F9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41ECB4-F410-C1A0-7035-CD2701105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C2A640-57A0-D069-123B-0178FD96A8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557F3C-3617-4D49-AF08-77D2AF47650B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18D515-C063-AD63-A65B-34D29963B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4B93B0-4FE9-F63B-2114-C98B04D5E4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2DB97F-D253-46B3-A277-8CC2FF726C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46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Шриф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289F476-4CDD-FAF5-F746-6EF1603F97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17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D8A46-8CF0-4CE3-C53A-EC657ED41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ACD7F96-E306-0E16-1194-219340823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34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7FB86-C020-63F4-A7F2-23E3E623C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визитная карточк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2E280C-FBFE-6A9F-244C-420EAA529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76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B01CF-28C3-3F40-41AC-29006FA6F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C471F5B-8958-C9A2-3B25-B81123F2A7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26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35568-CC02-A938-941E-2F681DE07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Человеческое лицо, снимок экран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12D742C-7055-6D96-DF6E-5EE258E80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119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01B0C-A151-875F-254E-89733A9E6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кар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09ABD27-7D0A-9CCA-D2AD-4A03BDBBDB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8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E8F49-7F21-7277-2085-0AA4B04CD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DF32A3B-E334-F7BE-990E-D93A9B5F6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57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B7F9C-F5B2-F164-6285-8BE76836C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8A8D652-D724-DB2C-2334-A5E22E2D5F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6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5AB1F-0F2D-0A4E-3580-0794D5FEE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визитная карточка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3DE9506-4A8D-2E51-170C-63303080C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24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D7362-F047-51FB-A30A-73A021D05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визитная карточк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57178C1-57B7-8E31-08D2-4F843E929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121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A96F4-AC3A-E34D-6913-1CF41304F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8B779F2-5700-1595-7C57-4976C6002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925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CD9A0-FD09-BBE5-A340-C3B0C2112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40D3E2C-9651-3388-2180-B7353B1B6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38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E32D1-D8F0-4D6D-154C-7747B7733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визитная карто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8E6F9CE-5BC3-D46E-2E5D-CF8A09727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797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D9583-D52D-63A1-E242-846B3B822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визитная карто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95CF1B-334B-D287-1166-C40C16ED7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37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B56D7-7432-DEA6-917D-F5EDD4D9B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одежда, снимок экрана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351005F-7BDE-5AA4-EFE7-96041F0C7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55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EA1D5-9C99-4EC2-588D-2B7534D44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визитная карточ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F54E52C-51A0-FA74-A768-E983C6AD0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41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35A60-2165-C20A-2864-B4A15D2B3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4CE204-2440-CC71-B00A-C2A4A6C23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0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444BB-78C3-67C3-F020-3CC2D4F22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8BF4430-DD20-08AE-FD2F-4817320C9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99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7DF54-FF8B-7A0B-0C4B-483F048E0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визитная карточк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1C1F484-1543-DC7D-3BA1-023446CD42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565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8DA41-AC2A-214F-04B8-3F6D50D57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0C3F8EB-E064-EB6D-AD34-A7809FDD6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26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C441C-ABE7-EEF5-3498-17BCDB791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EE83C8-36FE-0432-98D8-DFD58129A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08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0E4C2-CAE7-1B78-74C5-D491D697E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E3629A0-BFD1-A4AA-C2C7-59BFEE3D3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596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80CCC-8693-63EE-A539-79A59648E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Шрифт, диаграмма, кар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4E6B63A-CC94-54EF-6D2E-7E4245235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95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7E90B-B03C-FEBD-4622-A10B48804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B0A35BF-E69D-C4A2-9151-991E1F50F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733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D8234-9533-0E38-BDE9-F8D6FF995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290E7EB-5D93-C1F8-A906-4B9962CF5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16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15FCA-8662-C1C8-5878-5E4BBABF8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Человеческое лицо, одежда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FFAB353-6AFA-C049-B41C-0E845E0B3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1398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DC128-6DF4-6B79-0CD4-A6EEA3734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канцтовар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B08F8D6-4DE2-F4A1-908F-2B8108367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68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1117" y="1410402"/>
            <a:ext cx="4736537" cy="452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7089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G8158</dc:creator>
  <cp:lastModifiedBy>Acer Acer</cp:lastModifiedBy>
  <cp:revision>9</cp:revision>
  <dcterms:created xsi:type="dcterms:W3CDTF">2025-07-16T13:42:25Z</dcterms:created>
  <dcterms:modified xsi:type="dcterms:W3CDTF">2026-09-21T05:28:31Z</dcterms:modified>
</cp:coreProperties>
</file>