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11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E8929D-BF5A-45EB-8B01-3553E2E36B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700951C-133A-4FC9-91FA-F22C7448C8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4C353F0-4B78-4D1A-8971-2658BE143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BFD20-0FEA-4504-965E-2CD868280CF9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79E7F6-30AE-40C3-B4A0-FAFC02A2F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49FF1F-CAE2-4673-A821-4177C2067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62FD7-19EE-46FF-B699-0B255209B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654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6414FF-5106-42E6-BCF0-331880E27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1FE1ADC-D2E2-4C7A-9137-C239B9D9BF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3AE5D13-AD2D-4167-B581-FA4F8FCA0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BFD20-0FEA-4504-965E-2CD868280CF9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B716340-F09E-418C-A119-97AF0CBA5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DC8745-9D0F-4E65-A87E-6AC52A069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62FD7-19EE-46FF-B699-0B255209B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490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4033441-EF84-4480-A450-EB08FC50EB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7098F1B-DA68-4B20-B4EB-F618410FC6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5318C59-9D12-407D-9398-A3E7C5FC9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BFD20-0FEA-4504-965E-2CD868280CF9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3B8239-3954-47A4-AB40-7039EFEB4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CA804D-4371-4770-849A-0C0B1400E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62FD7-19EE-46FF-B699-0B255209B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812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B0937B-6FD4-4048-A65F-1B7FCC755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FC12167-AC6E-45F3-A65F-185B37F674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50FEA8-A865-4407-BDF1-46950C940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BFD20-0FEA-4504-965E-2CD868280CF9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2854030-78A8-468E-8192-92CAF7267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115304F-D424-4915-B39B-728AC1A33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62FD7-19EE-46FF-B699-0B255209B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923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CB18B3-E369-400F-ACCC-7814FD068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A58278E-AEB0-4D71-B915-7B6937538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2D5A03-46F2-470F-ADC8-046B81F21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BFD20-0FEA-4504-965E-2CD868280CF9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E9DE9D-391E-40E5-A311-50A808C98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A9F2B1-9966-47FF-94C4-CA68489FD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62FD7-19EE-46FF-B699-0B255209B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1894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F1F782-BDCB-46A1-AFC3-1F1F8F4A1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B9A599-7ACB-4C02-9A0A-5BB227605E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C0363D0-046A-4802-8761-2DECC73F57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9A3597D-F80B-4600-BF4F-8A950D179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BFD20-0FEA-4504-965E-2CD868280CF9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D4F87EA-C664-41DA-BBFC-E83CBA214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AEF5144-3C59-4BB4-BFDA-0BD2222E0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62FD7-19EE-46FF-B699-0B255209B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909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5DCBD0-4546-4F74-82CC-61779A90C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049309A-23BD-4A82-973D-3FC8A90FA2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E4650F2-48E0-4C54-861C-54F8701569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3B05E0C-9953-4752-9BD9-D71A469624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7797692-9098-4D3B-AD09-21EA3039F0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89D8804-7317-43CD-A125-19D5A3729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BFD20-0FEA-4504-965E-2CD868280CF9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745FC04-C455-49C4-9763-11043BB8B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EB6423F-D1BD-49BE-9EF9-E7CB19F60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62FD7-19EE-46FF-B699-0B255209B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345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0E2716-4142-43CD-A17A-DD78F20B4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7B74BF4-0449-447D-A813-F9BC6FF07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BFD20-0FEA-4504-965E-2CD868280CF9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B75EF9A-ADF4-4483-B786-67F9BAF8D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F6696D4-0EAE-4345-9E6A-7F03F0A56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62FD7-19EE-46FF-B699-0B255209B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650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E40C433-78C3-4077-A504-394C4DC2F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BFD20-0FEA-4504-965E-2CD868280CF9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F80E709-93E2-4102-B8CC-D92BF7C37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B62D929-0D2A-431E-BECF-7A047145D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62FD7-19EE-46FF-B699-0B255209B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1254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70B5D4-1AF6-43D1-A6E4-FADF592A2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34032B2-AFCB-4DE9-8E23-4916E18962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DA0EB44-DB7D-4987-8E88-234729B86F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8A4B78B-DAF2-4D28-AF6A-193F678DF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BFD20-0FEA-4504-965E-2CD868280CF9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1B5D6BA-F8DA-42F0-9E05-A95415816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27ABC47-0531-4209-9D9B-3C24D17BB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62FD7-19EE-46FF-B699-0B255209B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819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4A2C38-771D-466E-92D7-C52513908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C43F5FF-AF42-42EB-8DF7-A42B2A3CE0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E7C0560-BA3E-40D0-9B74-17DFA16EB1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6A95C23-5219-4E4A-8826-403E5AA54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BFD20-0FEA-4504-965E-2CD868280CF9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1324D32-3F2B-46A4-9EB6-FBEDEAA79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EDA541-1F13-445B-B276-117CE2B68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62FD7-19EE-46FF-B699-0B255209B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422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86D43E-2028-4C72-9ACE-810C77A4F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10FECFB-C471-4ED6-8709-64F6AF3997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83A0BC0-B201-41A1-8019-4DDDBA4876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6BFD20-0FEA-4504-965E-2CD868280CF9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0F75E6F-3866-4E60-910E-A1D044A378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B073BE-4ACA-4DE1-AFD9-1C03C2BA77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562FD7-19EE-46FF-B699-0B255209B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790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jpg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G_5314">
            <a:hlinkClick r:id="" action="ppaction://media"/>
            <a:extLst>
              <a:ext uri="{FF2B5EF4-FFF2-40B4-BE49-F238E27FC236}">
                <a16:creationId xmlns:a16="http://schemas.microsoft.com/office/drawing/2014/main" id="{EF182B60-8BCF-454C-84C4-7F11F064EEB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943" y="83124"/>
            <a:ext cx="12121957" cy="666865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E3C9489-627A-450D-9BD4-02C47237AB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3551" y="226243"/>
            <a:ext cx="3661506" cy="62853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6D78EEE-0669-46C9-A3E6-F86212ADCF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0218"/>
            <a:ext cx="3218100" cy="5624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54506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4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Вадим Викторович</dc:creator>
  <cp:lastModifiedBy>Вадим Викторович</cp:lastModifiedBy>
  <cp:revision>1</cp:revision>
  <dcterms:created xsi:type="dcterms:W3CDTF">2022-01-18T04:00:17Z</dcterms:created>
  <dcterms:modified xsi:type="dcterms:W3CDTF">2022-01-18T04:00:46Z</dcterms:modified>
</cp:coreProperties>
</file>