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8976005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500042"/>
            <a:ext cx="714380" cy="396878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1538" y="5357826"/>
          <a:ext cx="7000923" cy="1403988"/>
        </p:xfrm>
        <a:graphic>
          <a:graphicData uri="http://schemas.openxmlformats.org/drawingml/2006/table">
            <a:tbl>
              <a:tblPr/>
              <a:tblGrid>
                <a:gridCol w="2333641"/>
                <a:gridCol w="2333641"/>
                <a:gridCol w="2333641"/>
              </a:tblGrid>
              <a:tr h="428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b </a:t>
                      </a: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– любое число</a:t>
                      </a:r>
                      <a:endParaRPr lang="ru-RU" sz="3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en-US" sz="3200" b="1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</a:t>
                      </a:r>
                      <a:r>
                        <a:rPr lang="en-US" sz="3200" b="1" i="1" kern="1200" baseline="-25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r>
                        <a:rPr lang="en-US" sz="3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+ ∞)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3200" b="1" i="1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3200" b="1" i="1" baseline="-25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3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5429264"/>
            <a:ext cx="1214446" cy="373676"/>
          </a:xfrm>
          <a:prstGeom prst="rect">
            <a:avLst/>
          </a:prstGeom>
          <a:noFill/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5429264"/>
            <a:ext cx="1285884" cy="395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Владелец\AppData\Local\Microsoft\Windows\Temporary Internet Files\Content.Word\2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572559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357166"/>
            <a:ext cx="1414393" cy="428604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14480" y="5214950"/>
          <a:ext cx="6286544" cy="1576392"/>
        </p:xfrm>
        <a:graphic>
          <a:graphicData uri="http://schemas.openxmlformats.org/drawingml/2006/table">
            <a:tbl>
              <a:tblPr/>
              <a:tblGrid>
                <a:gridCol w="2225026"/>
                <a:gridCol w="1965601"/>
                <a:gridCol w="2095917"/>
              </a:tblGrid>
              <a:tr h="3571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92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b </a:t>
                      </a: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– любое число</a:t>
                      </a:r>
                      <a:endParaRPr lang="ru-RU" sz="3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3200" b="1" i="1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3200" b="1" i="1" baseline="-25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3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3200" b="1" i="1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r>
                        <a:rPr lang="en-US" sz="3200" b="1" i="1" baseline="-25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3200" b="1" dirty="0">
                          <a:latin typeface="Times New Roman"/>
                          <a:ea typeface="Times New Roman"/>
                          <a:cs typeface="Times New Roman"/>
                        </a:rPr>
                        <a:t>; + ∞)</a:t>
                      </a:r>
                      <a:endParaRPr lang="ru-RU" sz="3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5214950"/>
            <a:ext cx="1214446" cy="373676"/>
          </a:xfrm>
          <a:prstGeom prst="rect">
            <a:avLst/>
          </a:prstGeom>
          <a:noFill/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5286388"/>
            <a:ext cx="1285884" cy="395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</Words>
  <PresentationFormat>Экран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Анатольевна</dc:creator>
  <cp:lastModifiedBy> КНА</cp:lastModifiedBy>
  <cp:revision>2</cp:revision>
  <dcterms:created xsi:type="dcterms:W3CDTF">2012-01-24T17:25:52Z</dcterms:created>
  <dcterms:modified xsi:type="dcterms:W3CDTF">2012-01-26T17:02:22Z</dcterms:modified>
</cp:coreProperties>
</file>