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473800" cy="51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428604"/>
            <a:ext cx="714380" cy="396878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14414" y="5500702"/>
          <a:ext cx="7000923" cy="1210630"/>
        </p:xfrm>
        <a:graphic>
          <a:graphicData uri="http://schemas.openxmlformats.org/drawingml/2006/table">
            <a:tbl>
              <a:tblPr/>
              <a:tblGrid>
                <a:gridCol w="2333641"/>
                <a:gridCol w="2333641"/>
                <a:gridCol w="2333641"/>
              </a:tblGrid>
              <a:tr h="357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b &gt; 0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2800" b="1" i="1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800" b="1" i="1" baseline="-25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; + ∞)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(- ∞; </a:t>
                      </a:r>
                      <a:r>
                        <a:rPr lang="en-US" sz="2800" b="1" i="1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800" b="1" i="1" baseline="-25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Times New Roman"/>
                          <a:cs typeface="Times New Roman"/>
                        </a:rPr>
                        <a:t>b ≤ 0</a:t>
                      </a:r>
                      <a:endParaRPr lang="ru-RU" sz="28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Times New Roman"/>
                          <a:cs typeface="Times New Roman"/>
                        </a:rPr>
                        <a:t>(- ∞; + ∞)</a:t>
                      </a:r>
                      <a:endParaRPr lang="ru-RU" sz="28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  <a:cs typeface="Times New Roman"/>
                        </a:rPr>
                        <a:t>Нет решений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09" y="5500702"/>
            <a:ext cx="903481" cy="35719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5500702"/>
            <a:ext cx="899276" cy="355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5255" cy="536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357166"/>
            <a:ext cx="1414393" cy="428604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00100" y="5572141"/>
          <a:ext cx="7429551" cy="1234442"/>
        </p:xfrm>
        <a:graphic>
          <a:graphicData uri="http://schemas.openxmlformats.org/drawingml/2006/table">
            <a:tbl>
              <a:tblPr/>
              <a:tblGrid>
                <a:gridCol w="2476517"/>
                <a:gridCol w="2476517"/>
                <a:gridCol w="2476517"/>
              </a:tblGrid>
              <a:tr h="3810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b &gt; 0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(- ∞; </a:t>
                      </a:r>
                      <a:r>
                        <a:rPr lang="en-US" sz="2800" b="1" i="1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800" b="1" i="1" baseline="-25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2800" b="1" i="1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2800" b="1" i="1" baseline="-25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; + ∞)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Times New Roman"/>
                          <a:cs typeface="Times New Roman"/>
                        </a:rPr>
                        <a:t>b ≤ 0</a:t>
                      </a:r>
                      <a:endParaRPr lang="ru-RU" sz="28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Times New Roman"/>
                          <a:cs typeface="Times New Roman"/>
                        </a:rPr>
                        <a:t>(- ∞; + ∞)</a:t>
                      </a:r>
                      <a:endParaRPr lang="ru-RU" sz="28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  <a:cs typeface="Times New Roman"/>
                        </a:rPr>
                        <a:t>Нет решений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5643578"/>
            <a:ext cx="857256" cy="338915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5643578"/>
            <a:ext cx="857256" cy="338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PresentationFormat>Экран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Анатольевна</dc:creator>
  <cp:lastModifiedBy> КНА</cp:lastModifiedBy>
  <cp:revision>1</cp:revision>
  <dcterms:created xsi:type="dcterms:W3CDTF">2012-01-24T17:25:52Z</dcterms:created>
  <dcterms:modified xsi:type="dcterms:W3CDTF">2012-01-24T17:32:54Z</dcterms:modified>
</cp:coreProperties>
</file>