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73" r:id="rId9"/>
    <p:sldId id="274" r:id="rId10"/>
    <p:sldId id="272" r:id="rId11"/>
    <p:sldId id="265" r:id="rId12"/>
    <p:sldId id="307" r:id="rId13"/>
    <p:sldId id="306" r:id="rId14"/>
    <p:sldId id="303" r:id="rId15"/>
    <p:sldId id="304" r:id="rId16"/>
    <p:sldId id="30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54378B-3318-4B38-978B-F19358A4268E}" type="doc">
      <dgm:prSet loTypeId="urn:microsoft.com/office/officeart/2005/8/layout/radial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EB366F-DA11-49B6-9175-CF9B57D601FF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200" b="1" dirty="0">
              <a:solidFill>
                <a:srgbClr val="002060"/>
              </a:solidFill>
              <a:latin typeface="+mj-lt"/>
            </a:rPr>
            <a:t>Приемы дифференцированного обучения</a:t>
          </a:r>
        </a:p>
      </dgm:t>
    </dgm:pt>
    <dgm:pt modelId="{78E2C8DC-30AA-4C54-B37D-7232C891CA3B}" type="parTrans" cxnId="{3145860E-0452-4CAD-83BA-91ED986A8E85}">
      <dgm:prSet/>
      <dgm:spPr/>
      <dgm:t>
        <a:bodyPr/>
        <a:lstStyle/>
        <a:p>
          <a:endParaRPr lang="ru-RU"/>
        </a:p>
      </dgm:t>
    </dgm:pt>
    <dgm:pt modelId="{A625DF89-A45E-4F2A-A773-870516702577}" type="sibTrans" cxnId="{3145860E-0452-4CAD-83BA-91ED986A8E85}">
      <dgm:prSet/>
      <dgm:spPr/>
      <dgm:t>
        <a:bodyPr/>
        <a:lstStyle/>
        <a:p>
          <a:endParaRPr lang="ru-RU"/>
        </a:p>
      </dgm:t>
    </dgm:pt>
    <dgm:pt modelId="{5B2AE77C-71AD-4591-A092-B65122650FD0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>
              <a:solidFill>
                <a:schemeClr val="accent2"/>
              </a:solidFill>
            </a:rPr>
            <a:t>Жокей и лошадь</a:t>
          </a:r>
          <a:endParaRPr lang="ru-RU" dirty="0">
            <a:solidFill>
              <a:schemeClr val="accent2"/>
            </a:solidFill>
          </a:endParaRPr>
        </a:p>
      </dgm:t>
    </dgm:pt>
    <dgm:pt modelId="{D9470A62-0DDF-40B9-B78A-7DA0DB18F2D5}" type="parTrans" cxnId="{C22C7D78-5B3C-40B6-988F-A0E0D2C4721B}">
      <dgm:prSet/>
      <dgm:spPr/>
      <dgm:t>
        <a:bodyPr/>
        <a:lstStyle/>
        <a:p>
          <a:endParaRPr lang="ru-RU"/>
        </a:p>
      </dgm:t>
    </dgm:pt>
    <dgm:pt modelId="{488B9E4E-CABF-4243-9696-E1956B9B887D}" type="sibTrans" cxnId="{C22C7D78-5B3C-40B6-988F-A0E0D2C4721B}">
      <dgm:prSet/>
      <dgm:spPr/>
      <dgm:t>
        <a:bodyPr/>
        <a:lstStyle/>
        <a:p>
          <a:endParaRPr lang="ru-RU"/>
        </a:p>
      </dgm:t>
    </dgm:pt>
    <dgm:pt modelId="{8D282553-FEE5-45FB-B328-0AEA6898EEDB}">
      <dgm:prSet phldrT="[Текст]"/>
      <dgm:spPr>
        <a:solidFill>
          <a:srgbClr val="FFFF00"/>
        </a:solidFill>
        <a:ln>
          <a:solidFill>
            <a:srgbClr val="FFFF00"/>
          </a:solidFill>
        </a:ln>
      </dgm:spPr>
      <dgm:t>
        <a:bodyPr/>
        <a:lstStyle/>
        <a:p>
          <a:r>
            <a:rPr lang="ru-RU" b="1" dirty="0">
              <a:solidFill>
                <a:schemeClr val="accent2"/>
              </a:solidFill>
            </a:rPr>
            <a:t>Толстый и тонкий вопросы</a:t>
          </a:r>
          <a:r>
            <a:rPr lang="ru-RU" dirty="0">
              <a:solidFill>
                <a:schemeClr val="accent2"/>
              </a:solidFill>
            </a:rPr>
            <a:t> </a:t>
          </a:r>
        </a:p>
      </dgm:t>
    </dgm:pt>
    <dgm:pt modelId="{F34F2338-1D86-43FA-A460-F415DB6DF1F2}" type="parTrans" cxnId="{2CF2543D-D621-40D1-9188-A824D1A91D52}">
      <dgm:prSet/>
      <dgm:spPr/>
      <dgm:t>
        <a:bodyPr/>
        <a:lstStyle/>
        <a:p>
          <a:endParaRPr lang="ru-RU"/>
        </a:p>
      </dgm:t>
    </dgm:pt>
    <dgm:pt modelId="{20F3262E-3C2B-4584-BBC7-84F20B4A7A4E}" type="sibTrans" cxnId="{2CF2543D-D621-40D1-9188-A824D1A91D52}">
      <dgm:prSet/>
      <dgm:spPr/>
      <dgm:t>
        <a:bodyPr/>
        <a:lstStyle/>
        <a:p>
          <a:endParaRPr lang="ru-RU"/>
        </a:p>
      </dgm:t>
    </dgm:pt>
    <dgm:pt modelId="{7DFCA725-472E-4C55-97F3-24E590E6CBF5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ru-RU" sz="1800" b="1" dirty="0"/>
            <a:t>Кластер</a:t>
          </a:r>
        </a:p>
      </dgm:t>
    </dgm:pt>
    <dgm:pt modelId="{823E3B34-E0C4-40EC-B7AF-1CCD871722BA}" type="parTrans" cxnId="{590361B5-9C5A-4377-8947-62D3A0650EEB}">
      <dgm:prSet/>
      <dgm:spPr/>
      <dgm:t>
        <a:bodyPr/>
        <a:lstStyle/>
        <a:p>
          <a:endParaRPr lang="ru-RU"/>
        </a:p>
      </dgm:t>
    </dgm:pt>
    <dgm:pt modelId="{B4628A81-76D3-445A-90BF-D2A3E314BDBE}" type="sibTrans" cxnId="{590361B5-9C5A-4377-8947-62D3A0650EEB}">
      <dgm:prSet/>
      <dgm:spPr/>
      <dgm:t>
        <a:bodyPr/>
        <a:lstStyle/>
        <a:p>
          <a:endParaRPr lang="ru-RU"/>
        </a:p>
      </dgm:t>
    </dgm:pt>
    <dgm:pt modelId="{81348782-5840-4FE9-87A8-327CA0C8494D}">
      <dgm:prSet/>
      <dgm:spPr>
        <a:solidFill>
          <a:srgbClr val="FF0000"/>
        </a:solidFill>
      </dgm:spPr>
      <dgm:t>
        <a:bodyPr/>
        <a:lstStyle/>
        <a:p>
          <a:r>
            <a:rPr lang="ru-RU" b="1" dirty="0"/>
            <a:t>Исключи лишнее</a:t>
          </a:r>
          <a:r>
            <a:rPr lang="ru-RU" dirty="0"/>
            <a:t> </a:t>
          </a:r>
        </a:p>
      </dgm:t>
    </dgm:pt>
    <dgm:pt modelId="{7BCFC859-A5F9-4C31-A73A-488F903172BB}" type="parTrans" cxnId="{DD9E9B84-1DB7-42C6-9368-2B0FE3FCE668}">
      <dgm:prSet/>
      <dgm:spPr/>
      <dgm:t>
        <a:bodyPr/>
        <a:lstStyle/>
        <a:p>
          <a:endParaRPr lang="ru-RU"/>
        </a:p>
      </dgm:t>
    </dgm:pt>
    <dgm:pt modelId="{127A0EF0-EFE9-49ED-A332-1274398BF211}" type="sibTrans" cxnId="{DD9E9B84-1DB7-42C6-9368-2B0FE3FCE668}">
      <dgm:prSet/>
      <dgm:spPr/>
      <dgm:t>
        <a:bodyPr/>
        <a:lstStyle/>
        <a:p>
          <a:endParaRPr lang="ru-RU"/>
        </a:p>
      </dgm:t>
    </dgm:pt>
    <dgm:pt modelId="{D2203CC7-9F01-4C12-B6C4-5465292BFBB6}">
      <dgm:prSet/>
      <dgm:spPr>
        <a:solidFill>
          <a:srgbClr val="0070C0"/>
        </a:solidFill>
      </dgm:spPr>
      <dgm:t>
        <a:bodyPr/>
        <a:lstStyle/>
        <a:p>
          <a:r>
            <a:rPr lang="ru-RU" b="1" dirty="0"/>
            <a:t>Ложная альтернатива</a:t>
          </a:r>
          <a:r>
            <a:rPr lang="ru-RU" dirty="0"/>
            <a:t> </a:t>
          </a:r>
        </a:p>
      </dgm:t>
    </dgm:pt>
    <dgm:pt modelId="{9276A665-ECEF-413B-8ABB-A85A219AC47C}" type="parTrans" cxnId="{3F230B49-B4A7-493F-A147-FC63571BC6B0}">
      <dgm:prSet/>
      <dgm:spPr/>
      <dgm:t>
        <a:bodyPr/>
        <a:lstStyle/>
        <a:p>
          <a:endParaRPr lang="ru-RU"/>
        </a:p>
      </dgm:t>
    </dgm:pt>
    <dgm:pt modelId="{3B5C1F75-1367-4212-808D-B456399C46C3}" type="sibTrans" cxnId="{3F230B49-B4A7-493F-A147-FC63571BC6B0}">
      <dgm:prSet/>
      <dgm:spPr/>
      <dgm:t>
        <a:bodyPr/>
        <a:lstStyle/>
        <a:p>
          <a:endParaRPr lang="ru-RU"/>
        </a:p>
      </dgm:t>
    </dgm:pt>
    <dgm:pt modelId="{ECFA2BE8-09D0-4498-A66B-78C8B309669E}">
      <dgm:prSet/>
      <dgm:spPr>
        <a:solidFill>
          <a:srgbClr val="7030A0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b="1" dirty="0"/>
            <a:t>Шесть шляп </a:t>
          </a:r>
          <a:endParaRPr lang="ru-RU" dirty="0"/>
        </a:p>
      </dgm:t>
    </dgm:pt>
    <dgm:pt modelId="{8022AEC1-61A5-4357-8DFC-042E979D8E64}" type="parTrans" cxnId="{094B8B34-9EBE-47A1-A748-AC7A4E4D57C9}">
      <dgm:prSet/>
      <dgm:spPr/>
      <dgm:t>
        <a:bodyPr/>
        <a:lstStyle/>
        <a:p>
          <a:endParaRPr lang="ru-RU"/>
        </a:p>
      </dgm:t>
    </dgm:pt>
    <dgm:pt modelId="{B9A9C56C-1AF7-4DA1-824D-8B1656E86D8E}" type="sibTrans" cxnId="{094B8B34-9EBE-47A1-A748-AC7A4E4D57C9}">
      <dgm:prSet/>
      <dgm:spPr/>
      <dgm:t>
        <a:bodyPr/>
        <a:lstStyle/>
        <a:p>
          <a:endParaRPr lang="ru-RU"/>
        </a:p>
      </dgm:t>
    </dgm:pt>
    <dgm:pt modelId="{4576F07C-7238-40B6-AB32-18C2A7F8FE45}" type="pres">
      <dgm:prSet presAssocID="{B854378B-3318-4B38-978B-F19358A4268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6A4E502-B069-4EF4-BF78-366CDE10BFCE}" type="pres">
      <dgm:prSet presAssocID="{F9EB366F-DA11-49B6-9175-CF9B57D601FF}" presName="centerShape" presStyleLbl="node0" presStyleIdx="0" presStyleCnt="1" custScaleX="156088" custScaleY="162512" custLinFactNeighborX="-3368" custLinFactNeighborY="-890"/>
      <dgm:spPr/>
    </dgm:pt>
    <dgm:pt modelId="{3C45C126-63ED-46EC-9671-BC18B680298E}" type="pres">
      <dgm:prSet presAssocID="{ECFA2BE8-09D0-4498-A66B-78C8B309669E}" presName="node" presStyleLbl="node1" presStyleIdx="0" presStyleCnt="6" custScaleX="168944" custScaleY="159706" custRadScaleRad="91569" custRadScaleInc="-27161">
        <dgm:presLayoutVars>
          <dgm:bulletEnabled val="1"/>
        </dgm:presLayoutVars>
      </dgm:prSet>
      <dgm:spPr/>
    </dgm:pt>
    <dgm:pt modelId="{258C921F-60F4-4F3D-8DC6-B1BA6ED4F5CB}" type="pres">
      <dgm:prSet presAssocID="{ECFA2BE8-09D0-4498-A66B-78C8B309669E}" presName="dummy" presStyleCnt="0"/>
      <dgm:spPr/>
    </dgm:pt>
    <dgm:pt modelId="{9EBFA13B-0028-4DAD-9B27-C37740B5AE29}" type="pres">
      <dgm:prSet presAssocID="{B9A9C56C-1AF7-4DA1-824D-8B1656E86D8E}" presName="sibTrans" presStyleLbl="sibTrans2D1" presStyleIdx="0" presStyleCnt="6"/>
      <dgm:spPr/>
    </dgm:pt>
    <dgm:pt modelId="{2EDB65D8-A938-4101-B18D-04B19A923DCF}" type="pres">
      <dgm:prSet presAssocID="{81348782-5840-4FE9-87A8-327CA0C8494D}" presName="node" presStyleLbl="node1" presStyleIdx="1" presStyleCnt="6" custScaleX="161401" custScaleY="158466" custRadScaleRad="114297" custRadScaleInc="-18616">
        <dgm:presLayoutVars>
          <dgm:bulletEnabled val="1"/>
        </dgm:presLayoutVars>
      </dgm:prSet>
      <dgm:spPr/>
    </dgm:pt>
    <dgm:pt modelId="{D57BC04D-FAF3-4A17-BF6F-0AD657EAC488}" type="pres">
      <dgm:prSet presAssocID="{81348782-5840-4FE9-87A8-327CA0C8494D}" presName="dummy" presStyleCnt="0"/>
      <dgm:spPr/>
    </dgm:pt>
    <dgm:pt modelId="{56419327-FD75-486A-BF6B-BE4D38C15871}" type="pres">
      <dgm:prSet presAssocID="{127A0EF0-EFE9-49ED-A332-1274398BF211}" presName="sibTrans" presStyleLbl="sibTrans2D1" presStyleIdx="1" presStyleCnt="6" custScaleX="127323" custScaleY="104179"/>
      <dgm:spPr/>
    </dgm:pt>
    <dgm:pt modelId="{973C9943-6C06-49F0-BB21-9E746D2E51A3}" type="pres">
      <dgm:prSet presAssocID="{5B2AE77C-71AD-4591-A092-B65122650FD0}" presName="node" presStyleLbl="node1" presStyleIdx="2" presStyleCnt="6" custScaleX="155383" custScaleY="148936" custRadScaleRad="108806" custRadScaleInc="-51953">
        <dgm:presLayoutVars>
          <dgm:bulletEnabled val="1"/>
        </dgm:presLayoutVars>
      </dgm:prSet>
      <dgm:spPr/>
    </dgm:pt>
    <dgm:pt modelId="{A7DCED6A-B945-4A07-B55A-95039592F7A1}" type="pres">
      <dgm:prSet presAssocID="{5B2AE77C-71AD-4591-A092-B65122650FD0}" presName="dummy" presStyleCnt="0"/>
      <dgm:spPr/>
    </dgm:pt>
    <dgm:pt modelId="{54E6A792-43F1-4AC4-A88E-B64C03F6C429}" type="pres">
      <dgm:prSet presAssocID="{488B9E4E-CABF-4243-9696-E1956B9B887D}" presName="sibTrans" presStyleLbl="sibTrans2D1" presStyleIdx="2" presStyleCnt="6"/>
      <dgm:spPr/>
    </dgm:pt>
    <dgm:pt modelId="{4A3EB38F-4A82-4836-8E9A-948E47F3405F}" type="pres">
      <dgm:prSet presAssocID="{8D282553-FEE5-45FB-B328-0AEA6898EEDB}" presName="node" presStyleLbl="node1" presStyleIdx="3" presStyleCnt="6" custScaleX="165362" custScaleY="147085" custRadScaleRad="79634" custRadScaleInc="1633">
        <dgm:presLayoutVars>
          <dgm:bulletEnabled val="1"/>
        </dgm:presLayoutVars>
      </dgm:prSet>
      <dgm:spPr/>
    </dgm:pt>
    <dgm:pt modelId="{E44074EB-0AF1-493D-9DD3-DF25A31F87CB}" type="pres">
      <dgm:prSet presAssocID="{8D282553-FEE5-45FB-B328-0AEA6898EEDB}" presName="dummy" presStyleCnt="0"/>
      <dgm:spPr/>
    </dgm:pt>
    <dgm:pt modelId="{E7EA131F-1D55-47F2-8343-75A683F6202A}" type="pres">
      <dgm:prSet presAssocID="{20F3262E-3C2B-4584-BBC7-84F20B4A7A4E}" presName="sibTrans" presStyleLbl="sibTrans2D1" presStyleIdx="3" presStyleCnt="6"/>
      <dgm:spPr/>
    </dgm:pt>
    <dgm:pt modelId="{E237FD95-6C4D-4646-9E76-9DA4CFF379B0}" type="pres">
      <dgm:prSet presAssocID="{D2203CC7-9F01-4C12-B6C4-5465292BFBB6}" presName="node" presStyleLbl="node1" presStyleIdx="4" presStyleCnt="6" custScaleX="161327" custScaleY="158082" custRadScaleRad="116958" custRadScaleInc="18155">
        <dgm:presLayoutVars>
          <dgm:bulletEnabled val="1"/>
        </dgm:presLayoutVars>
      </dgm:prSet>
      <dgm:spPr/>
    </dgm:pt>
    <dgm:pt modelId="{DAD2E08F-BF08-43C5-9F91-BE4386B89645}" type="pres">
      <dgm:prSet presAssocID="{D2203CC7-9F01-4C12-B6C4-5465292BFBB6}" presName="dummy" presStyleCnt="0"/>
      <dgm:spPr/>
    </dgm:pt>
    <dgm:pt modelId="{ACF3D18C-77E9-4D41-9720-C9C53E9622E9}" type="pres">
      <dgm:prSet presAssocID="{3B5C1F75-1367-4212-808D-B456399C46C3}" presName="sibTrans" presStyleLbl="sibTrans2D1" presStyleIdx="4" presStyleCnt="6" custScaleX="106108" custScaleY="88643" custLinFactNeighborX="-15767" custLinFactNeighborY="1150"/>
      <dgm:spPr/>
    </dgm:pt>
    <dgm:pt modelId="{054F5484-16CD-4498-A63A-A3FAE90ADB01}" type="pres">
      <dgm:prSet presAssocID="{7DFCA725-472E-4C55-97F3-24E590E6CBF5}" presName="node" presStyleLbl="node1" presStyleIdx="5" presStyleCnt="6" custScaleX="166359" custScaleY="170974" custRadScaleRad="124473" custRadScaleInc="-23519">
        <dgm:presLayoutVars>
          <dgm:bulletEnabled val="1"/>
        </dgm:presLayoutVars>
      </dgm:prSet>
      <dgm:spPr/>
    </dgm:pt>
    <dgm:pt modelId="{1B875F00-3ACD-4C45-BF0B-02BE9ECBE185}" type="pres">
      <dgm:prSet presAssocID="{7DFCA725-472E-4C55-97F3-24E590E6CBF5}" presName="dummy" presStyleCnt="0"/>
      <dgm:spPr/>
    </dgm:pt>
    <dgm:pt modelId="{96506946-530C-4450-8058-BF9EEFCF3F8B}" type="pres">
      <dgm:prSet presAssocID="{B4628A81-76D3-445A-90BF-D2A3E314BDBE}" presName="sibTrans" presStyleLbl="sibTrans2D1" presStyleIdx="5" presStyleCnt="6"/>
      <dgm:spPr/>
    </dgm:pt>
  </dgm:ptLst>
  <dgm:cxnLst>
    <dgm:cxn modelId="{65AA4406-B74E-40B0-8C03-756EEABF35F0}" type="presOf" srcId="{B4628A81-76D3-445A-90BF-D2A3E314BDBE}" destId="{96506946-530C-4450-8058-BF9EEFCF3F8B}" srcOrd="0" destOrd="0" presId="urn:microsoft.com/office/officeart/2005/8/layout/radial6"/>
    <dgm:cxn modelId="{3145860E-0452-4CAD-83BA-91ED986A8E85}" srcId="{B854378B-3318-4B38-978B-F19358A4268E}" destId="{F9EB366F-DA11-49B6-9175-CF9B57D601FF}" srcOrd="0" destOrd="0" parTransId="{78E2C8DC-30AA-4C54-B37D-7232C891CA3B}" sibTransId="{A625DF89-A45E-4F2A-A773-870516702577}"/>
    <dgm:cxn modelId="{7E31BD22-CC32-4638-BA96-73CA764D1883}" type="presOf" srcId="{ECFA2BE8-09D0-4498-A66B-78C8B309669E}" destId="{3C45C126-63ED-46EC-9671-BC18B680298E}" srcOrd="0" destOrd="0" presId="urn:microsoft.com/office/officeart/2005/8/layout/radial6"/>
    <dgm:cxn modelId="{094B8B34-9EBE-47A1-A748-AC7A4E4D57C9}" srcId="{F9EB366F-DA11-49B6-9175-CF9B57D601FF}" destId="{ECFA2BE8-09D0-4498-A66B-78C8B309669E}" srcOrd="0" destOrd="0" parTransId="{8022AEC1-61A5-4357-8DFC-042E979D8E64}" sibTransId="{B9A9C56C-1AF7-4DA1-824D-8B1656E86D8E}"/>
    <dgm:cxn modelId="{6ABF463C-5502-4CFC-8AF2-C8ACE88D1F41}" type="presOf" srcId="{D2203CC7-9F01-4C12-B6C4-5465292BFBB6}" destId="{E237FD95-6C4D-4646-9E76-9DA4CFF379B0}" srcOrd="0" destOrd="0" presId="urn:microsoft.com/office/officeart/2005/8/layout/radial6"/>
    <dgm:cxn modelId="{2CF2543D-D621-40D1-9188-A824D1A91D52}" srcId="{F9EB366F-DA11-49B6-9175-CF9B57D601FF}" destId="{8D282553-FEE5-45FB-B328-0AEA6898EEDB}" srcOrd="3" destOrd="0" parTransId="{F34F2338-1D86-43FA-A460-F415DB6DF1F2}" sibTransId="{20F3262E-3C2B-4584-BBC7-84F20B4A7A4E}"/>
    <dgm:cxn modelId="{1F8EF144-C9EE-48DB-82CF-AAE99B7A08E3}" type="presOf" srcId="{488B9E4E-CABF-4243-9696-E1956B9B887D}" destId="{54E6A792-43F1-4AC4-A88E-B64C03F6C429}" srcOrd="0" destOrd="0" presId="urn:microsoft.com/office/officeart/2005/8/layout/radial6"/>
    <dgm:cxn modelId="{3F230B49-B4A7-493F-A147-FC63571BC6B0}" srcId="{F9EB366F-DA11-49B6-9175-CF9B57D601FF}" destId="{D2203CC7-9F01-4C12-B6C4-5465292BFBB6}" srcOrd="4" destOrd="0" parTransId="{9276A665-ECEF-413B-8ABB-A85A219AC47C}" sibTransId="{3B5C1F75-1367-4212-808D-B456399C46C3}"/>
    <dgm:cxn modelId="{C22C7D78-5B3C-40B6-988F-A0E0D2C4721B}" srcId="{F9EB366F-DA11-49B6-9175-CF9B57D601FF}" destId="{5B2AE77C-71AD-4591-A092-B65122650FD0}" srcOrd="2" destOrd="0" parTransId="{D9470A62-0DDF-40B9-B78A-7DA0DB18F2D5}" sibTransId="{488B9E4E-CABF-4243-9696-E1956B9B887D}"/>
    <dgm:cxn modelId="{DD9E9B84-1DB7-42C6-9368-2B0FE3FCE668}" srcId="{F9EB366F-DA11-49B6-9175-CF9B57D601FF}" destId="{81348782-5840-4FE9-87A8-327CA0C8494D}" srcOrd="1" destOrd="0" parTransId="{7BCFC859-A5F9-4C31-A73A-488F903172BB}" sibTransId="{127A0EF0-EFE9-49ED-A332-1274398BF211}"/>
    <dgm:cxn modelId="{44AFF18C-59FC-4FE3-97BF-9B9FBA7FF048}" type="presOf" srcId="{8D282553-FEE5-45FB-B328-0AEA6898EEDB}" destId="{4A3EB38F-4A82-4836-8E9A-948E47F3405F}" srcOrd="0" destOrd="0" presId="urn:microsoft.com/office/officeart/2005/8/layout/radial6"/>
    <dgm:cxn modelId="{4FD88C96-76D5-4A4B-800D-C3C36100E91D}" type="presOf" srcId="{3B5C1F75-1367-4212-808D-B456399C46C3}" destId="{ACF3D18C-77E9-4D41-9720-C9C53E9622E9}" srcOrd="0" destOrd="0" presId="urn:microsoft.com/office/officeart/2005/8/layout/radial6"/>
    <dgm:cxn modelId="{E474099F-6064-481C-A974-F40C6473246D}" type="presOf" srcId="{127A0EF0-EFE9-49ED-A332-1274398BF211}" destId="{56419327-FD75-486A-BF6B-BE4D38C15871}" srcOrd="0" destOrd="0" presId="urn:microsoft.com/office/officeart/2005/8/layout/radial6"/>
    <dgm:cxn modelId="{6592B3AB-B391-4396-9EDB-21BE98829079}" type="presOf" srcId="{5B2AE77C-71AD-4591-A092-B65122650FD0}" destId="{973C9943-6C06-49F0-BB21-9E746D2E51A3}" srcOrd="0" destOrd="0" presId="urn:microsoft.com/office/officeart/2005/8/layout/radial6"/>
    <dgm:cxn modelId="{981ACDAC-533C-436A-A10B-6E0173ECCC98}" type="presOf" srcId="{20F3262E-3C2B-4584-BBC7-84F20B4A7A4E}" destId="{E7EA131F-1D55-47F2-8343-75A683F6202A}" srcOrd="0" destOrd="0" presId="urn:microsoft.com/office/officeart/2005/8/layout/radial6"/>
    <dgm:cxn modelId="{590361B5-9C5A-4377-8947-62D3A0650EEB}" srcId="{F9EB366F-DA11-49B6-9175-CF9B57D601FF}" destId="{7DFCA725-472E-4C55-97F3-24E590E6CBF5}" srcOrd="5" destOrd="0" parTransId="{823E3B34-E0C4-40EC-B7AF-1CCD871722BA}" sibTransId="{B4628A81-76D3-445A-90BF-D2A3E314BDBE}"/>
    <dgm:cxn modelId="{BE9316BB-CD58-4C79-9393-471864CD95D4}" type="presOf" srcId="{F9EB366F-DA11-49B6-9175-CF9B57D601FF}" destId="{F6A4E502-B069-4EF4-BF78-366CDE10BFCE}" srcOrd="0" destOrd="0" presId="urn:microsoft.com/office/officeart/2005/8/layout/radial6"/>
    <dgm:cxn modelId="{AA4349BB-ADD3-4CFA-AF04-2620D20319D2}" type="presOf" srcId="{B9A9C56C-1AF7-4DA1-824D-8B1656E86D8E}" destId="{9EBFA13B-0028-4DAD-9B27-C37740B5AE29}" srcOrd="0" destOrd="0" presId="urn:microsoft.com/office/officeart/2005/8/layout/radial6"/>
    <dgm:cxn modelId="{AEB781F3-3DF5-4FC0-BA84-F1A9DD67B734}" type="presOf" srcId="{81348782-5840-4FE9-87A8-327CA0C8494D}" destId="{2EDB65D8-A938-4101-B18D-04B19A923DCF}" srcOrd="0" destOrd="0" presId="urn:microsoft.com/office/officeart/2005/8/layout/radial6"/>
    <dgm:cxn modelId="{4B29F2F4-9513-4562-B22F-FB72A1DB0B9B}" type="presOf" srcId="{7DFCA725-472E-4C55-97F3-24E590E6CBF5}" destId="{054F5484-16CD-4498-A63A-A3FAE90ADB01}" srcOrd="0" destOrd="0" presId="urn:microsoft.com/office/officeart/2005/8/layout/radial6"/>
    <dgm:cxn modelId="{B26AFCFB-166F-422F-B875-00BBADEABD56}" type="presOf" srcId="{B854378B-3318-4B38-978B-F19358A4268E}" destId="{4576F07C-7238-40B6-AB32-18C2A7F8FE45}" srcOrd="0" destOrd="0" presId="urn:microsoft.com/office/officeart/2005/8/layout/radial6"/>
    <dgm:cxn modelId="{F5A73160-A098-41B0-8CA4-71E6952B9F8C}" type="presParOf" srcId="{4576F07C-7238-40B6-AB32-18C2A7F8FE45}" destId="{F6A4E502-B069-4EF4-BF78-366CDE10BFCE}" srcOrd="0" destOrd="0" presId="urn:microsoft.com/office/officeart/2005/8/layout/radial6"/>
    <dgm:cxn modelId="{25A8F181-157D-4092-ACF4-17FEABF93736}" type="presParOf" srcId="{4576F07C-7238-40B6-AB32-18C2A7F8FE45}" destId="{3C45C126-63ED-46EC-9671-BC18B680298E}" srcOrd="1" destOrd="0" presId="urn:microsoft.com/office/officeart/2005/8/layout/radial6"/>
    <dgm:cxn modelId="{994FC763-1420-4336-A59A-DD4A026F7F69}" type="presParOf" srcId="{4576F07C-7238-40B6-AB32-18C2A7F8FE45}" destId="{258C921F-60F4-4F3D-8DC6-B1BA6ED4F5CB}" srcOrd="2" destOrd="0" presId="urn:microsoft.com/office/officeart/2005/8/layout/radial6"/>
    <dgm:cxn modelId="{1393C2E9-7B8F-44D8-9BDB-89027BE54A9E}" type="presParOf" srcId="{4576F07C-7238-40B6-AB32-18C2A7F8FE45}" destId="{9EBFA13B-0028-4DAD-9B27-C37740B5AE29}" srcOrd="3" destOrd="0" presId="urn:microsoft.com/office/officeart/2005/8/layout/radial6"/>
    <dgm:cxn modelId="{7C1F6531-6FDF-4757-9E9A-1D3D5B01C43A}" type="presParOf" srcId="{4576F07C-7238-40B6-AB32-18C2A7F8FE45}" destId="{2EDB65D8-A938-4101-B18D-04B19A923DCF}" srcOrd="4" destOrd="0" presId="urn:microsoft.com/office/officeart/2005/8/layout/radial6"/>
    <dgm:cxn modelId="{FA043F60-0037-43AB-9A2A-10BC9D02B706}" type="presParOf" srcId="{4576F07C-7238-40B6-AB32-18C2A7F8FE45}" destId="{D57BC04D-FAF3-4A17-BF6F-0AD657EAC488}" srcOrd="5" destOrd="0" presId="urn:microsoft.com/office/officeart/2005/8/layout/radial6"/>
    <dgm:cxn modelId="{7F2753F9-E01D-4BDC-AED0-B52535591917}" type="presParOf" srcId="{4576F07C-7238-40B6-AB32-18C2A7F8FE45}" destId="{56419327-FD75-486A-BF6B-BE4D38C15871}" srcOrd="6" destOrd="0" presId="urn:microsoft.com/office/officeart/2005/8/layout/radial6"/>
    <dgm:cxn modelId="{43DEEDA3-1546-4889-8FEF-CB8B9FC7958A}" type="presParOf" srcId="{4576F07C-7238-40B6-AB32-18C2A7F8FE45}" destId="{973C9943-6C06-49F0-BB21-9E746D2E51A3}" srcOrd="7" destOrd="0" presId="urn:microsoft.com/office/officeart/2005/8/layout/radial6"/>
    <dgm:cxn modelId="{83C288C5-7D59-43A0-BB6F-E7A74AC61435}" type="presParOf" srcId="{4576F07C-7238-40B6-AB32-18C2A7F8FE45}" destId="{A7DCED6A-B945-4A07-B55A-95039592F7A1}" srcOrd="8" destOrd="0" presId="urn:microsoft.com/office/officeart/2005/8/layout/radial6"/>
    <dgm:cxn modelId="{52ABE85A-5EB4-4CF4-B72D-C3DBF5455B09}" type="presParOf" srcId="{4576F07C-7238-40B6-AB32-18C2A7F8FE45}" destId="{54E6A792-43F1-4AC4-A88E-B64C03F6C429}" srcOrd="9" destOrd="0" presId="urn:microsoft.com/office/officeart/2005/8/layout/radial6"/>
    <dgm:cxn modelId="{8B8CFFE3-1C1E-4E47-A497-4D12067D4EB0}" type="presParOf" srcId="{4576F07C-7238-40B6-AB32-18C2A7F8FE45}" destId="{4A3EB38F-4A82-4836-8E9A-948E47F3405F}" srcOrd="10" destOrd="0" presId="urn:microsoft.com/office/officeart/2005/8/layout/radial6"/>
    <dgm:cxn modelId="{49D48916-7BCA-4527-AE1F-6B318A41461E}" type="presParOf" srcId="{4576F07C-7238-40B6-AB32-18C2A7F8FE45}" destId="{E44074EB-0AF1-493D-9DD3-DF25A31F87CB}" srcOrd="11" destOrd="0" presId="urn:microsoft.com/office/officeart/2005/8/layout/radial6"/>
    <dgm:cxn modelId="{DAD27F00-0A48-4054-9B45-210C8059BDBB}" type="presParOf" srcId="{4576F07C-7238-40B6-AB32-18C2A7F8FE45}" destId="{E7EA131F-1D55-47F2-8343-75A683F6202A}" srcOrd="12" destOrd="0" presId="urn:microsoft.com/office/officeart/2005/8/layout/radial6"/>
    <dgm:cxn modelId="{C4817BE4-DCB8-499A-BA9E-BE828691E74A}" type="presParOf" srcId="{4576F07C-7238-40B6-AB32-18C2A7F8FE45}" destId="{E237FD95-6C4D-4646-9E76-9DA4CFF379B0}" srcOrd="13" destOrd="0" presId="urn:microsoft.com/office/officeart/2005/8/layout/radial6"/>
    <dgm:cxn modelId="{71686696-7728-4C36-9116-042BD57CA425}" type="presParOf" srcId="{4576F07C-7238-40B6-AB32-18C2A7F8FE45}" destId="{DAD2E08F-BF08-43C5-9F91-BE4386B89645}" srcOrd="14" destOrd="0" presId="urn:microsoft.com/office/officeart/2005/8/layout/radial6"/>
    <dgm:cxn modelId="{34F33D2A-831B-4F9A-A553-4158761872CF}" type="presParOf" srcId="{4576F07C-7238-40B6-AB32-18C2A7F8FE45}" destId="{ACF3D18C-77E9-4D41-9720-C9C53E9622E9}" srcOrd="15" destOrd="0" presId="urn:microsoft.com/office/officeart/2005/8/layout/radial6"/>
    <dgm:cxn modelId="{531371C6-F3AC-4A4C-A258-8527E7354A76}" type="presParOf" srcId="{4576F07C-7238-40B6-AB32-18C2A7F8FE45}" destId="{054F5484-16CD-4498-A63A-A3FAE90ADB01}" srcOrd="16" destOrd="0" presId="urn:microsoft.com/office/officeart/2005/8/layout/radial6"/>
    <dgm:cxn modelId="{A33563F9-9647-4F0B-AF7F-95143FBA007F}" type="presParOf" srcId="{4576F07C-7238-40B6-AB32-18C2A7F8FE45}" destId="{1B875F00-3ACD-4C45-BF0B-02BE9ECBE185}" srcOrd="17" destOrd="0" presId="urn:microsoft.com/office/officeart/2005/8/layout/radial6"/>
    <dgm:cxn modelId="{15C369CF-0FF9-40B9-9BDD-59EF249536CE}" type="presParOf" srcId="{4576F07C-7238-40B6-AB32-18C2A7F8FE45}" destId="{96506946-530C-4450-8058-BF9EEFCF3F8B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CBB222-D4ED-4E1C-ABAD-1774D65FB9F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1BAD17-DFE7-43E9-87B1-24534BA1303E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/>
            <a:t>Боги</a:t>
          </a:r>
        </a:p>
      </dgm:t>
    </dgm:pt>
    <dgm:pt modelId="{0F05848F-8642-485B-9A2B-8DD6F9D50CB5}" type="parTrans" cxnId="{2CDBF5C3-33C3-4868-B8FB-1D55576D2B77}">
      <dgm:prSet/>
      <dgm:spPr/>
      <dgm:t>
        <a:bodyPr/>
        <a:lstStyle/>
        <a:p>
          <a:endParaRPr lang="ru-RU"/>
        </a:p>
      </dgm:t>
    </dgm:pt>
    <dgm:pt modelId="{00D13533-B6C6-4046-8112-0370D3AF7225}" type="sibTrans" cxnId="{2CDBF5C3-33C3-4868-B8FB-1D55576D2B77}">
      <dgm:prSet/>
      <dgm:spPr/>
      <dgm:t>
        <a:bodyPr/>
        <a:lstStyle/>
        <a:p>
          <a:endParaRPr lang="ru-RU"/>
        </a:p>
      </dgm:t>
    </dgm:pt>
    <dgm:pt modelId="{612E4208-56C7-4B99-A7E0-61D20E178E55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/>
            <a:t>Амон-Ра</a:t>
          </a:r>
        </a:p>
      </dgm:t>
    </dgm:pt>
    <dgm:pt modelId="{0E39F0AE-9D13-48F8-8098-968BE4955ECF}" type="parTrans" cxnId="{4E80A90E-054F-4C8F-86A4-61A9B5AD18E9}">
      <dgm:prSet/>
      <dgm:spPr/>
      <dgm:t>
        <a:bodyPr/>
        <a:lstStyle/>
        <a:p>
          <a:endParaRPr lang="ru-RU"/>
        </a:p>
      </dgm:t>
    </dgm:pt>
    <dgm:pt modelId="{7136AB38-E6FC-40A7-B39D-699FAA70AB38}" type="sibTrans" cxnId="{4E80A90E-054F-4C8F-86A4-61A9B5AD18E9}">
      <dgm:prSet/>
      <dgm:spPr/>
      <dgm:t>
        <a:bodyPr/>
        <a:lstStyle/>
        <a:p>
          <a:endParaRPr lang="ru-RU"/>
        </a:p>
      </dgm:t>
    </dgm:pt>
    <dgm:pt modelId="{2293AD20-071D-4AD9-8386-42C362EF800D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/>
            <a:t>Тот</a:t>
          </a:r>
        </a:p>
      </dgm:t>
    </dgm:pt>
    <dgm:pt modelId="{D9E68316-C2D4-4CD1-BABF-ECB37CA5EB3A}" type="parTrans" cxnId="{9F9B5657-A484-4E84-8885-1686CF348081}">
      <dgm:prSet/>
      <dgm:spPr/>
      <dgm:t>
        <a:bodyPr/>
        <a:lstStyle/>
        <a:p>
          <a:endParaRPr lang="ru-RU"/>
        </a:p>
      </dgm:t>
    </dgm:pt>
    <dgm:pt modelId="{21CE210C-6BB9-4900-A14B-B3639F576D6C}" type="sibTrans" cxnId="{9F9B5657-A484-4E84-8885-1686CF348081}">
      <dgm:prSet/>
      <dgm:spPr/>
      <dgm:t>
        <a:bodyPr/>
        <a:lstStyle/>
        <a:p>
          <a:endParaRPr lang="ru-RU"/>
        </a:p>
      </dgm:t>
    </dgm:pt>
    <dgm:pt modelId="{4797FFD7-DC47-44A9-A0B1-2C1BF5294AA2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/>
            <a:t>Нут</a:t>
          </a:r>
        </a:p>
      </dgm:t>
    </dgm:pt>
    <dgm:pt modelId="{5C7C187E-0D74-4401-BE13-B9AD1B964319}" type="parTrans" cxnId="{3F90E8D2-82CE-4366-9E92-84DF23F6D49C}">
      <dgm:prSet/>
      <dgm:spPr/>
      <dgm:t>
        <a:bodyPr/>
        <a:lstStyle/>
        <a:p>
          <a:endParaRPr lang="ru-RU"/>
        </a:p>
      </dgm:t>
    </dgm:pt>
    <dgm:pt modelId="{B784C20F-B322-467B-AE4E-BBDAE13927D8}" type="sibTrans" cxnId="{3F90E8D2-82CE-4366-9E92-84DF23F6D49C}">
      <dgm:prSet/>
      <dgm:spPr/>
      <dgm:t>
        <a:bodyPr/>
        <a:lstStyle/>
        <a:p>
          <a:endParaRPr lang="ru-RU"/>
        </a:p>
      </dgm:t>
    </dgm:pt>
    <dgm:pt modelId="{9B5C7BBA-2070-486E-AE7B-26527C76AB32}">
      <dgm:prSet phldrT="[Текст]"/>
      <dgm:spPr>
        <a:solidFill>
          <a:srgbClr val="FFFF00"/>
        </a:solidFill>
      </dgm:spPr>
      <dgm:t>
        <a:bodyPr/>
        <a:lstStyle/>
        <a:p>
          <a:r>
            <a:rPr lang="ru-RU" dirty="0">
              <a:solidFill>
                <a:srgbClr val="FF0000"/>
              </a:solidFill>
            </a:rPr>
            <a:t>Геб</a:t>
          </a:r>
        </a:p>
      </dgm:t>
    </dgm:pt>
    <dgm:pt modelId="{354424AB-E04F-44C8-A3F1-810F45768994}" type="parTrans" cxnId="{794B779F-3B88-4A19-B29C-26DA46839E79}">
      <dgm:prSet/>
      <dgm:spPr/>
      <dgm:t>
        <a:bodyPr/>
        <a:lstStyle/>
        <a:p>
          <a:endParaRPr lang="ru-RU"/>
        </a:p>
      </dgm:t>
    </dgm:pt>
    <dgm:pt modelId="{7912B057-803E-470A-8307-F2F61082B490}" type="sibTrans" cxnId="{794B779F-3B88-4A19-B29C-26DA46839E79}">
      <dgm:prSet/>
      <dgm:spPr/>
      <dgm:t>
        <a:bodyPr/>
        <a:lstStyle/>
        <a:p>
          <a:endParaRPr lang="ru-RU"/>
        </a:p>
      </dgm:t>
    </dgm:pt>
    <dgm:pt modelId="{B7273EAF-ABED-4060-88D1-3EAC9AE4C1AD}" type="pres">
      <dgm:prSet presAssocID="{A7CBB222-D4ED-4E1C-ABAD-1774D65FB9F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1BEDEEC-3AB9-4B8A-894F-A4E21FB235AC}" type="pres">
      <dgm:prSet presAssocID="{051BAD17-DFE7-43E9-87B1-24534BA1303E}" presName="centerShape" presStyleLbl="node0" presStyleIdx="0" presStyleCnt="1"/>
      <dgm:spPr/>
    </dgm:pt>
    <dgm:pt modelId="{EE8F0EF1-F7DC-48F2-AD37-5795C8BCA98B}" type="pres">
      <dgm:prSet presAssocID="{612E4208-56C7-4B99-A7E0-61D20E178E55}" presName="node" presStyleLbl="node1" presStyleIdx="0" presStyleCnt="4">
        <dgm:presLayoutVars>
          <dgm:bulletEnabled val="1"/>
        </dgm:presLayoutVars>
      </dgm:prSet>
      <dgm:spPr/>
    </dgm:pt>
    <dgm:pt modelId="{03BAE795-02C2-4AC9-A338-1FDFE359479A}" type="pres">
      <dgm:prSet presAssocID="{612E4208-56C7-4B99-A7E0-61D20E178E55}" presName="dummy" presStyleCnt="0"/>
      <dgm:spPr/>
    </dgm:pt>
    <dgm:pt modelId="{475F0497-5B59-419C-BC00-4E5D88CC2D3E}" type="pres">
      <dgm:prSet presAssocID="{7136AB38-E6FC-40A7-B39D-699FAA70AB38}" presName="sibTrans" presStyleLbl="sibTrans2D1" presStyleIdx="0" presStyleCnt="4"/>
      <dgm:spPr/>
    </dgm:pt>
    <dgm:pt modelId="{421DEB40-17D2-4AFF-B296-42E7508B35A4}" type="pres">
      <dgm:prSet presAssocID="{2293AD20-071D-4AD9-8386-42C362EF800D}" presName="node" presStyleLbl="node1" presStyleIdx="1" presStyleCnt="4">
        <dgm:presLayoutVars>
          <dgm:bulletEnabled val="1"/>
        </dgm:presLayoutVars>
      </dgm:prSet>
      <dgm:spPr/>
    </dgm:pt>
    <dgm:pt modelId="{6E143E38-BC92-44A2-830E-87AB4347DE88}" type="pres">
      <dgm:prSet presAssocID="{2293AD20-071D-4AD9-8386-42C362EF800D}" presName="dummy" presStyleCnt="0"/>
      <dgm:spPr/>
    </dgm:pt>
    <dgm:pt modelId="{776571E3-1C91-47D7-8173-FC5A1757A324}" type="pres">
      <dgm:prSet presAssocID="{21CE210C-6BB9-4900-A14B-B3639F576D6C}" presName="sibTrans" presStyleLbl="sibTrans2D1" presStyleIdx="1" presStyleCnt="4"/>
      <dgm:spPr/>
    </dgm:pt>
    <dgm:pt modelId="{FB20C81F-B496-43D0-8EB8-318862BBF8EE}" type="pres">
      <dgm:prSet presAssocID="{4797FFD7-DC47-44A9-A0B1-2C1BF5294AA2}" presName="node" presStyleLbl="node1" presStyleIdx="2" presStyleCnt="4">
        <dgm:presLayoutVars>
          <dgm:bulletEnabled val="1"/>
        </dgm:presLayoutVars>
      </dgm:prSet>
      <dgm:spPr/>
    </dgm:pt>
    <dgm:pt modelId="{B4D96220-52D5-4C1E-BB06-385AFA574151}" type="pres">
      <dgm:prSet presAssocID="{4797FFD7-DC47-44A9-A0B1-2C1BF5294AA2}" presName="dummy" presStyleCnt="0"/>
      <dgm:spPr/>
    </dgm:pt>
    <dgm:pt modelId="{44AB60C4-02DE-4644-AF59-2E1B46C3DFCE}" type="pres">
      <dgm:prSet presAssocID="{B784C20F-B322-467B-AE4E-BBDAE13927D8}" presName="sibTrans" presStyleLbl="sibTrans2D1" presStyleIdx="2" presStyleCnt="4"/>
      <dgm:spPr/>
    </dgm:pt>
    <dgm:pt modelId="{2F5955ED-C249-4E26-AD8F-FA3DF9921417}" type="pres">
      <dgm:prSet presAssocID="{9B5C7BBA-2070-486E-AE7B-26527C76AB32}" presName="node" presStyleLbl="node1" presStyleIdx="3" presStyleCnt="4">
        <dgm:presLayoutVars>
          <dgm:bulletEnabled val="1"/>
        </dgm:presLayoutVars>
      </dgm:prSet>
      <dgm:spPr/>
    </dgm:pt>
    <dgm:pt modelId="{80D11DD3-ABFF-4131-96E8-CEFAE4A784CE}" type="pres">
      <dgm:prSet presAssocID="{9B5C7BBA-2070-486E-AE7B-26527C76AB32}" presName="dummy" presStyleCnt="0"/>
      <dgm:spPr/>
    </dgm:pt>
    <dgm:pt modelId="{AEF5F58D-4F68-4FB4-ADE4-C737903183BA}" type="pres">
      <dgm:prSet presAssocID="{7912B057-803E-470A-8307-F2F61082B490}" presName="sibTrans" presStyleLbl="sibTrans2D1" presStyleIdx="3" presStyleCnt="4"/>
      <dgm:spPr/>
    </dgm:pt>
  </dgm:ptLst>
  <dgm:cxnLst>
    <dgm:cxn modelId="{4E80A90E-054F-4C8F-86A4-61A9B5AD18E9}" srcId="{051BAD17-DFE7-43E9-87B1-24534BA1303E}" destId="{612E4208-56C7-4B99-A7E0-61D20E178E55}" srcOrd="0" destOrd="0" parTransId="{0E39F0AE-9D13-48F8-8098-968BE4955ECF}" sibTransId="{7136AB38-E6FC-40A7-B39D-699FAA70AB38}"/>
    <dgm:cxn modelId="{1127BD3E-F214-4270-8646-9688F7482283}" type="presOf" srcId="{051BAD17-DFE7-43E9-87B1-24534BA1303E}" destId="{81BEDEEC-3AB9-4B8A-894F-A4E21FB235AC}" srcOrd="0" destOrd="0" presId="urn:microsoft.com/office/officeart/2005/8/layout/radial6"/>
    <dgm:cxn modelId="{52AC393F-A061-4FED-A1BA-F38A97ED2227}" type="presOf" srcId="{B784C20F-B322-467B-AE4E-BBDAE13927D8}" destId="{44AB60C4-02DE-4644-AF59-2E1B46C3DFCE}" srcOrd="0" destOrd="0" presId="urn:microsoft.com/office/officeart/2005/8/layout/radial6"/>
    <dgm:cxn modelId="{14E39063-85A3-4A18-B347-A2277B60A2B3}" type="presOf" srcId="{21CE210C-6BB9-4900-A14B-B3639F576D6C}" destId="{776571E3-1C91-47D7-8173-FC5A1757A324}" srcOrd="0" destOrd="0" presId="urn:microsoft.com/office/officeart/2005/8/layout/radial6"/>
    <dgm:cxn modelId="{3F1D8E67-60DC-4B57-B83C-D64E886BAECB}" type="presOf" srcId="{2293AD20-071D-4AD9-8386-42C362EF800D}" destId="{421DEB40-17D2-4AFF-B296-42E7508B35A4}" srcOrd="0" destOrd="0" presId="urn:microsoft.com/office/officeart/2005/8/layout/radial6"/>
    <dgm:cxn modelId="{7D4F6F50-6E69-4565-AF36-963579267B27}" type="presOf" srcId="{9B5C7BBA-2070-486E-AE7B-26527C76AB32}" destId="{2F5955ED-C249-4E26-AD8F-FA3DF9921417}" srcOrd="0" destOrd="0" presId="urn:microsoft.com/office/officeart/2005/8/layout/radial6"/>
    <dgm:cxn modelId="{9F9B5657-A484-4E84-8885-1686CF348081}" srcId="{051BAD17-DFE7-43E9-87B1-24534BA1303E}" destId="{2293AD20-071D-4AD9-8386-42C362EF800D}" srcOrd="1" destOrd="0" parTransId="{D9E68316-C2D4-4CD1-BABF-ECB37CA5EB3A}" sibTransId="{21CE210C-6BB9-4900-A14B-B3639F576D6C}"/>
    <dgm:cxn modelId="{FC807F5A-0F8D-40ED-82E6-3B33FA0D1A38}" type="presOf" srcId="{4797FFD7-DC47-44A9-A0B1-2C1BF5294AA2}" destId="{FB20C81F-B496-43D0-8EB8-318862BBF8EE}" srcOrd="0" destOrd="0" presId="urn:microsoft.com/office/officeart/2005/8/layout/radial6"/>
    <dgm:cxn modelId="{504E8798-1732-4E8E-9345-15282465BBC8}" type="presOf" srcId="{7912B057-803E-470A-8307-F2F61082B490}" destId="{AEF5F58D-4F68-4FB4-ADE4-C737903183BA}" srcOrd="0" destOrd="0" presId="urn:microsoft.com/office/officeart/2005/8/layout/radial6"/>
    <dgm:cxn modelId="{794B779F-3B88-4A19-B29C-26DA46839E79}" srcId="{051BAD17-DFE7-43E9-87B1-24534BA1303E}" destId="{9B5C7BBA-2070-486E-AE7B-26527C76AB32}" srcOrd="3" destOrd="0" parTransId="{354424AB-E04F-44C8-A3F1-810F45768994}" sibTransId="{7912B057-803E-470A-8307-F2F61082B490}"/>
    <dgm:cxn modelId="{2CDBF5C3-33C3-4868-B8FB-1D55576D2B77}" srcId="{A7CBB222-D4ED-4E1C-ABAD-1774D65FB9F7}" destId="{051BAD17-DFE7-43E9-87B1-24534BA1303E}" srcOrd="0" destOrd="0" parTransId="{0F05848F-8642-485B-9A2B-8DD6F9D50CB5}" sibTransId="{00D13533-B6C6-4046-8112-0370D3AF7225}"/>
    <dgm:cxn modelId="{6C3C90C8-4475-4283-BCDC-FF6992DD632C}" type="presOf" srcId="{7136AB38-E6FC-40A7-B39D-699FAA70AB38}" destId="{475F0497-5B59-419C-BC00-4E5D88CC2D3E}" srcOrd="0" destOrd="0" presId="urn:microsoft.com/office/officeart/2005/8/layout/radial6"/>
    <dgm:cxn modelId="{3F90E8D2-82CE-4366-9E92-84DF23F6D49C}" srcId="{051BAD17-DFE7-43E9-87B1-24534BA1303E}" destId="{4797FFD7-DC47-44A9-A0B1-2C1BF5294AA2}" srcOrd="2" destOrd="0" parTransId="{5C7C187E-0D74-4401-BE13-B9AD1B964319}" sibTransId="{B784C20F-B322-467B-AE4E-BBDAE13927D8}"/>
    <dgm:cxn modelId="{B7ABB8F1-86EB-48F1-A20F-27734508CFBD}" type="presOf" srcId="{612E4208-56C7-4B99-A7E0-61D20E178E55}" destId="{EE8F0EF1-F7DC-48F2-AD37-5795C8BCA98B}" srcOrd="0" destOrd="0" presId="urn:microsoft.com/office/officeart/2005/8/layout/radial6"/>
    <dgm:cxn modelId="{797E24F4-8230-4722-B776-FE93236B5074}" type="presOf" srcId="{A7CBB222-D4ED-4E1C-ABAD-1774D65FB9F7}" destId="{B7273EAF-ABED-4060-88D1-3EAC9AE4C1AD}" srcOrd="0" destOrd="0" presId="urn:microsoft.com/office/officeart/2005/8/layout/radial6"/>
    <dgm:cxn modelId="{C438551B-8C40-472B-960D-122711470BC5}" type="presParOf" srcId="{B7273EAF-ABED-4060-88D1-3EAC9AE4C1AD}" destId="{81BEDEEC-3AB9-4B8A-894F-A4E21FB235AC}" srcOrd="0" destOrd="0" presId="urn:microsoft.com/office/officeart/2005/8/layout/radial6"/>
    <dgm:cxn modelId="{E16F9056-87D8-41D7-A772-47F3DAA4ECBE}" type="presParOf" srcId="{B7273EAF-ABED-4060-88D1-3EAC9AE4C1AD}" destId="{EE8F0EF1-F7DC-48F2-AD37-5795C8BCA98B}" srcOrd="1" destOrd="0" presId="urn:microsoft.com/office/officeart/2005/8/layout/radial6"/>
    <dgm:cxn modelId="{9B0F6E5F-98A8-4421-9A1C-94488574F0F3}" type="presParOf" srcId="{B7273EAF-ABED-4060-88D1-3EAC9AE4C1AD}" destId="{03BAE795-02C2-4AC9-A338-1FDFE359479A}" srcOrd="2" destOrd="0" presId="urn:microsoft.com/office/officeart/2005/8/layout/radial6"/>
    <dgm:cxn modelId="{4E92F601-68BD-40FE-B94A-822B0E160E0C}" type="presParOf" srcId="{B7273EAF-ABED-4060-88D1-3EAC9AE4C1AD}" destId="{475F0497-5B59-419C-BC00-4E5D88CC2D3E}" srcOrd="3" destOrd="0" presId="urn:microsoft.com/office/officeart/2005/8/layout/radial6"/>
    <dgm:cxn modelId="{05D0B64F-A2BD-4204-98A3-963041AE470B}" type="presParOf" srcId="{B7273EAF-ABED-4060-88D1-3EAC9AE4C1AD}" destId="{421DEB40-17D2-4AFF-B296-42E7508B35A4}" srcOrd="4" destOrd="0" presId="urn:microsoft.com/office/officeart/2005/8/layout/radial6"/>
    <dgm:cxn modelId="{9C26D121-BD84-47FF-B8FF-78303E5AB8C7}" type="presParOf" srcId="{B7273EAF-ABED-4060-88D1-3EAC9AE4C1AD}" destId="{6E143E38-BC92-44A2-830E-87AB4347DE88}" srcOrd="5" destOrd="0" presId="urn:microsoft.com/office/officeart/2005/8/layout/radial6"/>
    <dgm:cxn modelId="{36C3CBEE-94EF-48DC-9886-138567DFE909}" type="presParOf" srcId="{B7273EAF-ABED-4060-88D1-3EAC9AE4C1AD}" destId="{776571E3-1C91-47D7-8173-FC5A1757A324}" srcOrd="6" destOrd="0" presId="urn:microsoft.com/office/officeart/2005/8/layout/radial6"/>
    <dgm:cxn modelId="{FE01888C-21CA-4299-8847-266D1547F20C}" type="presParOf" srcId="{B7273EAF-ABED-4060-88D1-3EAC9AE4C1AD}" destId="{FB20C81F-B496-43D0-8EB8-318862BBF8EE}" srcOrd="7" destOrd="0" presId="urn:microsoft.com/office/officeart/2005/8/layout/radial6"/>
    <dgm:cxn modelId="{BE659900-74C0-491C-9BF5-D10C402E4627}" type="presParOf" srcId="{B7273EAF-ABED-4060-88D1-3EAC9AE4C1AD}" destId="{B4D96220-52D5-4C1E-BB06-385AFA574151}" srcOrd="8" destOrd="0" presId="urn:microsoft.com/office/officeart/2005/8/layout/radial6"/>
    <dgm:cxn modelId="{CE6C2730-19DA-4E64-A05A-29F5375EBAE3}" type="presParOf" srcId="{B7273EAF-ABED-4060-88D1-3EAC9AE4C1AD}" destId="{44AB60C4-02DE-4644-AF59-2E1B46C3DFCE}" srcOrd="9" destOrd="0" presId="urn:microsoft.com/office/officeart/2005/8/layout/radial6"/>
    <dgm:cxn modelId="{4BD41DEB-9112-44AD-847E-DF4A733A15DB}" type="presParOf" srcId="{B7273EAF-ABED-4060-88D1-3EAC9AE4C1AD}" destId="{2F5955ED-C249-4E26-AD8F-FA3DF9921417}" srcOrd="10" destOrd="0" presId="urn:microsoft.com/office/officeart/2005/8/layout/radial6"/>
    <dgm:cxn modelId="{A16CD18D-D639-431A-89A2-839863F3CDEE}" type="presParOf" srcId="{B7273EAF-ABED-4060-88D1-3EAC9AE4C1AD}" destId="{80D11DD3-ABFF-4131-96E8-CEFAE4A784CE}" srcOrd="11" destOrd="0" presId="urn:microsoft.com/office/officeart/2005/8/layout/radial6"/>
    <dgm:cxn modelId="{34E1CF63-7BF4-4951-8A19-A60C0D08184B}" type="presParOf" srcId="{B7273EAF-ABED-4060-88D1-3EAC9AE4C1AD}" destId="{AEF5F58D-4F68-4FB4-ADE4-C737903183B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506946-530C-4450-8058-BF9EEFCF3F8B}">
      <dsp:nvSpPr>
        <dsp:cNvPr id="0" name=""/>
        <dsp:cNvSpPr/>
      </dsp:nvSpPr>
      <dsp:spPr>
        <a:xfrm>
          <a:off x="1054866" y="869009"/>
          <a:ext cx="4681924" cy="4681924"/>
        </a:xfrm>
        <a:prstGeom prst="blockArc">
          <a:avLst>
            <a:gd name="adj1" fmla="val 12980954"/>
            <a:gd name="adj2" fmla="val 17009374"/>
            <a:gd name="adj3" fmla="val 452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F3D18C-77E9-4D41-9720-C9C53E9622E9}">
      <dsp:nvSpPr>
        <dsp:cNvPr id="0" name=""/>
        <dsp:cNvSpPr/>
      </dsp:nvSpPr>
      <dsp:spPr>
        <a:xfrm>
          <a:off x="358619" y="892426"/>
          <a:ext cx="4967896" cy="4150198"/>
        </a:xfrm>
        <a:prstGeom prst="blockArc">
          <a:avLst>
            <a:gd name="adj1" fmla="val 8638521"/>
            <a:gd name="adj2" fmla="val 12455654"/>
            <a:gd name="adj3" fmla="val 452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EA131F-1D55-47F2-8343-75A683F6202A}">
      <dsp:nvSpPr>
        <dsp:cNvPr id="0" name=""/>
        <dsp:cNvSpPr/>
      </dsp:nvSpPr>
      <dsp:spPr>
        <a:xfrm>
          <a:off x="1076956" y="373398"/>
          <a:ext cx="4681924" cy="4681924"/>
        </a:xfrm>
        <a:prstGeom prst="blockArc">
          <a:avLst>
            <a:gd name="adj1" fmla="val 4331765"/>
            <a:gd name="adj2" fmla="val 8251582"/>
            <a:gd name="adj3" fmla="val 452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E6A792-43F1-4AC4-A88E-B64C03F6C429}">
      <dsp:nvSpPr>
        <dsp:cNvPr id="0" name=""/>
        <dsp:cNvSpPr/>
      </dsp:nvSpPr>
      <dsp:spPr>
        <a:xfrm>
          <a:off x="2220838" y="307380"/>
          <a:ext cx="4681924" cy="4681924"/>
        </a:xfrm>
        <a:prstGeom prst="blockArc">
          <a:avLst>
            <a:gd name="adj1" fmla="val 2001179"/>
            <a:gd name="adj2" fmla="val 6071863"/>
            <a:gd name="adj3" fmla="val 452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419327-FD75-486A-BF6B-BE4D38C15871}">
      <dsp:nvSpPr>
        <dsp:cNvPr id="0" name=""/>
        <dsp:cNvSpPr/>
      </dsp:nvSpPr>
      <dsp:spPr>
        <a:xfrm>
          <a:off x="1432987" y="470570"/>
          <a:ext cx="5961167" cy="4877582"/>
        </a:xfrm>
        <a:prstGeom prst="blockArc">
          <a:avLst>
            <a:gd name="adj1" fmla="val 19540015"/>
            <a:gd name="adj2" fmla="val 1549837"/>
            <a:gd name="adj3" fmla="val 452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BFA13B-0028-4DAD-9B27-C37740B5AE29}">
      <dsp:nvSpPr>
        <dsp:cNvPr id="0" name=""/>
        <dsp:cNvSpPr/>
      </dsp:nvSpPr>
      <dsp:spPr>
        <a:xfrm>
          <a:off x="2277217" y="826034"/>
          <a:ext cx="4681924" cy="4681924"/>
        </a:xfrm>
        <a:prstGeom prst="blockArc">
          <a:avLst>
            <a:gd name="adj1" fmla="val 15148997"/>
            <a:gd name="adj2" fmla="val 19045255"/>
            <a:gd name="adj3" fmla="val 4528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tint val="6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A4E502-B069-4EF4-BF78-366CDE10BFCE}">
      <dsp:nvSpPr>
        <dsp:cNvPr id="0" name=""/>
        <dsp:cNvSpPr/>
      </dsp:nvSpPr>
      <dsp:spPr>
        <a:xfrm>
          <a:off x="2332512" y="1321265"/>
          <a:ext cx="3282489" cy="3417584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2060"/>
              </a:solidFill>
              <a:latin typeface="+mj-lt"/>
            </a:rPr>
            <a:t>Приемы дифференцированного обучения</a:t>
          </a:r>
        </a:p>
      </dsp:txBody>
      <dsp:txXfrm>
        <a:off x="2332512" y="1321265"/>
        <a:ext cx="3282489" cy="3417584"/>
      </dsp:txXfrm>
    </dsp:sp>
    <dsp:sp modelId="{3C45C126-63ED-46EC-9671-BC18B680298E}">
      <dsp:nvSpPr>
        <dsp:cNvPr id="0" name=""/>
        <dsp:cNvSpPr/>
      </dsp:nvSpPr>
      <dsp:spPr>
        <a:xfrm>
          <a:off x="2686042" y="-190377"/>
          <a:ext cx="2486993" cy="2351002"/>
        </a:xfrm>
        <a:prstGeom prst="ellipse">
          <a:avLst/>
        </a:prstGeom>
        <a:solidFill>
          <a:srgbClr val="7030A0"/>
        </a:solidFill>
        <a:ln>
          <a:solidFill>
            <a:srgbClr val="FF0000"/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Шесть шляп </a:t>
          </a:r>
          <a:endParaRPr lang="ru-RU" sz="1600" kern="1200" dirty="0"/>
        </a:p>
      </dsp:txBody>
      <dsp:txXfrm>
        <a:off x="2686042" y="-190377"/>
        <a:ext cx="2486993" cy="2351002"/>
      </dsp:txXfrm>
    </dsp:sp>
    <dsp:sp modelId="{2EDB65D8-A938-4101-B18D-04B19A923DCF}">
      <dsp:nvSpPr>
        <dsp:cNvPr id="0" name=""/>
        <dsp:cNvSpPr/>
      </dsp:nvSpPr>
      <dsp:spPr>
        <a:xfrm>
          <a:off x="5114934" y="452567"/>
          <a:ext cx="2375954" cy="2332748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Исключи лишнее</a:t>
          </a:r>
          <a:r>
            <a:rPr lang="ru-RU" sz="1600" kern="1200" dirty="0"/>
            <a:t> </a:t>
          </a:r>
        </a:p>
      </dsp:txBody>
      <dsp:txXfrm>
        <a:off x="5114934" y="452567"/>
        <a:ext cx="2375954" cy="2332748"/>
      </dsp:txXfrm>
    </dsp:sp>
    <dsp:sp modelId="{973C9943-6C06-49F0-BB21-9E746D2E51A3}">
      <dsp:nvSpPr>
        <dsp:cNvPr id="0" name=""/>
        <dsp:cNvSpPr/>
      </dsp:nvSpPr>
      <dsp:spPr>
        <a:xfrm>
          <a:off x="5329256" y="2810027"/>
          <a:ext cx="2287364" cy="2192459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accent2"/>
              </a:solidFill>
            </a:rPr>
            <a:t>Жокей и лошадь</a:t>
          </a:r>
          <a:endParaRPr lang="ru-RU" sz="1600" kern="1200" dirty="0">
            <a:solidFill>
              <a:schemeClr val="accent2"/>
            </a:solidFill>
          </a:endParaRPr>
        </a:p>
      </dsp:txBody>
      <dsp:txXfrm>
        <a:off x="5329256" y="2810027"/>
        <a:ext cx="2287364" cy="2192459"/>
      </dsp:txXfrm>
    </dsp:sp>
    <dsp:sp modelId="{4A3EB38F-4A82-4836-8E9A-948E47F3405F}">
      <dsp:nvSpPr>
        <dsp:cNvPr id="0" name=""/>
        <dsp:cNvSpPr/>
      </dsp:nvSpPr>
      <dsp:spPr>
        <a:xfrm>
          <a:off x="2900356" y="3810148"/>
          <a:ext cx="2434263" cy="2165211"/>
        </a:xfrm>
        <a:prstGeom prst="ellipse">
          <a:avLst/>
        </a:prstGeom>
        <a:solidFill>
          <a:srgbClr val="FFFF00"/>
        </a:solidFill>
        <a:ln>
          <a:solidFill>
            <a:srgbClr val="FFFF00"/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accent2"/>
              </a:solidFill>
            </a:rPr>
            <a:t>Толстый и тонкий вопросы</a:t>
          </a:r>
          <a:r>
            <a:rPr lang="ru-RU" sz="1600" kern="1200" dirty="0">
              <a:solidFill>
                <a:schemeClr val="accent2"/>
              </a:solidFill>
            </a:rPr>
            <a:t> </a:t>
          </a:r>
        </a:p>
      </dsp:txBody>
      <dsp:txXfrm>
        <a:off x="2900356" y="3810148"/>
        <a:ext cx="2434263" cy="2165211"/>
      </dsp:txXfrm>
    </dsp:sp>
    <dsp:sp modelId="{E237FD95-6C4D-4646-9E76-9DA4CFF379B0}">
      <dsp:nvSpPr>
        <dsp:cNvPr id="0" name=""/>
        <dsp:cNvSpPr/>
      </dsp:nvSpPr>
      <dsp:spPr>
        <a:xfrm>
          <a:off x="542908" y="3095765"/>
          <a:ext cx="2374865" cy="2327096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Ложная альтернатива</a:t>
          </a:r>
          <a:r>
            <a:rPr lang="ru-RU" sz="1600" kern="1200" dirty="0"/>
            <a:t> </a:t>
          </a:r>
        </a:p>
      </dsp:txBody>
      <dsp:txXfrm>
        <a:off x="542908" y="3095765"/>
        <a:ext cx="2374865" cy="2327096"/>
      </dsp:txXfrm>
    </dsp:sp>
    <dsp:sp modelId="{054F5484-16CD-4498-A63A-A3FAE90ADB01}">
      <dsp:nvSpPr>
        <dsp:cNvPr id="0" name=""/>
        <dsp:cNvSpPr/>
      </dsp:nvSpPr>
      <dsp:spPr>
        <a:xfrm>
          <a:off x="328585" y="595443"/>
          <a:ext cx="2448940" cy="2516876"/>
        </a:xfrm>
        <a:prstGeom prst="ellipse">
          <a:avLst/>
        </a:prstGeom>
        <a:solidFill>
          <a:srgbClr val="002060"/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Кластер</a:t>
          </a:r>
        </a:p>
      </dsp:txBody>
      <dsp:txXfrm>
        <a:off x="328585" y="595443"/>
        <a:ext cx="2448940" cy="25168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5F58D-4F68-4FB4-ADE4-C737903183BA}">
      <dsp:nvSpPr>
        <dsp:cNvPr id="0" name=""/>
        <dsp:cNvSpPr/>
      </dsp:nvSpPr>
      <dsp:spPr>
        <a:xfrm>
          <a:off x="2136279" y="548283"/>
          <a:ext cx="3658664" cy="3658664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B60C4-02DE-4644-AF59-2E1B46C3DFCE}">
      <dsp:nvSpPr>
        <dsp:cNvPr id="0" name=""/>
        <dsp:cNvSpPr/>
      </dsp:nvSpPr>
      <dsp:spPr>
        <a:xfrm>
          <a:off x="2136279" y="548283"/>
          <a:ext cx="3658664" cy="3658664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571E3-1C91-47D7-8173-FC5A1757A324}">
      <dsp:nvSpPr>
        <dsp:cNvPr id="0" name=""/>
        <dsp:cNvSpPr/>
      </dsp:nvSpPr>
      <dsp:spPr>
        <a:xfrm>
          <a:off x="2136279" y="548283"/>
          <a:ext cx="3658664" cy="3658664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F0497-5B59-419C-BC00-4E5D88CC2D3E}">
      <dsp:nvSpPr>
        <dsp:cNvPr id="0" name=""/>
        <dsp:cNvSpPr/>
      </dsp:nvSpPr>
      <dsp:spPr>
        <a:xfrm>
          <a:off x="2136279" y="548283"/>
          <a:ext cx="3658664" cy="3658664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BEDEEC-3AB9-4B8A-894F-A4E21FB235AC}">
      <dsp:nvSpPr>
        <dsp:cNvPr id="0" name=""/>
        <dsp:cNvSpPr/>
      </dsp:nvSpPr>
      <dsp:spPr>
        <a:xfrm>
          <a:off x="3123306" y="1535310"/>
          <a:ext cx="1684610" cy="1684610"/>
        </a:xfrm>
        <a:prstGeom prst="ellipse">
          <a:avLst/>
        </a:prstGeom>
        <a:solidFill>
          <a:srgbClr val="00B0F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Боги</a:t>
          </a:r>
        </a:p>
      </dsp:txBody>
      <dsp:txXfrm>
        <a:off x="3123306" y="1535310"/>
        <a:ext cx="1684610" cy="1684610"/>
      </dsp:txXfrm>
    </dsp:sp>
    <dsp:sp modelId="{EE8F0EF1-F7DC-48F2-AD37-5795C8BCA98B}">
      <dsp:nvSpPr>
        <dsp:cNvPr id="0" name=""/>
        <dsp:cNvSpPr/>
      </dsp:nvSpPr>
      <dsp:spPr>
        <a:xfrm>
          <a:off x="3375998" y="1122"/>
          <a:ext cx="1179227" cy="1179227"/>
        </a:xfrm>
        <a:prstGeom prst="ellipse">
          <a:avLst/>
        </a:prstGeom>
        <a:solidFill>
          <a:srgbClr val="92D05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Амон-Ра</a:t>
          </a:r>
        </a:p>
      </dsp:txBody>
      <dsp:txXfrm>
        <a:off x="3375998" y="1122"/>
        <a:ext cx="1179227" cy="1179227"/>
      </dsp:txXfrm>
    </dsp:sp>
    <dsp:sp modelId="{421DEB40-17D2-4AFF-B296-42E7508B35A4}">
      <dsp:nvSpPr>
        <dsp:cNvPr id="0" name=""/>
        <dsp:cNvSpPr/>
      </dsp:nvSpPr>
      <dsp:spPr>
        <a:xfrm>
          <a:off x="5162878" y="1788002"/>
          <a:ext cx="1179227" cy="1179227"/>
        </a:xfrm>
        <a:prstGeom prst="ellipse">
          <a:avLst/>
        </a:prstGeom>
        <a:solidFill>
          <a:srgbClr val="0070C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Тот</a:t>
          </a:r>
        </a:p>
      </dsp:txBody>
      <dsp:txXfrm>
        <a:off x="5162878" y="1788002"/>
        <a:ext cx="1179227" cy="1179227"/>
      </dsp:txXfrm>
    </dsp:sp>
    <dsp:sp modelId="{FB20C81F-B496-43D0-8EB8-318862BBF8EE}">
      <dsp:nvSpPr>
        <dsp:cNvPr id="0" name=""/>
        <dsp:cNvSpPr/>
      </dsp:nvSpPr>
      <dsp:spPr>
        <a:xfrm>
          <a:off x="3375998" y="3574882"/>
          <a:ext cx="1179227" cy="1179227"/>
        </a:xfrm>
        <a:prstGeom prst="ellipse">
          <a:avLst/>
        </a:prstGeom>
        <a:solidFill>
          <a:srgbClr val="FF000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Нут</a:t>
          </a:r>
        </a:p>
      </dsp:txBody>
      <dsp:txXfrm>
        <a:off x="3375998" y="3574882"/>
        <a:ext cx="1179227" cy="1179227"/>
      </dsp:txXfrm>
    </dsp:sp>
    <dsp:sp modelId="{2F5955ED-C249-4E26-AD8F-FA3DF9921417}">
      <dsp:nvSpPr>
        <dsp:cNvPr id="0" name=""/>
        <dsp:cNvSpPr/>
      </dsp:nvSpPr>
      <dsp:spPr>
        <a:xfrm>
          <a:off x="1589118" y="1788002"/>
          <a:ext cx="1179227" cy="1179227"/>
        </a:xfrm>
        <a:prstGeom prst="ellipse">
          <a:avLst/>
        </a:prstGeom>
        <a:solidFill>
          <a:srgbClr val="FFFF0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FF0000"/>
              </a:solidFill>
            </a:rPr>
            <a:t>Геб</a:t>
          </a:r>
        </a:p>
      </dsp:txBody>
      <dsp:txXfrm>
        <a:off x="1589118" y="1788002"/>
        <a:ext cx="1179227" cy="1179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63525" y="1598613"/>
            <a:ext cx="7386638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3525" y="3922713"/>
            <a:ext cx="7386638" cy="21732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9">
            <a:extLst>
              <a:ext uri="{FF2B5EF4-FFF2-40B4-BE49-F238E27FC236}">
                <a16:creationId xmlns:a16="http://schemas.microsoft.com/office/drawing/2014/main" id="{AF7359D8-DF9A-4E08-A184-8836043F92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0">
            <a:extLst>
              <a:ext uri="{FF2B5EF4-FFF2-40B4-BE49-F238E27FC236}">
                <a16:creationId xmlns:a16="http://schemas.microsoft.com/office/drawing/2014/main" id="{1DF5F3A7-A3DC-4DE1-892C-10622C1035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1">
            <a:extLst>
              <a:ext uri="{FF2B5EF4-FFF2-40B4-BE49-F238E27FC236}">
                <a16:creationId xmlns:a16="http://schemas.microsoft.com/office/drawing/2014/main" id="{BB726910-E5BD-4FA0-8685-AACE37E5FE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BE15C-5E38-44CF-AE72-712E13DEE8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65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FA545E3-20E0-44BD-9D32-9298F761407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C4FB473-CE6B-4017-9CB2-651DC1329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edg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476672"/>
            <a:ext cx="83058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МКОУ Терновская СШ</a:t>
            </a:r>
            <a:br>
              <a:rPr lang="ru-RU" b="1" dirty="0">
                <a:solidFill>
                  <a:schemeClr val="accent2"/>
                </a:solidFill>
                <a:latin typeface="Bahnschrift Light" pitchFamily="34" charset="0"/>
              </a:rPr>
            </a:br>
            <a:endParaRPr lang="ru-RU" b="1" dirty="0">
              <a:solidFill>
                <a:schemeClr val="accent2"/>
              </a:solidFill>
              <a:latin typeface="Bahnschrift Ligh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988840"/>
            <a:ext cx="8305800" cy="4320480"/>
          </a:xfrm>
        </p:spPr>
        <p:txBody>
          <a:bodyPr/>
          <a:lstStyle/>
          <a:p>
            <a:endParaRPr lang="ru-RU" sz="4000" b="1" dirty="0">
              <a:solidFill>
                <a:schemeClr val="tx1"/>
              </a:solidFill>
              <a:latin typeface="Bahnschrift Light" pitchFamily="34" charset="0"/>
            </a:endParaRPr>
          </a:p>
          <a:p>
            <a:endParaRPr lang="ru-RU" sz="4000" b="1" dirty="0">
              <a:solidFill>
                <a:schemeClr val="tx1"/>
              </a:solidFill>
              <a:latin typeface="Bahnschrift Light" pitchFamily="34" charset="0"/>
            </a:endParaRPr>
          </a:p>
          <a:p>
            <a:endParaRPr lang="ru-RU" sz="2000" b="1" i="1" dirty="0">
              <a:solidFill>
                <a:srgbClr val="FFC000"/>
              </a:solidFill>
              <a:latin typeface="Bahnschrift Light" pitchFamily="34" charset="0"/>
            </a:endParaRPr>
          </a:p>
          <a:p>
            <a:pPr algn="ctr"/>
            <a:r>
              <a:rPr lang="ru-RU" sz="2000" b="1" i="1" dirty="0">
                <a:solidFill>
                  <a:schemeClr val="accent2"/>
                </a:solidFill>
                <a:latin typeface="Arial Narrow" panose="020B0606020202030204" pitchFamily="34" charset="0"/>
              </a:rPr>
              <a:t>Методическая мастерская</a:t>
            </a:r>
          </a:p>
          <a:p>
            <a:pPr algn="ctr"/>
            <a:endParaRPr lang="ru-RU" sz="2000" b="1" i="1" dirty="0">
              <a:solidFill>
                <a:schemeClr val="accent2"/>
              </a:solidFill>
            </a:endParaRPr>
          </a:p>
          <a:p>
            <a:pPr algn="ctr"/>
            <a:r>
              <a:rPr lang="ru-RU" sz="2000" b="1" i="1" dirty="0">
                <a:solidFill>
                  <a:schemeClr val="accent2"/>
                </a:solidFill>
              </a:rPr>
              <a:t>«Дифференцированный подход в обучении  на уроках истории и обществознания»</a:t>
            </a:r>
            <a:endParaRPr lang="ru-RU" sz="2000" b="1" dirty="0">
              <a:solidFill>
                <a:schemeClr val="accent2"/>
              </a:solidFill>
              <a:latin typeface="Bahnschrift Light" pitchFamily="34" charset="0"/>
            </a:endParaRPr>
          </a:p>
          <a:p>
            <a:pPr algn="r"/>
            <a:endParaRPr lang="ru-RU" b="1" dirty="0">
              <a:solidFill>
                <a:schemeClr val="tx1"/>
              </a:solidFill>
              <a:latin typeface="Bahnschrift Light" pitchFamily="34" charset="0"/>
            </a:endParaRPr>
          </a:p>
          <a:p>
            <a:pPr algn="r"/>
            <a:r>
              <a:rPr lang="ru-RU" sz="1600" b="1" i="1" dirty="0">
                <a:solidFill>
                  <a:schemeClr val="accent2"/>
                </a:solidFill>
                <a:latin typeface="Arial Narrow" panose="020B0606020202030204" pitchFamily="34" charset="0"/>
              </a:rPr>
              <a:t>Выполнил учитель</a:t>
            </a:r>
          </a:p>
          <a:p>
            <a:pPr algn="r"/>
            <a:r>
              <a:rPr lang="ru-RU" sz="1600" b="1" i="1" dirty="0">
                <a:solidFill>
                  <a:schemeClr val="accent2"/>
                </a:solidFill>
                <a:latin typeface="Arial Narrow" panose="020B0606020202030204" pitchFamily="34" charset="0"/>
              </a:rPr>
              <a:t> истории и обществознания</a:t>
            </a:r>
          </a:p>
          <a:p>
            <a:pPr algn="r"/>
            <a:r>
              <a:rPr lang="ru-RU" sz="1600" b="1" i="1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Коковашина</a:t>
            </a:r>
            <a:endParaRPr lang="ru-RU" sz="1600" b="1" i="1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b="1" i="1" dirty="0">
                <a:solidFill>
                  <a:schemeClr val="accent2"/>
                </a:solidFill>
                <a:latin typeface="Arial Narrow" panose="020B0606020202030204" pitchFamily="34" charset="0"/>
              </a:rPr>
              <a:t>Татьяна Александровна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  <a:latin typeface="Bahnschrift Light" pitchFamily="34" charset="0"/>
              </a:rPr>
              <a:t>2022г.</a:t>
            </a:r>
            <a:endParaRPr lang="ru-RU" sz="1600" dirty="0">
              <a:solidFill>
                <a:schemeClr val="accent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698C21-1E54-43D7-AC02-0ECD6E0292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b="16400"/>
          <a:stretch/>
        </p:blipFill>
        <p:spPr>
          <a:xfrm>
            <a:off x="3716913" y="1182904"/>
            <a:ext cx="1710174" cy="2246096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/>
              <a:t>   Василий Александрович Сухомлинский в своей, возможно, самой известной книге – «Сердце отдаю детям» - писал: </a:t>
            </a:r>
            <a:r>
              <a:rPr lang="ru-RU" sz="2400" i="1" dirty="0"/>
              <a:t>«Чтобы не превратить ребёнка в хранилище знаний, кладовую истин, правил и формул, надо учить его думать»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1028" name="Picture 4" descr="C:\Users\Комп\Desktop\конкурс\10144238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924944"/>
            <a:ext cx="2133053" cy="2870471"/>
          </a:xfrm>
          <a:prstGeom prst="rect">
            <a:avLst/>
          </a:prstGeom>
          <a:noFill/>
        </p:spPr>
      </p:pic>
      <p:pic>
        <p:nvPicPr>
          <p:cNvPr id="1029" name="Picture 5" descr="C:\Users\Комп\Desktop\конкурс\78aa48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3593976" cy="269548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>
            <a:normAutofit fontScale="47500" lnSpcReduction="20000"/>
          </a:bodyPr>
          <a:lstStyle/>
          <a:p>
            <a:pPr marL="514350" indent="-514350"/>
            <a:endParaRPr lang="ru-RU" sz="4400" i="1" dirty="0"/>
          </a:p>
          <a:p>
            <a:pPr marL="514350" indent="-514350" algn="ctr">
              <a:buNone/>
            </a:pPr>
            <a:r>
              <a:rPr lang="ru-RU" sz="5100" b="1" i="1" dirty="0">
                <a:solidFill>
                  <a:schemeClr val="accent2"/>
                </a:solidFill>
              </a:rPr>
              <a:t>Актуальность личного вклада в развитие образования:</a:t>
            </a:r>
          </a:p>
          <a:p>
            <a:pPr marL="514350" indent="-514350"/>
            <a:endParaRPr lang="ru-RU" sz="4400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4400" dirty="0"/>
              <a:t>изучение Федерального государственного образовательного стандарта основного общего  и среднего общего образования;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4400" dirty="0"/>
              <a:t>прохождение курсов  повышения квалификации;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4400" dirty="0"/>
              <a:t>разработка и реализация рабочих программ по истории и обществознанию;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4400" dirty="0"/>
              <a:t>участие в работе РМО учителей истории и обществознания; 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4400" dirty="0"/>
              <a:t>самообразование;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4400" dirty="0"/>
              <a:t>поиск путей повышения качества, углубления знаний </a:t>
            </a:r>
          </a:p>
          <a:p>
            <a:pPr>
              <a:buClr>
                <a:schemeClr val="tx1"/>
              </a:buClr>
              <a:buNone/>
            </a:pPr>
            <a:r>
              <a:rPr lang="ru-RU" sz="4400" dirty="0"/>
              <a:t>     и умений, приобщения к социальной практике;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sz="4400" dirty="0"/>
              <a:t>методическая разработка уроков, занятий, учебных проектов и исследований, внеурочная деятельность.</a:t>
            </a:r>
          </a:p>
          <a:p>
            <a:pPr marL="0" indent="0">
              <a:buClr>
                <a:schemeClr val="bg1"/>
              </a:buClr>
              <a:buNone/>
            </a:pPr>
            <a:endParaRPr lang="ru-RU" sz="4400" dirty="0"/>
          </a:p>
          <a:p>
            <a:endParaRPr lang="ru-RU" dirty="0"/>
          </a:p>
        </p:txBody>
      </p:sp>
    </p:spTree>
  </p:cSld>
  <p:clrMapOvr>
    <a:masterClrMapping/>
  </p:clrMapOvr>
  <p:transition spd="med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700" b="1" dirty="0"/>
            </a:br>
            <a:br>
              <a:rPr lang="ru-RU" sz="2700" b="1" dirty="0"/>
            </a:br>
            <a:br>
              <a:rPr lang="ru-RU" sz="2700" b="1" dirty="0"/>
            </a:br>
            <a:br>
              <a:rPr lang="ru-RU" sz="2700" b="1" dirty="0"/>
            </a:br>
            <a:br>
              <a:rPr lang="ru-RU" sz="2700" b="1" dirty="0"/>
            </a:br>
            <a:br>
              <a:rPr lang="ru-RU" sz="2700" b="1" dirty="0"/>
            </a:br>
            <a:br>
              <a:rPr lang="ru-RU" sz="2700" b="1" dirty="0"/>
            </a:br>
            <a:r>
              <a:rPr lang="ru-RU" sz="2700" b="1" i="1" dirty="0">
                <a:solidFill>
                  <a:schemeClr val="accent2"/>
                </a:solidFill>
              </a:rPr>
              <a:t>Цели и задачи современной системы исторического образования: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39208"/>
          </a:xfrm>
        </p:spPr>
        <p:txBody>
          <a:bodyPr>
            <a:normAutofit fontScale="85000" lnSpcReduction="20000"/>
          </a:bodyPr>
          <a:lstStyle/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/>
              <a:t>приобретение знаний о функционировании общества во всём его противоречивости и многообразии;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/>
              <a:t>формирование личности, ответственной перед обществом и государством;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/>
              <a:t>формирование умений и навыков самостоятельного поиска знаний, работы с историческим материалом его системного анализа;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/>
              <a:t>воспитание чувства гордости, любви к своей Родине;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/>
              <a:t>социализация современного школьника;</a:t>
            </a:r>
          </a:p>
          <a:p>
            <a:pPr>
              <a:buClrTx/>
              <a:buFont typeface="Wingdings" panose="05000000000000000000" pitchFamily="2" charset="2"/>
              <a:buChar char="ü"/>
            </a:pPr>
            <a:r>
              <a:rPr lang="ru-RU" dirty="0"/>
              <a:t>использование компьютерных технологий в обучении и развитии обучающегося.</a:t>
            </a:r>
          </a:p>
        </p:txBody>
      </p:sp>
    </p:spTree>
  </p:cSld>
  <p:clrMapOvr>
    <a:masterClrMapping/>
  </p:clrMapOvr>
  <p:transition spd="med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chemeClr val="accent2"/>
                </a:solidFill>
              </a:rPr>
              <a:t>Ожидаемые результат</a:t>
            </a:r>
            <a:r>
              <a:rPr lang="ru-RU" sz="2400" i="1" dirty="0">
                <a:solidFill>
                  <a:schemeClr val="accent2"/>
                </a:solidFill>
              </a:rPr>
              <a:t>ы от применения данной технологии  являются: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8532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dirty="0"/>
              <a:t>р</a:t>
            </a:r>
            <a:r>
              <a:rPr lang="ru-RU" sz="2800" dirty="0"/>
              <a:t>ост мотивации к изучению истории и обществознания;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dirty="0"/>
              <a:t>п</a:t>
            </a:r>
            <a:r>
              <a:rPr lang="ru-RU" sz="2800" dirty="0"/>
              <a:t>овышение успеваемости по предметам;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dirty="0"/>
              <a:t>с</a:t>
            </a:r>
            <a:r>
              <a:rPr lang="ru-RU" sz="2800" dirty="0"/>
              <a:t>формированные навыки самостоятельной работы и реальной самооценки;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dirty="0"/>
              <a:t>а</a:t>
            </a:r>
            <a:r>
              <a:rPr lang="ru-RU" sz="2800" dirty="0"/>
              <a:t>ктивизация творческой деятельности;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ru-RU" dirty="0"/>
              <a:t>п</a:t>
            </a:r>
            <a:r>
              <a:rPr lang="ru-RU" sz="2800" dirty="0"/>
              <a:t>овышение эмоциональной устойчивости, уверенности в себе.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82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200" dirty="0"/>
              <a:t>        Если при обучении истории и обществознания в системе использовать </a:t>
            </a:r>
            <a:r>
              <a:rPr lang="ru-RU" sz="3200" dirty="0">
                <a:solidFill>
                  <a:srgbClr val="C00000"/>
                </a:solidFill>
              </a:rPr>
              <a:t>дифференциацию обучения </a:t>
            </a:r>
            <a:r>
              <a:rPr lang="ru-RU" sz="3200" dirty="0"/>
              <a:t>с учетом индивидуальных способностей то:</a:t>
            </a:r>
          </a:p>
          <a:p>
            <a:pPr>
              <a:buNone/>
            </a:pPr>
            <a:r>
              <a:rPr lang="ru-RU" sz="3200" dirty="0"/>
              <a:t>   Это система образования, обеспечивающая развитие личности каждого обучающегося с учетом его возможностей, интересов, склонностей  и способностей. Она предполагает открытость и вариативность образования, а также многообразие методов, средств и форм организации учебной и воспитательной работы. При контроле знаний дифференциация углубляется и переходит в индивидуализацию (индивидуальный учет достижений каждого обучающегося).</a:t>
            </a:r>
          </a:p>
          <a:p>
            <a:endParaRPr lang="ru-RU" sz="3200" b="1" i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200" b="1" i="1" dirty="0">
                <a:solidFill>
                  <a:srgbClr val="FF0000"/>
                </a:solidFill>
              </a:rPr>
              <a:t>Выделяются три группы обучающихся при дифференцированном обучении:</a:t>
            </a:r>
          </a:p>
          <a:p>
            <a:pPr>
              <a:buNone/>
            </a:pPr>
            <a:r>
              <a:rPr lang="ru-RU" sz="3200" dirty="0"/>
              <a:t> </a:t>
            </a:r>
            <a:r>
              <a:rPr lang="ru-RU" sz="3200" dirty="0">
                <a:solidFill>
                  <a:srgbClr val="C00000"/>
                </a:solidFill>
              </a:rPr>
              <a:t>с низким уровнем </a:t>
            </a:r>
            <a:r>
              <a:rPr lang="ru-RU" sz="3200" dirty="0" err="1"/>
              <a:t>обучаемости</a:t>
            </a:r>
            <a:r>
              <a:rPr lang="ru-RU" sz="3200" dirty="0"/>
              <a:t> и </a:t>
            </a:r>
            <a:r>
              <a:rPr lang="ru-RU" sz="3200" dirty="0" err="1"/>
              <a:t>обученности</a:t>
            </a:r>
            <a:r>
              <a:rPr lang="ru-RU" sz="3200" dirty="0"/>
              <a:t> (стартовый, минимально допустимый) : слабые ученики должны иметь подсказку в виде ;</a:t>
            </a:r>
          </a:p>
          <a:p>
            <a:pPr>
              <a:buNone/>
            </a:pPr>
            <a:r>
              <a:rPr lang="ru-RU" sz="3200" dirty="0"/>
              <a:t>•  карточки-помощницы с наводящими вопросами;</a:t>
            </a:r>
          </a:p>
          <a:p>
            <a:pPr>
              <a:buNone/>
            </a:pPr>
            <a:r>
              <a:rPr lang="ru-RU" sz="3200" dirty="0"/>
              <a:t>• справочные материалы;</a:t>
            </a:r>
          </a:p>
          <a:p>
            <a:pPr>
              <a:buNone/>
            </a:pPr>
            <a:r>
              <a:rPr lang="ru-RU" sz="3200" dirty="0"/>
              <a:t>• наглядные опоры, иллюстрации, (в виде рисунка, фотографии, картины);</a:t>
            </a:r>
          </a:p>
          <a:p>
            <a:pPr>
              <a:buNone/>
            </a:pPr>
            <a:r>
              <a:rPr lang="ru-RU" sz="3200" dirty="0"/>
              <a:t>• начало или частичное выполнение задания.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 spd="med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52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>
            <a:normAutofit fontScale="92500" lnSpcReduction="10000"/>
          </a:bodyPr>
          <a:lstStyle/>
          <a:p>
            <a:endParaRPr lang="ru-RU" sz="1800" dirty="0"/>
          </a:p>
          <a:p>
            <a:pPr>
              <a:buNone/>
            </a:pPr>
            <a:r>
              <a:rPr lang="ru-RU" sz="1800" dirty="0"/>
              <a:t>  • </a:t>
            </a:r>
            <a:r>
              <a:rPr lang="ru-RU" sz="1800" dirty="0">
                <a:solidFill>
                  <a:srgbClr val="C00000"/>
                </a:solidFill>
              </a:rPr>
              <a:t>со средним уровнем </a:t>
            </a:r>
            <a:r>
              <a:rPr lang="ru-RU" sz="1800" dirty="0"/>
              <a:t>они достаточно успешно обучаются в классе. В основном понимают фронтальное объяснение учителя, неплохо запоминают изученный материал, но сделать элементарные выводы и обобщения  без помощи не в состоянии.</a:t>
            </a:r>
          </a:p>
          <a:p>
            <a:pPr>
              <a:buNone/>
            </a:pPr>
            <a:r>
              <a:rPr lang="ru-RU" sz="1800" dirty="0"/>
              <a:t> • </a:t>
            </a:r>
            <a:r>
              <a:rPr lang="ru-RU" sz="1800" dirty="0">
                <a:solidFill>
                  <a:srgbClr val="C00000"/>
                </a:solidFill>
              </a:rPr>
              <a:t>с высоким уровнем </a:t>
            </a:r>
            <a:r>
              <a:rPr lang="ru-RU" sz="1800" dirty="0"/>
              <a:t>(продвинутый, творческий) : предполагает, что обучающиеся справятся с заданием самостоятельно, без подсказок учителя. Успешно овладевают программным материалом в процессе фронтального обучения. Все задания выполняют самостоятельно. Эти задания носят характер сравнения, выявления и решения какой-либо проблемы. </a:t>
            </a:r>
          </a:p>
          <a:p>
            <a:pPr>
              <a:buNone/>
            </a:pPr>
            <a:r>
              <a:rPr lang="ru-RU" sz="1800" dirty="0"/>
              <a:t>    Это обычно 1-3 обучающихся,  т.е. те, которые знают «сверх программы».</a:t>
            </a:r>
          </a:p>
          <a:p>
            <a:endParaRPr lang="ru-RU" sz="1800" dirty="0"/>
          </a:p>
          <a:p>
            <a:pPr>
              <a:buNone/>
            </a:pPr>
            <a:r>
              <a:rPr lang="ru-RU" sz="1800" dirty="0"/>
              <a:t>         Необходима корректность при делении обучающихся на группы. Самым целесообразным является предоставление возможности им самим выбрать уровень, на котором они будут работать. Практика показывает, что обучающиеся в большей части адекватно оценивают свои возможности, но в то же время стремятся всегда к повышению уровня сложности, чтобы получить более высокую оценку своих знаний.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02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048672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bg-BG" sz="3000" dirty="0"/>
              <a:t>          При проведения </a:t>
            </a:r>
            <a:r>
              <a:rPr lang="bg-BG" sz="3000" b="1" dirty="0">
                <a:solidFill>
                  <a:schemeClr val="accent2"/>
                </a:solidFill>
              </a:rPr>
              <a:t>индивидуального письменного опроса </a:t>
            </a:r>
            <a:r>
              <a:rPr lang="bg-BG" sz="3000" dirty="0"/>
              <a:t>разработана система карточек, предназначенных для конкретных обучающихся. Карточки строго индивидуальны и отличаются и по сложности заданий, и по оформлению. Например, к теме </a:t>
            </a:r>
            <a:r>
              <a:rPr lang="bg-BG" sz="3000" dirty="0">
                <a:solidFill>
                  <a:schemeClr val="accent2"/>
                </a:solidFill>
              </a:rPr>
              <a:t>«Нашествие монголо-татар» </a:t>
            </a:r>
            <a:r>
              <a:rPr lang="ru-RU" sz="3000" dirty="0"/>
              <a:t>(6</a:t>
            </a:r>
            <a:r>
              <a:rPr lang="en-US" sz="3000" dirty="0"/>
              <a:t> </a:t>
            </a:r>
            <a:r>
              <a:rPr lang="bg-BG" sz="3000" dirty="0"/>
              <a:t>класс) предлагаются такие задания:</a:t>
            </a:r>
            <a:endParaRPr lang="ru-RU" sz="3000" dirty="0"/>
          </a:p>
          <a:p>
            <a:pPr>
              <a:buNone/>
            </a:pPr>
            <a:r>
              <a:rPr lang="bg-BG" sz="3000" b="1" i="1" dirty="0">
                <a:solidFill>
                  <a:schemeClr val="accent2"/>
                </a:solidFill>
              </a:rPr>
              <a:t>1</a:t>
            </a:r>
            <a:r>
              <a:rPr lang="bg-BG" sz="3000" i="1" dirty="0">
                <a:solidFill>
                  <a:schemeClr val="accent2"/>
                </a:solidFill>
              </a:rPr>
              <a:t> </a:t>
            </a:r>
            <a:r>
              <a:rPr lang="bg-BG" sz="3000" b="1" i="1" dirty="0">
                <a:solidFill>
                  <a:schemeClr val="accent2"/>
                </a:solidFill>
              </a:rPr>
              <a:t>уровень</a:t>
            </a:r>
            <a:r>
              <a:rPr lang="bg-BG" sz="3000" b="1" i="1" dirty="0"/>
              <a:t>. </a:t>
            </a:r>
            <a:r>
              <a:rPr lang="bg-BG" sz="3000" dirty="0"/>
              <a:t>Соотнесите даты и события. 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  1. 1243 г.                  4. 1257 г.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  2. 1246 г.</a:t>
            </a:r>
            <a:r>
              <a:rPr lang="bg-BG" sz="3000" i="1" dirty="0"/>
              <a:t>                  </a:t>
            </a:r>
            <a:r>
              <a:rPr lang="bg-BG" sz="3000" dirty="0"/>
              <a:t>5. 1262 г.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  3. 1252 г.                  6. 1263 г.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1.  Восстание в русских землях против «бесермен».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2.  Перепись населения русских княжеств.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3.  Смерть Александра Невского.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4.  Восстания в русских городах и карательный отряд Неврюевой рати.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5.  Поездка Ярослава Всеволодовича в Орду за ярлыком.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6.  Смерть в Орде Ярослава Всеволодовича.</a:t>
            </a:r>
            <a:endParaRPr lang="ru-RU" sz="3000" dirty="0"/>
          </a:p>
          <a:p>
            <a:pPr>
              <a:buNone/>
            </a:pPr>
            <a:r>
              <a:rPr lang="bg-BG" sz="3000" b="1" i="1" dirty="0"/>
              <a:t> </a:t>
            </a:r>
            <a:endParaRPr lang="ru-RU" sz="3000" dirty="0"/>
          </a:p>
          <a:p>
            <a:pPr>
              <a:buNone/>
            </a:pPr>
            <a:r>
              <a:rPr lang="bg-BG" sz="3000" b="1" i="1" dirty="0">
                <a:solidFill>
                  <a:schemeClr val="accent2"/>
                </a:solidFill>
              </a:rPr>
              <a:t>2</a:t>
            </a:r>
            <a:r>
              <a:rPr lang="bg-BG" sz="3000" i="1" dirty="0">
                <a:solidFill>
                  <a:schemeClr val="accent2"/>
                </a:solidFill>
              </a:rPr>
              <a:t> </a:t>
            </a:r>
            <a:r>
              <a:rPr lang="bg-BG" sz="3000" b="1" i="1" dirty="0">
                <a:solidFill>
                  <a:schemeClr val="accent2"/>
                </a:solidFill>
              </a:rPr>
              <a:t>уровень</a:t>
            </a:r>
            <a:r>
              <a:rPr lang="bg-BG" sz="3000" b="1" i="1" dirty="0"/>
              <a:t>. </a:t>
            </a:r>
            <a:r>
              <a:rPr lang="bg-BG" sz="3000" dirty="0"/>
              <a:t>Определите </a:t>
            </a:r>
            <a:r>
              <a:rPr lang="bg-BG" sz="3000"/>
              <a:t>время перечисленных </a:t>
            </a:r>
            <a:r>
              <a:rPr lang="bg-BG" sz="3000" dirty="0"/>
              <a:t>событий.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1. Избрание Чингисхана великим ханом.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2. Битва на Калке.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3. Начало нашествия на Русь.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4. Начало второго похода Батыя на Русь.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5. Образование Золотой Орды.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6. Перепись населения численниками.</a:t>
            </a:r>
            <a:endParaRPr lang="ru-RU" sz="3000" dirty="0"/>
          </a:p>
          <a:p>
            <a:pPr>
              <a:buNone/>
            </a:pPr>
            <a:r>
              <a:rPr lang="bg-BG" sz="3000" b="1" i="1" dirty="0"/>
              <a:t> </a:t>
            </a:r>
            <a:endParaRPr lang="ru-RU" sz="3000" dirty="0"/>
          </a:p>
          <a:p>
            <a:pPr>
              <a:buNone/>
            </a:pPr>
            <a:r>
              <a:rPr lang="bg-BG" sz="3000" b="1" i="1" dirty="0">
                <a:solidFill>
                  <a:schemeClr val="accent2"/>
                </a:solidFill>
              </a:rPr>
              <a:t>3</a:t>
            </a:r>
            <a:r>
              <a:rPr lang="bg-BG" sz="3000" i="1" dirty="0">
                <a:solidFill>
                  <a:schemeClr val="accent2"/>
                </a:solidFill>
              </a:rPr>
              <a:t> </a:t>
            </a:r>
            <a:r>
              <a:rPr lang="bg-BG" sz="3000" b="1" i="1" dirty="0">
                <a:solidFill>
                  <a:schemeClr val="accent2"/>
                </a:solidFill>
              </a:rPr>
              <a:t>уровень</a:t>
            </a:r>
            <a:r>
              <a:rPr lang="bg-BG" sz="3000" b="1" i="1" dirty="0"/>
              <a:t>. </a:t>
            </a:r>
            <a:r>
              <a:rPr lang="bg-BG" sz="3000" dirty="0"/>
              <a:t>Определите последовательность событий.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1.  Перепись населения на Руси.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2. Получение ярлыка на великое владимирское княжение Александром Невским.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3.  Народные волнения в русских городах.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4.  Возвращение монгольских войск на Нижнюю Волгу.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5.  Второй поход Батый на Русь.</a:t>
            </a:r>
            <a:endParaRPr lang="ru-RU" sz="3000" dirty="0"/>
          </a:p>
          <a:p>
            <a:pPr>
              <a:buNone/>
            </a:pPr>
            <a:r>
              <a:rPr lang="bg-BG" sz="3000" dirty="0"/>
              <a:t>6.  Битва на Калке. </a:t>
            </a:r>
            <a:endParaRPr lang="ru-RU" sz="3000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 spd="med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522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332656"/>
            <a:ext cx="8258204" cy="602530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i="1" u="sng" dirty="0">
                <a:solidFill>
                  <a:schemeClr val="accent2"/>
                </a:solidFill>
              </a:rPr>
              <a:t>Дифференциация учебных заданий по уровню творчества</a:t>
            </a:r>
            <a:endParaRPr lang="ru-RU" sz="2000" i="1" u="sng" dirty="0"/>
          </a:p>
          <a:p>
            <a:pPr>
              <a:buNone/>
            </a:pPr>
            <a:r>
              <a:rPr lang="ru-RU" sz="1800" dirty="0"/>
              <a:t>        Такой способ предполагает различия в характере познавательной деятельности обучающихся, которая может быть репродуктивной или продуктивной (творческой).                К репродуктивным заданиям относятся, например, пересказ текста параграфа, ответы на вопросы учителя, объяснение значений исторических понятий, знание дат исторических событий и. т.д. К продуктивным относятся задания, отличающиеся от стандартных. Например: кроссворды, кластеры.</a:t>
            </a:r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6" name="Picture 2" descr="C:\Users\Татьяна\Desktop\конкурс Т.А\IMG_20220310_100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445159"/>
            <a:ext cx="3674688" cy="2576129"/>
          </a:xfrm>
          <a:prstGeom prst="rect">
            <a:avLst/>
          </a:prstGeom>
          <a:noFill/>
        </p:spPr>
      </p:pic>
      <p:pic>
        <p:nvPicPr>
          <p:cNvPr id="7" name="Picture 2" descr="C:\Users\Татьяна\Desktop\конкурс Т.А\IMG_20220310_1337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078" y="3431550"/>
            <a:ext cx="3520874" cy="26406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2427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457200" y="404665"/>
          <a:ext cx="821925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/>
                </a:solidFill>
              </a:rPr>
              <a:t>Религия древних египтян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7931224" cy="4755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Прием «Толстый и тонкий </a:t>
            </a:r>
            <a:r>
              <a:rPr lang="ru-RU" b="1" dirty="0"/>
              <a:t>вопрос»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442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1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69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Тонкие вопросы</a:t>
                      </a:r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Толстые вопросы</a:t>
                      </a:r>
                    </a:p>
                  </a:txBody>
                  <a:tcPr marL="90928" marR="909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129">
                <a:tc>
                  <a:txBody>
                    <a:bodyPr/>
                    <a:lstStyle/>
                    <a:p>
                      <a:r>
                        <a:rPr lang="ru-RU" dirty="0"/>
                        <a:t>Сколько дней проводились Олимпийские</a:t>
                      </a:r>
                      <a:r>
                        <a:rPr lang="ru-RU" baseline="0" dirty="0"/>
                        <a:t> игры?</a:t>
                      </a:r>
                      <a:endParaRPr lang="ru-RU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Дайте объяснение, почему праздник объединял эллинов? </a:t>
                      </a:r>
                    </a:p>
                  </a:txBody>
                  <a:tcPr marL="90928" marR="909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4129">
                <a:tc>
                  <a:txBody>
                    <a:bodyPr/>
                    <a:lstStyle/>
                    <a:p>
                      <a:r>
                        <a:rPr lang="ru-RU" dirty="0"/>
                        <a:t>Кто мог участвовать в играх?</a:t>
                      </a:r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Почему вы думаете, что это чисто мужской праздник?</a:t>
                      </a:r>
                    </a:p>
                  </a:txBody>
                  <a:tcPr marL="90928" marR="909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7328">
                <a:tc>
                  <a:txBody>
                    <a:bodyPr/>
                    <a:lstStyle/>
                    <a:p>
                      <a:r>
                        <a:rPr lang="ru-RU" dirty="0"/>
                        <a:t>Что входило в пятиборье?</a:t>
                      </a:r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Предположите, что будет, если между враждующими греческими полисами будет война?</a:t>
                      </a:r>
                    </a:p>
                  </a:txBody>
                  <a:tcPr marL="90928" marR="909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42A9A4-2A79-486E-B0D8-793C58C37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762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95958"/>
          </a:xfrm>
        </p:spPr>
        <p:txBody>
          <a:bodyPr/>
          <a:lstStyle/>
          <a:p>
            <a:pPr>
              <a:buNone/>
            </a:pPr>
            <a:r>
              <a:rPr lang="ru-RU" sz="2400" dirty="0"/>
              <a:t>На своих уроках я использую и другие интерактивные технологии:</a:t>
            </a: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dirty="0"/>
              <a:t>игровую технологию;</a:t>
            </a: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dirty="0"/>
              <a:t>информационную технологию (ресурсы сети Интернет, электронные книги, энциклопедии)</a:t>
            </a: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r>
              <a:rPr lang="ru-RU" sz="2400" dirty="0"/>
              <a:t>проектную технологию (разработка проектов)</a:t>
            </a:r>
          </a:p>
          <a:p>
            <a:endParaRPr lang="ru-RU" dirty="0"/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CAF2AB1D-5D1E-4A7E-B8FC-F18380CA6C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498" y="3677105"/>
            <a:ext cx="2889398" cy="265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2DA448-20B2-4260-9E92-206DDAA319B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553790"/>
            <a:ext cx="3699476" cy="277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06275"/>
      </p:ext>
    </p:extLst>
  </p:cSld>
  <p:clrMapOvr>
    <a:masterClrMapping/>
  </p:clrMapOvr>
  <p:transition spd="med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>
            <a:extLst>
              <a:ext uri="{FF2B5EF4-FFF2-40B4-BE49-F238E27FC236}">
                <a16:creationId xmlns:a16="http://schemas.microsoft.com/office/drawing/2014/main" id="{7846F331-E7C6-4E22-A135-A9E0E61CC5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sz="2800" i="1" dirty="0">
                <a:solidFill>
                  <a:schemeClr val="accent2"/>
                </a:solidFill>
              </a:rPr>
              <a:t>Применяя в своей работе  современные интерактивные  технологии обучения:</a:t>
            </a:r>
          </a:p>
        </p:txBody>
      </p:sp>
      <p:sp>
        <p:nvSpPr>
          <p:cNvPr id="29699" name="Текст 2">
            <a:extLst>
              <a:ext uri="{FF2B5EF4-FFF2-40B4-BE49-F238E27FC236}">
                <a16:creationId xmlns:a16="http://schemas.microsoft.com/office/drawing/2014/main" id="{C3557010-2891-4B2C-87EF-EE967761F87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63525" y="1428750"/>
            <a:ext cx="7386638" cy="2143125"/>
          </a:xfrm>
        </p:spPr>
        <p:txBody>
          <a:bodyPr>
            <a:normAutofit fontScale="925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dirty="0"/>
              <a:t> </a:t>
            </a:r>
            <a:r>
              <a:rPr lang="ru-RU" altLang="ru-RU" sz="2400" dirty="0"/>
              <a:t> </a:t>
            </a:r>
            <a:r>
              <a:rPr lang="ru-RU" altLang="ru-RU" sz="2000" dirty="0"/>
              <a:t>Добиваюсь  раскрытия способностей обучающихся.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000" dirty="0"/>
              <a:t>  Обеспечиваю развитие  коммуникативных навыков и умений с учетом возрастных и психологических особенностей школьников.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000" dirty="0"/>
              <a:t>  Организую вовлечение всех школьников в учебный процесс.</a:t>
            </a:r>
          </a:p>
          <a:p>
            <a:pPr>
              <a:buFont typeface="Wingdings" pitchFamily="2" charset="2"/>
              <a:buChar char="Ø"/>
            </a:pPr>
            <a:endParaRPr lang="ru-RU" altLang="ru-RU" sz="2000" dirty="0"/>
          </a:p>
        </p:txBody>
      </p:sp>
      <p:sp>
        <p:nvSpPr>
          <p:cNvPr id="29700" name="Содержимое 3">
            <a:extLst>
              <a:ext uri="{FF2B5EF4-FFF2-40B4-BE49-F238E27FC236}">
                <a16:creationId xmlns:a16="http://schemas.microsoft.com/office/drawing/2014/main" id="{03098E89-1F00-48E2-A737-FF598CB891C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263525" y="3500438"/>
            <a:ext cx="7386638" cy="2595562"/>
          </a:xfrm>
        </p:spPr>
        <p:txBody>
          <a:bodyPr>
            <a:normAutofit fontScale="925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000" dirty="0"/>
              <a:t>  Содействую расширению  кругозора  обучающихся.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000" dirty="0"/>
              <a:t> Формирую  навыки и умения межличностного общения.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000" dirty="0"/>
              <a:t>  Создаю условия для появления учебной мотивации.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000" dirty="0"/>
              <a:t>  Добиваюсь  </a:t>
            </a:r>
            <a:r>
              <a:rPr lang="ru-RU" altLang="ru-RU" sz="2000" dirty="0" err="1"/>
              <a:t>сформированности</a:t>
            </a:r>
            <a:r>
              <a:rPr lang="ru-RU" altLang="ru-RU" sz="2000" dirty="0"/>
              <a:t>  у обучаемых целостных представлений о будущей профессиональной деятельности.</a:t>
            </a:r>
          </a:p>
          <a:p>
            <a:endParaRPr lang="ru-RU" altLang="ru-RU" sz="24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E390E410-5F36-4D9D-9F13-F6CB248013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075" y="227013"/>
            <a:ext cx="7477125" cy="344467"/>
          </a:xfrm>
        </p:spPr>
        <p:txBody>
          <a:bodyPr>
            <a:normAutofit fontScale="90000"/>
          </a:bodyPr>
          <a:lstStyle/>
          <a:p>
            <a:pPr algn="ctr"/>
            <a:endParaRPr lang="ru-RU" altLang="ru-RU" sz="2800" dirty="0"/>
          </a:p>
        </p:txBody>
      </p:sp>
      <p:sp>
        <p:nvSpPr>
          <p:cNvPr id="30723" name="Текст 2">
            <a:extLst>
              <a:ext uri="{FF2B5EF4-FFF2-40B4-BE49-F238E27FC236}">
                <a16:creationId xmlns:a16="http://schemas.microsoft.com/office/drawing/2014/main" id="{B462FC81-AA4D-40A6-956F-EF62EE4DDE9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63525" y="332656"/>
            <a:ext cx="7386638" cy="3437657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200" dirty="0"/>
              <a:t>  Способствую приобретению личного профессионального опыта, в том числе и принятия индивидуальных и коллективных решений.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200" dirty="0"/>
              <a:t>  Создаю условия для развития практического мышления в конкретной учебной сфере.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ru-RU" altLang="ru-RU" sz="2400" dirty="0"/>
          </a:p>
        </p:txBody>
      </p:sp>
      <p:sp>
        <p:nvSpPr>
          <p:cNvPr id="30724" name="Содержимое 3">
            <a:extLst>
              <a:ext uri="{FF2B5EF4-FFF2-40B4-BE49-F238E27FC236}">
                <a16:creationId xmlns:a16="http://schemas.microsoft.com/office/drawing/2014/main" id="{14EDEAA0-9E4B-496C-804D-768BDB668E1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263525" y="2643182"/>
            <a:ext cx="7386638" cy="3452818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200" dirty="0"/>
              <a:t>  Реализую  один из важнейших принципов обучения - принцип единства знаний и опыта.</a:t>
            </a:r>
          </a:p>
          <a:p>
            <a:endParaRPr lang="ru-RU" alt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58E358-BE53-445F-802B-8A84BC27F4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3650823"/>
            <a:ext cx="4968552" cy="272249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id="{D5A692DB-1650-4801-896D-FAF592AE3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08520" y="980728"/>
            <a:ext cx="8666137" cy="2876900"/>
          </a:xfrm>
        </p:spPr>
        <p:txBody>
          <a:bodyPr>
            <a:normAutofit fontScale="90000"/>
          </a:bodyPr>
          <a:lstStyle/>
          <a:p>
            <a:pPr marL="457200" indent="-457200" algn="ctr"/>
            <a:br>
              <a:rPr lang="ru-RU" altLang="ru-RU" sz="4800" b="1" dirty="0">
                <a:solidFill>
                  <a:srgbClr val="800000"/>
                </a:solidFill>
                <a:latin typeface="Monotype Corsiva" panose="03010101010201010101" pitchFamily="66" charset="0"/>
              </a:rPr>
            </a:br>
            <a:br>
              <a:rPr lang="ru-RU" altLang="ru-RU" sz="4800" b="1" dirty="0">
                <a:solidFill>
                  <a:srgbClr val="800000"/>
                </a:solidFill>
                <a:latin typeface="Monotype Corsiva" panose="03010101010201010101" pitchFamily="66" charset="0"/>
              </a:rPr>
            </a:br>
            <a:br>
              <a:rPr lang="ru-RU" altLang="ru-RU" sz="4800" b="1" dirty="0">
                <a:solidFill>
                  <a:srgbClr val="800000"/>
                </a:solidFill>
                <a:latin typeface="Monotype Corsiva" panose="03010101010201010101" pitchFamily="66" charset="0"/>
              </a:rPr>
            </a:br>
            <a:r>
              <a:rPr lang="ru-RU" altLang="ru-RU" sz="5400" b="1" spc="0" dirty="0">
                <a:solidFill>
                  <a:schemeClr val="accent2"/>
                </a:solidFill>
                <a:latin typeface="Monotype Corsiva" panose="03010101010201010101" pitchFamily="66" charset="0"/>
              </a:rPr>
              <a:t>Благодарю за внимание!</a:t>
            </a:r>
            <a:endParaRPr lang="ru-RU" altLang="ru-RU" sz="4800" spc="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Tm="152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834</TotalTime>
  <Words>1117</Words>
  <Application>Microsoft Office PowerPoint</Application>
  <PresentationFormat>Экран (4:3)</PresentationFormat>
  <Paragraphs>128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 Narrow</vt:lpstr>
      <vt:lpstr>Bahnschrift Light</vt:lpstr>
      <vt:lpstr>Monotype Corsiva</vt:lpstr>
      <vt:lpstr>Verdana</vt:lpstr>
      <vt:lpstr>Wingdings</vt:lpstr>
      <vt:lpstr>Wingdings 2</vt:lpstr>
      <vt:lpstr>Аспект</vt:lpstr>
      <vt:lpstr>МКОУ Терновская СШ </vt:lpstr>
      <vt:lpstr>Презентация PowerPoint</vt:lpstr>
      <vt:lpstr>Презентация PowerPoint</vt:lpstr>
      <vt:lpstr>       Цели и задачи современной системы исторического образования: </vt:lpstr>
      <vt:lpstr>Ожидаемые результаты от применения данной технологии  являются: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Религия древних египтян</vt:lpstr>
      <vt:lpstr>Прием «Толстый и тонкий вопрос»</vt:lpstr>
      <vt:lpstr>Презентация PowerPoint</vt:lpstr>
      <vt:lpstr>Применяя в своей работе  современные интерактивные  технологии обучения:</vt:lpstr>
      <vt:lpstr>Презентация PowerPoint</vt:lpstr>
      <vt:lpstr>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Любовь Мамонова</cp:lastModifiedBy>
  <cp:revision>106</cp:revision>
  <dcterms:created xsi:type="dcterms:W3CDTF">2022-03-06T15:12:31Z</dcterms:created>
  <dcterms:modified xsi:type="dcterms:W3CDTF">2022-03-14T17:37:51Z</dcterms:modified>
</cp:coreProperties>
</file>