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56" r:id="rId4"/>
    <p:sldId id="261" r:id="rId5"/>
    <p:sldId id="257" r:id="rId6"/>
    <p:sldId id="259" r:id="rId7"/>
    <p:sldId id="260" r:id="rId8"/>
    <p:sldId id="264" r:id="rId9"/>
    <p:sldId id="265" r:id="rId10"/>
    <p:sldId id="266" r:id="rId11"/>
    <p:sldId id="268" r:id="rId12"/>
    <p:sldId id="270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9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82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44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74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3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22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33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222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75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90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25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1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DC7B-A6ED-492C-B877-68903BB9B69C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F36BD-6AC0-4EFD-A9EA-4CBA146756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59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>
            <a:extLst>
              <a:ext uri="{FF2B5EF4-FFF2-40B4-BE49-F238E27FC236}">
                <a16:creationId xmlns:a16="http://schemas.microsoft.com/office/drawing/2014/main" id="{BCB2EC7A-252C-4AD8-8D0F-CA962261A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FC5B36-5961-49D8-968C-B92DDA7A6909}"/>
              </a:ext>
            </a:extLst>
          </p:cNvPr>
          <p:cNvSpPr/>
          <p:nvPr/>
        </p:nvSpPr>
        <p:spPr>
          <a:xfrm>
            <a:off x="874697" y="433097"/>
            <a:ext cx="100245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казенное общеобразовательное учреждение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Терновская средняя школа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Камышинского муниципального района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Волгоградской области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1B8B095-4001-4AA9-8BC2-91C21CDBB25F}"/>
              </a:ext>
            </a:extLst>
          </p:cNvPr>
          <p:cNvSpPr/>
          <p:nvPr/>
        </p:nvSpPr>
        <p:spPr>
          <a:xfrm>
            <a:off x="7178723" y="5173321"/>
            <a:ext cx="4544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 9 класса,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Коковашина Татьяна Александровна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5F03FC-1EDF-4B3A-AB5F-C83E36F9D4B1}"/>
              </a:ext>
            </a:extLst>
          </p:cNvPr>
          <p:cNvSpPr/>
          <p:nvPr/>
        </p:nvSpPr>
        <p:spPr>
          <a:xfrm>
            <a:off x="3614603" y="6154160"/>
            <a:ext cx="4544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село Терновка, 2020 год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E9F8F47-77F7-4A2A-8AEE-2740307D5E6E}"/>
              </a:ext>
            </a:extLst>
          </p:cNvPr>
          <p:cNvSpPr/>
          <p:nvPr/>
        </p:nvSpPr>
        <p:spPr>
          <a:xfrm>
            <a:off x="1573306" y="1967934"/>
            <a:ext cx="8627298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Конкурсная работа</a:t>
            </a:r>
          </a:p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«Береги платье </a:t>
            </a:r>
            <a:r>
              <a:rPr lang="ru-RU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снову</a:t>
            </a:r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здоровье смолоду»</a:t>
            </a:r>
          </a:p>
          <a:p>
            <a:pPr algn="ctr"/>
            <a:endParaRPr lang="ru-R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</a:t>
            </a:r>
          </a:p>
          <a:p>
            <a:pPr algn="ctr"/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«Классный руководитель»</a:t>
            </a:r>
          </a:p>
        </p:txBody>
      </p:sp>
    </p:spTree>
    <p:extLst>
      <p:ext uri="{BB962C8B-B14F-4D97-AF65-F5344CB8AC3E}">
        <p14:creationId xmlns:p14="http://schemas.microsoft.com/office/powerpoint/2010/main" val="26552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>
            <a:extLst>
              <a:ext uri="{FF2B5EF4-FFF2-40B4-BE49-F238E27FC236}">
                <a16:creationId xmlns:a16="http://schemas.microsoft.com/office/drawing/2014/main" id="{CB077A6E-365A-4878-92A4-EC9AB6CE8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E3FC86-00C4-4416-8CD7-05CA6E9389CB}"/>
              </a:ext>
            </a:extLst>
          </p:cNvPr>
          <p:cNvSpPr txBox="1"/>
          <p:nvPr/>
        </p:nvSpPr>
        <p:spPr>
          <a:xfrm>
            <a:off x="720435" y="720436"/>
            <a:ext cx="109312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/>
              <a:t>ЦЕЛИ</a:t>
            </a:r>
            <a:r>
              <a:rPr lang="en-US" sz="3200" b="1" i="1" u="sng" dirty="0"/>
              <a:t> </a:t>
            </a:r>
            <a:r>
              <a:rPr lang="ru-RU" sz="3200" b="1" i="1" u="sng" dirty="0"/>
              <a:t>И ЗАДАЧИ ЗОЖ:</a:t>
            </a:r>
            <a:endParaRPr lang="ru-RU" sz="3200" dirty="0"/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ru-RU" sz="3200" dirty="0"/>
              <a:t>пропаганда здорового образа жизни среди обучающихся; </a:t>
            </a:r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ru-RU" sz="3200" dirty="0"/>
              <a:t>привлечение детей и подростков к систематическим занятиям физической культурой и спортом; </a:t>
            </a:r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ru-RU" sz="3200" dirty="0"/>
              <a:t>приобщение обучающихся к проблеме сохранения своего здоровья, воспитание у них позитивных жизненных установок;  </a:t>
            </a:r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ru-RU" sz="3200" dirty="0"/>
              <a:t>поиск новых технологий и моделей функционирования в практике воспитания здорового образа жизни.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96653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bccare.co.uk/wp-content/uploads/2016/08/Fotolia_44251501_Subscription_Monthly_500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4" r="35056"/>
          <a:stretch/>
        </p:blipFill>
        <p:spPr bwMode="auto">
          <a:xfrm>
            <a:off x="3988882" y="3250124"/>
            <a:ext cx="1898073" cy="31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kurspresent.ru/assets/images/resources/250/juggling-soccer-ball-500-clr-2819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864" y="2964043"/>
            <a:ext cx="2587626" cy="418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i.pinimg.com/originals/b9/07/86/b90786ca1851b8ecbcb74bd981cf386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95" y="3603037"/>
            <a:ext cx="3893289" cy="299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avatars.mds.yandex.net/get-pdb/251121/d9bb316d-63de-4ea4-85c3-21b27e37b0a7/s1200?webp=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399" y="3308017"/>
            <a:ext cx="3958315" cy="349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0988" y="1418783"/>
            <a:ext cx="10373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/>
              <a:t>«Береги платье </a:t>
            </a:r>
            <a:r>
              <a:rPr lang="ru-RU" sz="4000" b="1" i="1" dirty="0" err="1"/>
              <a:t>снову</a:t>
            </a:r>
            <a:r>
              <a:rPr lang="ru-RU" sz="4000" b="1" i="1" dirty="0"/>
              <a:t>, а здоровье смолоду»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8627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belriem.org/wp-content/uploads/2014/10/zo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7" y="712621"/>
            <a:ext cx="10460181" cy="543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538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cf.ppt-online.org/files/slide/o/owNuH1q8fXWUir5sL02BgEhJ9nIlOYDT3RamjMS4x/slide-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6" b="5883"/>
          <a:stretch/>
        </p:blipFill>
        <p:spPr bwMode="auto">
          <a:xfrm>
            <a:off x="1007255" y="1191491"/>
            <a:ext cx="10200755" cy="505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56085" y="581891"/>
            <a:ext cx="31030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ПЛЮСЫ ЗОЖ</a:t>
            </a:r>
          </a:p>
        </p:txBody>
      </p:sp>
    </p:spTree>
    <p:extLst>
      <p:ext uri="{BB962C8B-B14F-4D97-AF65-F5344CB8AC3E}">
        <p14:creationId xmlns:p14="http://schemas.microsoft.com/office/powerpoint/2010/main" val="384694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8" descr="http://www.fragilefamiliesnetwork.com/wp-content/uploads/2010/09/stick_figure_direction_800_cl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836" y="3519056"/>
            <a:ext cx="4087091" cy="30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7932" y="717935"/>
            <a:ext cx="53456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/>
              <a:t>Игра: «Последствия»</a:t>
            </a:r>
          </a:p>
          <a:p>
            <a:pPr algn="ctr"/>
            <a:r>
              <a:rPr lang="ru-RU" sz="4400" b="1" dirty="0"/>
              <a:t>Автор: </a:t>
            </a:r>
            <a:r>
              <a:rPr lang="ru-RU" sz="4400" b="1" dirty="0" err="1"/>
              <a:t>Щуркова</a:t>
            </a:r>
            <a:r>
              <a:rPr lang="ru-RU" sz="4400" b="1" dirty="0"/>
              <a:t> Н.Е.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40181" y="655851"/>
            <a:ext cx="5735783" cy="1671713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8" descr="http://iran-banner.com/Portals/0/productimages/217458_0f39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9000" y1="62056" x2="41000" y2="52919"/>
                        <a14:foregroundMark x1="62125" y1="23604" x2="69500" y2="10787"/>
                        <a14:foregroundMark x1="46250" y1="16624" x2="46750" y2="38071"/>
                        <a14:foregroundMark x1="54375" y1="41371" x2="53250" y2="43909"/>
                        <a14:foregroundMark x1="47125" y1="43020" x2="47875" y2="51777"/>
                        <a14:foregroundMark x1="58875" y1="32360" x2="49125" y2="52919"/>
                        <a14:foregroundMark x1="6375" y1="85152" x2="10875" y2="81853"/>
                        <a14:foregroundMark x1="24750" y1="63325" x2="36125" y2="50888"/>
                        <a14:foregroundMark x1="40250" y1="57107" x2="41375" y2="50508"/>
                        <a14:foregroundMark x1="34500" y1="58756" x2="30000" y2="52538"/>
                        <a14:foregroundMark x1="44250" y1="52157" x2="42250" y2="49619"/>
                        <a14:foregroundMark x1="33625" y1="52919" x2="36875" y2="51269"/>
                        <a14:backgroundMark x1="56875" y1="48858" x2="52750" y2="48477"/>
                        <a14:backgroundMark x1="51625" y1="40102" x2="49125" y2="50127"/>
                        <a14:backgroundMark x1="33625" y1="43909" x2="45875" y2="51269"/>
                        <a14:backgroundMark x1="28375" y1="52157" x2="29625" y2="562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777" y="2226569"/>
            <a:ext cx="2895875" cy="258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" descr="http://heatherbond.me/wp-content/uploads/2011/10/stick_figure_dunking_basketball_800_cl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986" y="2725890"/>
            <a:ext cx="2804651" cy="280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00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8146" y="757389"/>
            <a:ext cx="6096000" cy="46782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Правила игры: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Делимся на группы;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Получаем карточки с ситуациями;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Знакомимся с противоположными ситуациями;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Обсуждаем в группах какие последствия может иметь этот поступок через месяц, год, 5 лет, 25 лет, 50лет?;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Каждая группа представляет результат своего обсуждения.</a:t>
            </a:r>
          </a:p>
          <a:p>
            <a:endParaRPr lang="ru-RU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Итогом работы является вывод детей, что у всех поступков есть свои последствия, и каждый человек несет ответственность за свой выбор.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</a:rPr>
              <a:t>(раздаем каждому памятку о последствиях поступков)</a:t>
            </a:r>
          </a:p>
          <a:p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5" name="Picture 6" descr="http://www.techaffect.com/wp-content/uploads/Full+Spectrum+Big+Idea+Meeting-resized-60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33" b="93500" l="1167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983" y="2715491"/>
            <a:ext cx="5190926" cy="383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1891" y="540327"/>
            <a:ext cx="6262255" cy="461356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12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6428061" y="835013"/>
            <a:ext cx="55418" cy="58591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08707" y="819013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8707" y="1740167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08707" y="2812467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08707" y="4062271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08707" y="5072294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40873" y="835013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Кушать много фруктов, овощей и других полезных продуктов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0856" y="883502"/>
            <a:ext cx="5382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Кушать чипсы, сухарики, шоколадки, и пить газированную воду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0663" y="278669"/>
            <a:ext cx="3590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ЧТО БУДЕТ, ЕСЛИ..?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7317" y="2048400"/>
            <a:ext cx="1212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Месяц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2923" y="3184655"/>
            <a:ext cx="699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Год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6258" y="4260543"/>
            <a:ext cx="958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5 лет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7223" y="5280419"/>
            <a:ext cx="1130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25 лет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9323" y="6044006"/>
            <a:ext cx="1140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50 лет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6742" y="1063636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ЧЕРЕЗ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59323" y="5875230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942228" y="1922122"/>
            <a:ext cx="37058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Улучшится кожа лица, </a:t>
            </a:r>
          </a:p>
          <a:p>
            <a:pPr algn="ctr"/>
            <a:r>
              <a:rPr lang="ru-RU" sz="2000" b="1" dirty="0"/>
              <a:t>нормализуется обмен веществ.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87236" y="3083462"/>
            <a:ext cx="4404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Выводятся вредные вещества из организма, улучшится фигура.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41109" y="4225315"/>
            <a:ext cx="4307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Организм станет здоровым, будешь выглядеть моложе.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22764" y="5142679"/>
            <a:ext cx="3884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Кости будут крепкими, не будет лишнего веса.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70363" y="6015621"/>
            <a:ext cx="4530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Не будет проблем с сердцем, и многих других заболеваний.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49567" y="2076010"/>
            <a:ext cx="3365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Появятся проблемы с кожей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81714" y="3246210"/>
            <a:ext cx="4411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Будешь страдать от избыточного веса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3976" y="4260836"/>
            <a:ext cx="4674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Появятся проблемы со здоровьем, будет плохое самочувствие.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20032" y="5161610"/>
            <a:ext cx="4697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Появятся проблемы с сердцем, ожирение, серьезные заболевания.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28058" y="6157641"/>
            <a:ext cx="3719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Организм может не выдержать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76258" y="1690675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29761" y="2896298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59323" y="4072759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19604" y="5043036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19604" y="5847235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stCxn id="20" idx="2"/>
          </p:cNvCxnSpPr>
          <p:nvPr/>
        </p:nvCxnSpPr>
        <p:spPr>
          <a:xfrm>
            <a:off x="6455770" y="863444"/>
            <a:ext cx="0" cy="585667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619508" y="672945"/>
            <a:ext cx="0" cy="585667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Стрелка вниз 7"/>
          <p:cNvSpPr/>
          <p:nvPr/>
        </p:nvSpPr>
        <p:spPr>
          <a:xfrm>
            <a:off x="3643745" y="1596434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3657600" y="3853034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3650673" y="2692518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9046569" y="5892073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9053497" y="4864896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8949365" y="3745849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низ 49"/>
          <p:cNvSpPr/>
          <p:nvPr/>
        </p:nvSpPr>
        <p:spPr>
          <a:xfrm>
            <a:off x="8908025" y="2734340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низ 50"/>
          <p:cNvSpPr/>
          <p:nvPr/>
        </p:nvSpPr>
        <p:spPr>
          <a:xfrm>
            <a:off x="8886850" y="1693620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низ 51"/>
          <p:cNvSpPr/>
          <p:nvPr/>
        </p:nvSpPr>
        <p:spPr>
          <a:xfrm>
            <a:off x="3648316" y="5775013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низ 52"/>
          <p:cNvSpPr/>
          <p:nvPr/>
        </p:nvSpPr>
        <p:spPr>
          <a:xfrm>
            <a:off x="3663236" y="4858616"/>
            <a:ext cx="263236" cy="38239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009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 flipH="1">
            <a:off x="5860473" y="860577"/>
            <a:ext cx="27709" cy="585887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08707" y="819013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08707" y="2145481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08707" y="3742571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08707" y="5046245"/>
            <a:ext cx="11319164" cy="41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08707" y="6486353"/>
            <a:ext cx="11499279" cy="892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26775" y="260864"/>
            <a:ext cx="40673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ЧТО БУДЕТ ЕСЛИ?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8707" y="924371"/>
            <a:ext cx="5299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Проводить время вместе с друзьями, вместе гулять на улице, заводить друзей по интересам.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404" y="924370"/>
            <a:ext cx="5091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Общаться с друзьями в основном в интернете, заводить друзей в социальных сетях.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745" y="2500118"/>
            <a:ext cx="4904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Стараться соблюдать режим дня, планировать свои действия</a:t>
            </a:r>
            <a:r>
              <a:rPr lang="ru-RU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404" y="2471031"/>
            <a:ext cx="5146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Не следовать распорядку дня, делать всё, когда захочется.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81" y="3998894"/>
            <a:ext cx="5694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Заниматься в спортивной секции, вести активный и здоровый образ жизни.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68289" y="4009780"/>
            <a:ext cx="5659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Иногда на досуге выпить алкогольный напиток для поднятия настроения.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0047" y="5205309"/>
            <a:ext cx="5271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Проводить время с родителями  и родными, вместе организовывать семейные мероприятия.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68289" y="5205309"/>
            <a:ext cx="5659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Большую часть времени проводить в компаниях, пренебрегать времяпровождением с семьёй.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13906" y="2327189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00047" y="3615411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09088" y="5070795"/>
            <a:ext cx="11397089" cy="4692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932760" y="924370"/>
            <a:ext cx="0" cy="585667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47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73236" y="515127"/>
            <a:ext cx="74537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effectLst/>
                <a:latin typeface="Monotype Corsiva" panose="03010101010201010101" pitchFamily="66" charset="0"/>
                <a:ea typeface="Calibri" panose="020F0502020204030204" pitchFamily="34" charset="0"/>
              </a:rPr>
              <a:t> </a:t>
            </a:r>
            <a:r>
              <a:rPr lang="ru-RU" sz="3200" dirty="0">
                <a:effectLst/>
                <a:latin typeface="Monotype Corsiva" panose="03010101010201010101" pitchFamily="66" charset="0"/>
                <a:ea typeface="Calibri" panose="020F0502020204030204" pitchFamily="34" charset="0"/>
              </a:rPr>
              <a:t>«Мои ученики будут узнавать новое не от меня, они будут открывать это новое сами. Моя главная задача – помочь им раскрыться в правильном направлении»</a:t>
            </a:r>
          </a:p>
          <a:p>
            <a:pPr algn="r"/>
            <a:r>
              <a:rPr lang="ru-RU" sz="3200" b="1" dirty="0"/>
              <a:t>Иоганн Генрих Песталоцци</a:t>
            </a:r>
          </a:p>
        </p:txBody>
      </p:sp>
      <p:pic>
        <p:nvPicPr>
          <p:cNvPr id="5" name="Picture 2" descr="http://kiil.kz/wp-content/uploads/2015/03/%D0%9D%D0%B0%D1%88%D0%B0-%D0%BA%D0%BE%D0%BC%D0%B0%D0%BD%D0%B4%D0%B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5" y="2396836"/>
            <a:ext cx="6232620" cy="422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8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>
            <a:extLst>
              <a:ext uri="{FF2B5EF4-FFF2-40B4-BE49-F238E27FC236}">
                <a16:creationId xmlns:a16="http://schemas.microsoft.com/office/drawing/2014/main" id="{CB077A6E-365A-4878-92A4-EC9AB6CE8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28A631-036D-4067-8D86-2039341E283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518" y="569844"/>
            <a:ext cx="2739435" cy="30368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E12883-117C-4DDE-B757-32EA63092F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1645" y="569844"/>
            <a:ext cx="2888585" cy="3632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85EDFF-463A-4D11-B0F8-B9956CEC41A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28922" y="569845"/>
            <a:ext cx="2888585" cy="3707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9E814F-39A8-4C14-AA8D-5442E9E16D4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8836" y="4113484"/>
            <a:ext cx="3337171" cy="2012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96DBEC-3158-47BB-BB21-422DAE121EA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42931" y="4127859"/>
            <a:ext cx="3337172" cy="20647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845766-C420-484D-9B05-F828CE6D0A0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42103" y="2953987"/>
            <a:ext cx="2561395" cy="33341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D34BBF-7100-4354-B210-2202A2E034B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18229" y="89242"/>
            <a:ext cx="2390770" cy="29821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697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0" descr="https://avatanplus.com/files/resources/mid/57d6955b70f261571e376d47.png">
            <a:extLst>
              <a:ext uri="{FF2B5EF4-FFF2-40B4-BE49-F238E27FC236}">
                <a16:creationId xmlns:a16="http://schemas.microsoft.com/office/drawing/2014/main" id="{83932951-434F-4818-8F3D-AE2CED8A5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0696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 descr="Изображение выглядит как человек, внутренний, стол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003448E5-5A51-4BBC-BB9C-622B66CEAB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937" y="4299397"/>
            <a:ext cx="3844091" cy="1879992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человек, внутренний, группа, люди&#10;&#10;Автоматически созданное описание">
            <a:extLst>
              <a:ext uri="{FF2B5EF4-FFF2-40B4-BE49-F238E27FC236}">
                <a16:creationId xmlns:a16="http://schemas.microsoft.com/office/drawing/2014/main" id="{E84ED132-739E-4736-9355-744180F6E5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37" y="4299396"/>
            <a:ext cx="2850359" cy="1879991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ребенок, мальчик, смотрит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C581E164-76CF-4551-83CF-188BD21AE6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38" y="2393996"/>
            <a:ext cx="3649395" cy="1784979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стол, сидит, торт, передний&#10;&#10;Автоматически созданное описание">
            <a:extLst>
              <a:ext uri="{FF2B5EF4-FFF2-40B4-BE49-F238E27FC236}">
                <a16:creationId xmlns:a16="http://schemas.microsoft.com/office/drawing/2014/main" id="{21B49321-134E-443F-A15B-30979BEC47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588" y="2393996"/>
            <a:ext cx="3649395" cy="1784979"/>
          </a:xfrm>
          <a:prstGeom prst="rect">
            <a:avLst/>
          </a:prstGeom>
        </p:spPr>
      </p:pic>
      <p:pic>
        <p:nvPicPr>
          <p:cNvPr id="42" name="Рисунок 41" descr="Изображение выглядит как внешний, человек, группа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A98D22D4-57D7-4463-9383-D11FBA396B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306" y="739364"/>
            <a:ext cx="2073131" cy="1534211"/>
          </a:xfrm>
          <a:prstGeom prst="rect">
            <a:avLst/>
          </a:prstGeom>
        </p:spPr>
      </p:pic>
      <p:pic>
        <p:nvPicPr>
          <p:cNvPr id="44" name="Рисунок 43" descr="Изображение выглядит как внутренний, идет, люди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4E36BCBE-35AA-4498-982D-5F2C662D69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19" y="739364"/>
            <a:ext cx="2791172" cy="1534211"/>
          </a:xfrm>
          <a:prstGeom prst="rect">
            <a:avLst/>
          </a:prstGeom>
        </p:spPr>
      </p:pic>
      <p:pic>
        <p:nvPicPr>
          <p:cNvPr id="45" name="Рисунок 44" descr="Изображение выглядит как внутренний, человек, спорт, игра&#10;&#10;Автоматически созданное описание">
            <a:extLst>
              <a:ext uri="{FF2B5EF4-FFF2-40B4-BE49-F238E27FC236}">
                <a16:creationId xmlns:a16="http://schemas.microsoft.com/office/drawing/2014/main" id="{F18FDB3B-2E8F-43F7-A699-00ADD81472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369" y="739364"/>
            <a:ext cx="2792730" cy="153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80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avatanplus.com/files/resources/mid/57d6955b70f261571e376d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67" y="0"/>
            <a:ext cx="122152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7510" y="2621850"/>
            <a:ext cx="106387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istral" panose="03090702030407020403" pitchFamily="66" charset="0"/>
                <a:ea typeface="Calibri" panose="020F0502020204030204" pitchFamily="34" charset="0"/>
              </a:rPr>
              <a:t>СПАСИБО ЗА ВНИМАНИЕ!</a:t>
            </a:r>
          </a:p>
        </p:txBody>
      </p:sp>
      <p:pic>
        <p:nvPicPr>
          <p:cNvPr id="1026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902ED1AE-B982-4171-8B67-72B7EE0A37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7" t="5411" b="67502"/>
          <a:stretch/>
        </p:blipFill>
        <p:spPr bwMode="auto">
          <a:xfrm>
            <a:off x="1099929" y="4094921"/>
            <a:ext cx="2484507" cy="185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EFA0D666-F21C-4AEC-8499-A32C4B3F1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26" t="34195" r="2141" b="44489"/>
          <a:stretch/>
        </p:blipFill>
        <p:spPr bwMode="auto">
          <a:xfrm>
            <a:off x="895783" y="766831"/>
            <a:ext cx="2484507" cy="146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ED5247FC-15C7-4F1D-93C0-6FE523D0D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t="4565" r="47930" b="77932"/>
          <a:stretch/>
        </p:blipFill>
        <p:spPr bwMode="auto">
          <a:xfrm>
            <a:off x="3643088" y="4295279"/>
            <a:ext cx="5171950" cy="152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1106E3D2-B461-4C61-8BB3-11B17C53E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1" t="46041" r="28136" b="26622"/>
          <a:stretch/>
        </p:blipFill>
        <p:spPr bwMode="auto">
          <a:xfrm>
            <a:off x="3380290" y="353902"/>
            <a:ext cx="2484507" cy="187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384D0441-9B74-4618-A878-32396C880A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3" t="57133" r="74095" b="15530"/>
          <a:stretch/>
        </p:blipFill>
        <p:spPr bwMode="auto">
          <a:xfrm>
            <a:off x="6229063" y="353901"/>
            <a:ext cx="1666757" cy="187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1D23F1A6-0F2C-490C-B197-C0684BE87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0" t="49020" r="54988" b="23643"/>
          <a:stretch/>
        </p:blipFill>
        <p:spPr bwMode="auto">
          <a:xfrm>
            <a:off x="8684099" y="425007"/>
            <a:ext cx="1666757" cy="187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Картинки по запросу &quot;спасибо за внимание с фруктами&quot;">
            <a:extLst>
              <a:ext uri="{FF2B5EF4-FFF2-40B4-BE49-F238E27FC236}">
                <a16:creationId xmlns:a16="http://schemas.microsoft.com/office/drawing/2014/main" id="{3FDCDCD3-8A1E-4261-87D4-77495FAA5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3" t="5710" r="34854" b="78809"/>
          <a:stretch/>
        </p:blipFill>
        <p:spPr bwMode="auto">
          <a:xfrm>
            <a:off x="9198091" y="4174545"/>
            <a:ext cx="1513665" cy="183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84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442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Mistral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домик-треугольник</dc:creator>
  <cp:lastModifiedBy>Михаил Леонтьев</cp:lastModifiedBy>
  <cp:revision>22</cp:revision>
  <dcterms:created xsi:type="dcterms:W3CDTF">2020-01-28T08:59:03Z</dcterms:created>
  <dcterms:modified xsi:type="dcterms:W3CDTF">2020-02-17T20:00:47Z</dcterms:modified>
</cp:coreProperties>
</file>