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68" r:id="rId3"/>
    <p:sldId id="256" r:id="rId4"/>
    <p:sldId id="271" r:id="rId5"/>
    <p:sldId id="272" r:id="rId6"/>
    <p:sldId id="273" r:id="rId7"/>
    <p:sldId id="274" r:id="rId8"/>
    <p:sldId id="275" r:id="rId9"/>
    <p:sldId id="257" r:id="rId10"/>
    <p:sldId id="258" r:id="rId11"/>
    <p:sldId id="266" r:id="rId12"/>
    <p:sldId id="259" r:id="rId13"/>
    <p:sldId id="262" r:id="rId14"/>
    <p:sldId id="260" r:id="rId15"/>
    <p:sldId id="264" r:id="rId16"/>
    <p:sldId id="265" r:id="rId17"/>
    <p:sldId id="269" r:id="rId18"/>
    <p:sldId id="270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-93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Что ты знаешь об Афганской войне?</c:v>
                </c:pt>
              </c:strCache>
            </c:strRef>
          </c:tx>
          <c:dPt>
            <c:idx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B7-4C6E-B129-CD45D6D19132}"/>
              </c:ext>
            </c:extLst>
          </c:dPt>
          <c:dPt>
            <c:idx val="1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EB7-4C6E-B129-CD45D6D19132}"/>
              </c:ext>
            </c:extLst>
          </c:dPt>
          <c:dPt>
            <c:idx val="2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EB7-4C6E-B129-CD45D6D19132}"/>
              </c:ext>
            </c:extLst>
          </c:dPt>
          <c:cat>
            <c:strRef>
              <c:f>Лист1!$A$2:$A$4</c:f>
              <c:strCache>
                <c:ptCount val="3"/>
                <c:pt idx="0">
                  <c:v>ничего не знаю</c:v>
                </c:pt>
                <c:pt idx="1">
                  <c:v>слышал</c:v>
                </c:pt>
                <c:pt idx="2">
                  <c:v>не дали ответа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0.9</c:v>
                </c:pt>
                <c:pt idx="1">
                  <c:v>5.0000000000000031E-2</c:v>
                </c:pt>
                <c:pt idx="2">
                  <c:v>5.0000000000000031E-2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EB7-4C6E-B129-CD45D6D19132}"/>
            </c:ext>
          </c:extLst>
        </c:ser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24410870516185473"/>
          <c:y val="3.5084739616867651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3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Когда началась война?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ED-4AE4-8447-4B5DD2A7D7FA}"/>
              </c:ext>
            </c:extLst>
          </c:dPt>
          <c:dPt>
            <c:idx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ED-4AE4-8447-4B5DD2A7D7FA}"/>
              </c:ext>
            </c:extLst>
          </c:dPt>
          <c:cat>
            <c:strRef>
              <c:f>Лист1!$A$2:$A$3</c:f>
              <c:strCache>
                <c:ptCount val="2"/>
                <c:pt idx="0">
                  <c:v>70-е годы</c:v>
                </c:pt>
                <c:pt idx="1">
                  <c:v>не знаю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7.0000000000000021E-2</c:v>
                </c:pt>
                <c:pt idx="1">
                  <c:v>0.93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ED-4AE4-8447-4B5DD2A7D7FA}"/>
            </c:ext>
          </c:extLst>
        </c:ser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36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Есть ли у нас в селе войны-афганцы?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1A-4C10-9C24-F8E15BCEFC58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1A-4C10-9C24-F8E15BCEFC58}"/>
              </c:ext>
            </c:extLst>
          </c:dPt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0.12000000000000002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61A-4C10-9C24-F8E15BCEFC58}"/>
            </c:ext>
          </c:extLst>
        </c:ser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Назовите имена земляков-афганцев</c:v>
                </c:pt>
              </c:strCache>
            </c:strRef>
          </c:tx>
          <c:dPt>
            <c:idx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51-4327-9760-280636802393}"/>
              </c:ext>
            </c:extLst>
          </c:dPt>
          <c:dPt>
            <c:idx val="1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951-4327-9760-280636802393}"/>
              </c:ext>
            </c:extLst>
          </c:dPt>
          <c:dPt>
            <c:idx val="2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951-4327-9760-280636802393}"/>
              </c:ext>
            </c:extLst>
          </c:dPt>
          <c:cat>
            <c:strRef>
              <c:f>Лист1!$A$2:$A$4</c:f>
              <c:strCache>
                <c:ptCount val="3"/>
                <c:pt idx="0">
                  <c:v>назвали имена</c:v>
                </c:pt>
                <c:pt idx="1">
                  <c:v>сказали, что есть, но не назвали имен</c:v>
                </c:pt>
                <c:pt idx="2">
                  <c:v>сказали, что таковых нет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0.1</c:v>
                </c:pt>
                <c:pt idx="1">
                  <c:v>0.1</c:v>
                </c:pt>
                <c:pt idx="2">
                  <c:v>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951-4327-9760-280636802393}"/>
            </c:ext>
          </c:extLst>
        </c:ser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Сколько лет прошло с момента вывода войск из Афганистана?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FC1-4068-8889-4EE4C6176955}"/>
              </c:ext>
            </c:extLst>
          </c:dPt>
          <c:dPt>
            <c:idx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FC1-4068-8889-4EE4C6176955}"/>
              </c:ext>
            </c:extLst>
          </c:dPt>
          <c:cat>
            <c:strRef>
              <c:f>Лист1!$A$2:$A$3</c:f>
              <c:strCache>
                <c:ptCount val="2"/>
                <c:pt idx="0">
                  <c:v>ответили</c:v>
                </c:pt>
                <c:pt idx="1">
                  <c:v>не ответили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2.0000000000000011E-2</c:v>
                </c:pt>
                <c:pt idx="1">
                  <c:v>0.98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FC1-4068-8889-4EE4C6176955}"/>
            </c:ext>
          </c:extLst>
        </c:ser>
        <c:firstSliceAng val="0"/>
      </c:pieChart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>
            <a:extLst>
              <a:ext uri="{FF2B5EF4-FFF2-40B4-BE49-F238E27FC236}">
                <a16:creationId xmlns:a16="http://schemas.microsoft.com/office/drawing/2014/main" xmlns="" id="{62FED412-B1AB-424B-A83F-DCD80551B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1125" y="2312988"/>
            <a:ext cx="5222875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44824"/>
            <a:ext cx="7772400" cy="1470025"/>
          </a:xfrm>
        </p:spPr>
        <p:txBody>
          <a:bodyPr/>
          <a:lstStyle>
            <a:lvl1pPr>
              <a:defRPr sz="540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933056"/>
            <a:ext cx="6400800" cy="936104"/>
          </a:xfrm>
        </p:spPr>
        <p:txBody>
          <a:bodyPr/>
          <a:lstStyle>
            <a:lvl1pPr marL="0" indent="0" algn="ctr">
              <a:buNone/>
              <a:defRPr sz="440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9AC37AF2-959C-4BDA-A39F-5AA9CB7F8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02A1B520-D42A-4D80-A359-8AEE9E5E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6E354E1D-D5A4-46F3-8674-78C553446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98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30F99FC-6C80-4347-8555-50B40178D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F438D83-9B8F-4655-A4CA-01E9EEA38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E2889EB-8733-4E04-AC83-E0F695DA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915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5443A9-2955-44CA-8283-76E6FF683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30D347-D822-49D3-BEFE-E58EC864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B35A47-E6EF-4803-9905-177C31612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572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401F3C1D-2386-4CFC-83B4-DEBA2F0CC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3A9A29DF-6E4D-4626-B800-771660B1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C0268E3B-ED84-4209-96B5-B2AAE0FE2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3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908080BF-E202-4145-AF79-88FE89516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xmlns="" id="{57902F2B-48A2-48A3-AA87-7D99F6CC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D9F2418B-4C9B-420A-A134-1BEF372A6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945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xmlns="" id="{1CD78D54-326C-422C-AA37-A99940E75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xmlns="" id="{99BE305E-AEC8-4620-B5E8-688E3A4D9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EB6E0508-C24F-4713-843B-B4A3F6E6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4847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xmlns="" id="{4CD7C285-026D-446E-8D5E-288798026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3F744189-D411-4F3A-B26F-CACA84962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64773ACE-FAE1-4A4F-8433-4F1D32D7F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520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C604891E-6982-4F67-9B3C-9916C29B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CA9E3F9B-5A2A-43C5-959E-A301E7E0B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CA3EDFEA-D3D4-47D2-86BB-714BD0229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0207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755CE681-E693-415B-8816-3D891127C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7D143A3D-03B0-43A1-9684-8018E8E03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23546DCD-9524-4FE1-A4B5-2695C579A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8855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1F22EA1-93BB-4FEF-85DB-6F31E71B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96E02CF-9789-4912-AD1B-52D740FC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7186561-36E2-4204-841A-7D1514A9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970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E294FA-187F-4141-994B-CE337DF26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34F125-F79A-4F34-AA4A-C71B47049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D25AD1-334A-44F0-BC2F-79D0F56E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267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C7F1E5-DD2A-44E1-BE78-36F86B9AE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4493191-E665-4756-8BF2-6AFCC409F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0B4CC70-2DE8-4077-A240-BE211D874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79C077C-694B-40A0-B71E-30253704F8A1}" type="datetimeFigureOut">
              <a:rPr lang="ru-RU" smtClean="0"/>
              <a:pPr/>
              <a:t>09.02.2022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77D23D0-1790-4EDF-8395-C105FF6886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6A7548-6423-4A96-A891-18D5DBA2A6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Monotype Corsiva" panose="03010101010201010101" pitchFamily="66" charset="0"/>
              </a:defRPr>
            </a:lvl1pPr>
          </a:lstStyle>
          <a:p>
            <a:fld id="{AA341391-EB5C-478B-AD06-8B87FCE0FD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822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ln>
            <a:solidFill>
              <a:schemeClr val="accent3">
                <a:lumMod val="60000"/>
                <a:lumOff val="40000"/>
              </a:schemeClr>
            </a:solidFill>
          </a:ln>
          <a:solidFill>
            <a:srgbClr val="AB004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AB0043"/>
          </a:solidFill>
          <a:latin typeface="Brush Script MT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AB0043"/>
          </a:solidFill>
          <a:latin typeface="Brush Script MT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AB0043"/>
          </a:solidFill>
          <a:latin typeface="Brush Script MT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AB0043"/>
          </a:solidFill>
          <a:latin typeface="Brush Script MT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AB0043"/>
          </a:solidFill>
          <a:latin typeface="Brush Script MT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AB0043"/>
          </a:solidFill>
          <a:latin typeface="Brush Script MT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AB0043"/>
          </a:solidFill>
          <a:latin typeface="Brush Script MT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AB0043"/>
          </a:solidFill>
          <a:latin typeface="Brush Script MT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ln>
            <a:solidFill>
              <a:schemeClr val="accent2">
                <a:lumMod val="75000"/>
              </a:schemeClr>
            </a:solidFill>
          </a:ln>
          <a:solidFill>
            <a:srgbClr val="E90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ln>
            <a:solidFill>
              <a:schemeClr val="accent2">
                <a:lumMod val="75000"/>
              </a:schemeClr>
            </a:solidFill>
          </a:ln>
          <a:solidFill>
            <a:srgbClr val="E90062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ln>
            <a:solidFill>
              <a:schemeClr val="accent2">
                <a:lumMod val="75000"/>
              </a:schemeClr>
            </a:solidFill>
          </a:ln>
          <a:solidFill>
            <a:srgbClr val="E90062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ln>
            <a:solidFill>
              <a:schemeClr val="accent2">
                <a:lumMod val="75000"/>
              </a:schemeClr>
            </a:solidFill>
          </a:ln>
          <a:solidFill>
            <a:srgbClr val="E90062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ln>
            <a:solidFill>
              <a:schemeClr val="accent2">
                <a:lumMod val="75000"/>
              </a:schemeClr>
            </a:solidFill>
          </a:ln>
          <a:solidFill>
            <a:srgbClr val="E9006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smtClean="0"/>
              <a:t>Муниципальное казенное общеобразовательное учреждение Терновская средняя школа </a:t>
            </a:r>
            <a:r>
              <a:rPr lang="ru-RU" sz="1600" dirty="0" err="1" smtClean="0"/>
              <a:t>Камышинского</a:t>
            </a:r>
            <a:r>
              <a:rPr lang="ru-RU" sz="1600" dirty="0" smtClean="0"/>
              <a:t> муниципального района Волгоградской области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11100" dirty="0" smtClean="0"/>
          </a:p>
          <a:p>
            <a:pPr algn="ctr">
              <a:buNone/>
            </a:pPr>
            <a:endParaRPr lang="ru-RU" sz="11100" dirty="0" smtClean="0"/>
          </a:p>
          <a:p>
            <a:pPr algn="ctr">
              <a:buNone/>
            </a:pPr>
            <a:r>
              <a:rPr lang="ru-RU" sz="11100" dirty="0" smtClean="0"/>
              <a:t>Афганская война. Взгляд через десятилетия.</a:t>
            </a:r>
          </a:p>
          <a:p>
            <a:pPr algn="ctr">
              <a:buNone/>
            </a:pPr>
            <a:endParaRPr lang="ru-RU" sz="11100" dirty="0" smtClean="0"/>
          </a:p>
          <a:p>
            <a:pPr algn="ctr">
              <a:buNone/>
            </a:pPr>
            <a:r>
              <a:rPr lang="ru-RU" sz="11100" dirty="0" smtClean="0"/>
              <a:t>Направление: «История солдата»</a:t>
            </a:r>
          </a:p>
          <a:p>
            <a:pPr algn="ctr">
              <a:buNone/>
            </a:pPr>
            <a:r>
              <a:rPr lang="ru-RU" sz="11100" dirty="0" smtClean="0"/>
              <a:t> </a:t>
            </a:r>
            <a:r>
              <a:rPr lang="ru-RU" dirty="0" smtClean="0"/>
              <a:t>   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 algn="r">
              <a:buNone/>
            </a:pPr>
            <a:r>
              <a:rPr lang="ru-RU" sz="8000" dirty="0" smtClean="0"/>
              <a:t>Выполнил Капустин Михаил </a:t>
            </a:r>
          </a:p>
          <a:p>
            <a:pPr algn="r">
              <a:buNone/>
            </a:pPr>
            <a:r>
              <a:rPr lang="ru-RU" sz="8000" dirty="0" smtClean="0"/>
              <a:t>обучающийся 10 класса</a:t>
            </a:r>
          </a:p>
          <a:p>
            <a:pPr algn="r">
              <a:buNone/>
            </a:pPr>
            <a:r>
              <a:rPr lang="ru-RU" sz="8000" dirty="0" smtClean="0"/>
              <a:t> </a:t>
            </a:r>
          </a:p>
          <a:p>
            <a:pPr algn="r">
              <a:buNone/>
            </a:pPr>
            <a:r>
              <a:rPr lang="ru-RU" sz="8000" dirty="0" smtClean="0"/>
              <a:t>Руководитель  </a:t>
            </a:r>
            <a:r>
              <a:rPr lang="ru-RU" sz="8000" dirty="0" err="1" smtClean="0"/>
              <a:t>Коковашина</a:t>
            </a:r>
            <a:r>
              <a:rPr lang="ru-RU" sz="8000" dirty="0" smtClean="0"/>
              <a:t> Татьяна Александровна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 </a:t>
            </a:r>
          </a:p>
          <a:p>
            <a:pPr algn="ctr">
              <a:buNone/>
            </a:pPr>
            <a:endParaRPr lang="ru-RU" sz="5600" dirty="0" smtClean="0"/>
          </a:p>
          <a:p>
            <a:pPr algn="ctr">
              <a:buNone/>
            </a:pPr>
            <a:endParaRPr lang="ru-RU" sz="5600" dirty="0" smtClean="0"/>
          </a:p>
          <a:p>
            <a:pPr algn="ctr">
              <a:buNone/>
            </a:pPr>
            <a:r>
              <a:rPr lang="ru-RU" sz="5600" dirty="0" smtClean="0"/>
              <a:t>село Терновка, 2020 года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6390"/>
            <a:ext cx="8229600" cy="56297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u="sng" dirty="0" smtClean="0"/>
              <a:t>Цель исторического чтения:</a:t>
            </a:r>
          </a:p>
          <a:p>
            <a:r>
              <a:rPr lang="ru-RU" sz="2400" dirty="0" smtClean="0"/>
              <a:t>Формирование у детей и молодежи потребности обращаться к урокам прошлого, использовать опыт старшего поколения;</a:t>
            </a:r>
          </a:p>
          <a:p>
            <a:r>
              <a:rPr lang="ru-RU" sz="2400" dirty="0" smtClean="0"/>
              <a:t>Развитие у обучающихся способности к преодолению вызова истории и современности, формирование у них глубокого понимания воинского и гражданского долга перед своим Отечеством;</a:t>
            </a:r>
          </a:p>
          <a:p>
            <a:pPr>
              <a:buNone/>
            </a:pPr>
            <a:r>
              <a:rPr lang="ru-RU" sz="2400" u="sng" dirty="0" smtClean="0"/>
              <a:t>Задачи исторического чтения:</a:t>
            </a:r>
          </a:p>
          <a:p>
            <a:r>
              <a:rPr lang="ru-RU" sz="2400" dirty="0" smtClean="0"/>
              <a:t>Расширять знания обучающихся о войне в Афганистане;</a:t>
            </a:r>
          </a:p>
          <a:p>
            <a:r>
              <a:rPr lang="ru-RU" sz="2400" dirty="0" smtClean="0"/>
              <a:t>Сформировать представления о воинском долге и верности Родине, чести, мужестве, самопожертвовании;</a:t>
            </a:r>
          </a:p>
          <a:p>
            <a:r>
              <a:rPr lang="ru-RU" sz="2400" dirty="0" smtClean="0"/>
              <a:t>Воспитывать уважение к участникам афганских событий;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F31EB0B-18ED-4460-8E07-789DF57079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34887"/>
            <a:ext cx="7832035" cy="4545496"/>
          </a:xfrm>
        </p:spPr>
        <p:txBody>
          <a:bodyPr>
            <a:normAutofit fontScale="62500" lnSpcReduction="20000"/>
          </a:bodyPr>
          <a:lstStyle/>
          <a:p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Мы помнить время то не перестанем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 грустном прошлом, что в Афганистане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Солдат отважных жизни забирало,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Печалью, болью небо укрывало.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глубоким уважением к героям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Мы свое сердце для добра откроем,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Чтоб сохранить всё то, за что боролись —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Любовь и мир, хоть полон грусти голос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 прошлого, война где бушевала.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Теперь же солнце ярче засияло.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Так благодарны мы смелым солдатам</a:t>
            </a:r>
            <a:b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 подвиги, свершенные когда-то!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589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A9426981-8EBA-4465-A076-5C527A4B1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44895215"/>
              </p:ext>
            </p:extLst>
          </p:nvPr>
        </p:nvGraphicFramePr>
        <p:xfrm>
          <a:off x="457200" y="692728"/>
          <a:ext cx="8229600" cy="5433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54919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7BD71FD0-5549-436F-A82C-8907C3B962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20432532"/>
              </p:ext>
            </p:extLst>
          </p:nvPr>
        </p:nvGraphicFramePr>
        <p:xfrm>
          <a:off x="457200" y="540328"/>
          <a:ext cx="8229600" cy="532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50023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42210A9F-F72F-4ABD-9A23-0CD25FA172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5661300"/>
              </p:ext>
            </p:extLst>
          </p:nvPr>
        </p:nvGraphicFramePr>
        <p:xfrm>
          <a:off x="457200" y="775856"/>
          <a:ext cx="8229600" cy="5350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68835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328ADE05-A055-4BBF-B163-C767979E18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60189146"/>
              </p:ext>
            </p:extLst>
          </p:nvPr>
        </p:nvGraphicFramePr>
        <p:xfrm>
          <a:off x="457200" y="637310"/>
          <a:ext cx="8229600" cy="548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94039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3652052E-56FA-419A-BE2D-28DC616A3A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05642677"/>
              </p:ext>
            </p:extLst>
          </p:nvPr>
        </p:nvGraphicFramePr>
        <p:xfrm>
          <a:off x="457200" y="748146"/>
          <a:ext cx="8229600" cy="5378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35305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82075D2-5E01-4041-999D-7A0700330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38539"/>
            <a:ext cx="9144000" cy="7096539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F4CAF32B-A859-43DC-B18D-4874EA84A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2745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Bookman Old Style" panose="02050604050505020204" pitchFamily="18" charset="0"/>
              </a:rPr>
              <a:t>Олег Николаевич Синьков</a:t>
            </a:r>
          </a:p>
        </p:txBody>
      </p:sp>
      <p:pic>
        <p:nvPicPr>
          <p:cNvPr id="8" name="Объект 7" descr="Изображение выглядит как однородный, человек, одежд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DA053344-07A0-4DD3-9B11-CCF51399E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3476" y="365126"/>
            <a:ext cx="2717047" cy="5062331"/>
          </a:xfrm>
        </p:spPr>
      </p:pic>
    </p:spTree>
    <p:extLst>
      <p:ext uri="{BB962C8B-B14F-4D97-AF65-F5344CB8AC3E}">
        <p14:creationId xmlns:p14="http://schemas.microsoft.com/office/powerpoint/2010/main" xmlns="" val="275307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5BFFF7-C429-4F1E-AF3A-8D2104922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6137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Bookman Old Style" panose="02050604050505020204" pitchFamily="18" charset="0"/>
              </a:rPr>
              <a:t>Семья Олега Синькова</a:t>
            </a:r>
          </a:p>
        </p:txBody>
      </p:sp>
      <p:pic>
        <p:nvPicPr>
          <p:cNvPr id="5" name="Объект 4" descr="Изображение выглядит как человек, фотография, в позе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77EECA47-6E1F-40D9-9045-A38B31603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3871" y="371061"/>
            <a:ext cx="6176257" cy="4796250"/>
          </a:xfrm>
        </p:spPr>
      </p:pic>
    </p:spTree>
    <p:extLst>
      <p:ext uri="{BB962C8B-B14F-4D97-AF65-F5344CB8AC3E}">
        <p14:creationId xmlns:p14="http://schemas.microsoft.com/office/powerpoint/2010/main" xmlns="" val="70486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70263" y="5199017"/>
            <a:ext cx="8229600" cy="96665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Друг юности Федор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4" name="Объект 4" descr="Изображение выглядит как человек, фотография, женщи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0021B7C-ED94-41DF-A53C-CB5D982BB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9791" y="339634"/>
            <a:ext cx="592368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86AD62-83E2-4FD5-AC85-6CCCB6B58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516731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Bookman Old Style" panose="02050604050505020204" pitchFamily="18" charset="0"/>
              </a:rPr>
              <a:t>Олег в юности</a:t>
            </a:r>
          </a:p>
        </p:txBody>
      </p:sp>
      <p:pic>
        <p:nvPicPr>
          <p:cNvPr id="5" name="Объект 4" descr="Изображение выглядит как мужчина, фотография, сидит, костюм&#10;&#10;Автоматически созданное описание">
            <a:extLst>
              <a:ext uri="{FF2B5EF4-FFF2-40B4-BE49-F238E27FC236}">
                <a16:creationId xmlns:a16="http://schemas.microsoft.com/office/drawing/2014/main" xmlns="" id="{885F09D2-60C1-48C1-9CC5-6BC6F2E47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4165" y="365126"/>
            <a:ext cx="2505818" cy="5011636"/>
          </a:xfrm>
        </p:spPr>
      </p:pic>
    </p:spTree>
    <p:extLst>
      <p:ext uri="{BB962C8B-B14F-4D97-AF65-F5344CB8AC3E}">
        <p14:creationId xmlns:p14="http://schemas.microsoft.com/office/powerpoint/2010/main" xmlns="" val="157202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EAAF39-9E34-49C8-BE0A-4212AFC72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7436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Bookman Old Style" panose="02050604050505020204" pitchFamily="18" charset="0"/>
              </a:rPr>
              <a:t>На службе</a:t>
            </a:r>
          </a:p>
        </p:txBody>
      </p:sp>
      <p:pic>
        <p:nvPicPr>
          <p:cNvPr id="5" name="Объект 4" descr="Изображение выглядит как внешний, снег, человек, держ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508125CE-315A-49A6-A0EB-9DAD7A5824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8766" y="431387"/>
            <a:ext cx="2832764" cy="4842978"/>
          </a:xfrm>
        </p:spPr>
      </p:pic>
      <p:pic>
        <p:nvPicPr>
          <p:cNvPr id="6" name="Объект 4" descr="Изображение выглядит как человек, носит, одежда, мужч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7B92B3A-0D10-4F6E-A34C-12ED6C11B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3745" y="431387"/>
            <a:ext cx="2421489" cy="484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691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2B03F8-BD51-4B94-ABC4-226B77F6F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2143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Bookman Old Style" panose="02050604050505020204" pitchFamily="18" charset="0"/>
              </a:rPr>
              <a:t>После службы</a:t>
            </a:r>
          </a:p>
        </p:txBody>
      </p:sp>
      <p:pic>
        <p:nvPicPr>
          <p:cNvPr id="6" name="Объект 4" descr="Изображение выглядит как внутренний, мужчина, сидит, бел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63ACFDE5-67BD-4E74-8ACE-69D3DF8AA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708127" y="974997"/>
            <a:ext cx="3819454" cy="3598641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328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4198B8-0E08-4179-B5D8-5707ECA72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876" y="513590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Bookman Old Style" panose="02050604050505020204" pitchFamily="18" charset="0"/>
              </a:rPr>
              <a:t>С дочкой</a:t>
            </a:r>
          </a:p>
        </p:txBody>
      </p:sp>
      <p:pic>
        <p:nvPicPr>
          <p:cNvPr id="5" name="Объект 4" descr="Изображение выглядит как здание, человек, мужчина, стар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54FA2463-D076-4A19-B48E-B659D9D5D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2196893" y="1033161"/>
            <a:ext cx="4750213" cy="3216742"/>
          </a:xfrm>
        </p:spPr>
      </p:pic>
    </p:spTree>
    <p:extLst>
      <p:ext uri="{BB962C8B-B14F-4D97-AF65-F5344CB8AC3E}">
        <p14:creationId xmlns:p14="http://schemas.microsoft.com/office/powerpoint/2010/main" xmlns="" val="245237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28D503-D50F-4250-81FB-552E20C05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1542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Bookman Old Style" panose="02050604050505020204" pitchFamily="18" charset="0"/>
              </a:rPr>
              <a:t>Любимые занятия Олега</a:t>
            </a:r>
          </a:p>
        </p:txBody>
      </p:sp>
      <p:pic>
        <p:nvPicPr>
          <p:cNvPr id="5" name="Объект 4" descr="Изображение выглядит как старый, фотография, человек, женщи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C57BF9B-F442-46D1-B122-5D698D04B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4852" y="517663"/>
            <a:ext cx="2896428" cy="4602761"/>
          </a:xfrm>
        </p:spPr>
      </p:pic>
      <p:pic>
        <p:nvPicPr>
          <p:cNvPr id="7" name="Рисунок 6" descr="Изображение выглядит как мужчина, собака, стоит, идет&#10;&#10;Автоматически созданное описание">
            <a:extLst>
              <a:ext uri="{FF2B5EF4-FFF2-40B4-BE49-F238E27FC236}">
                <a16:creationId xmlns:a16="http://schemas.microsoft.com/office/drawing/2014/main" xmlns="" id="{57987F40-DAF5-454A-B3D4-298029A53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3241" y="517663"/>
            <a:ext cx="2435908" cy="4871815"/>
          </a:xfrm>
          <a:prstGeom prst="rect">
            <a:avLst/>
          </a:prstGeom>
        </p:spPr>
      </p:pic>
      <p:sp>
        <p:nvSpPr>
          <p:cNvPr id="8" name="Свиток: горизонтальный 7">
            <a:extLst>
              <a:ext uri="{FF2B5EF4-FFF2-40B4-BE49-F238E27FC236}">
                <a16:creationId xmlns:a16="http://schemas.microsoft.com/office/drawing/2014/main" xmlns="" id="{A865C434-077D-4724-9495-02908037AAAF}"/>
              </a:ext>
            </a:extLst>
          </p:cNvPr>
          <p:cNvSpPr/>
          <p:nvPr/>
        </p:nvSpPr>
        <p:spPr>
          <a:xfrm>
            <a:off x="1802296" y="4959971"/>
            <a:ext cx="2146853" cy="45789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Рыбалка</a:t>
            </a:r>
          </a:p>
        </p:txBody>
      </p:sp>
      <p:sp>
        <p:nvSpPr>
          <p:cNvPr id="9" name="Свиток: горизонтальный 8">
            <a:extLst>
              <a:ext uri="{FF2B5EF4-FFF2-40B4-BE49-F238E27FC236}">
                <a16:creationId xmlns:a16="http://schemas.microsoft.com/office/drawing/2014/main" xmlns="" id="{AD19A6B4-FA00-4839-85DC-5135F42AC402}"/>
              </a:ext>
            </a:extLst>
          </p:cNvPr>
          <p:cNvSpPr/>
          <p:nvPr/>
        </p:nvSpPr>
        <p:spPr>
          <a:xfrm>
            <a:off x="5944427" y="4684952"/>
            <a:ext cx="2146853" cy="45789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Охота</a:t>
            </a:r>
          </a:p>
        </p:txBody>
      </p:sp>
    </p:spTree>
    <p:extLst>
      <p:ext uri="{BB962C8B-B14F-4D97-AF65-F5344CB8AC3E}">
        <p14:creationId xmlns:p14="http://schemas.microsoft.com/office/powerpoint/2010/main" xmlns="" val="107956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57646"/>
            <a:ext cx="8229600" cy="5368517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Список литературы:</a:t>
            </a:r>
            <a:endParaRPr lang="ru-RU" dirty="0" smtClean="0"/>
          </a:p>
          <a:p>
            <a:pPr lvl="0"/>
            <a:r>
              <a:rPr lang="ru-RU" sz="2800" dirty="0" smtClean="0"/>
              <a:t>Боровик А.Г. Афганистан. Ещё раз про войну. – М.: </a:t>
            </a:r>
            <a:r>
              <a:rPr lang="ru-RU" sz="2800" dirty="0" err="1" smtClean="0"/>
              <a:t>Междунар</a:t>
            </a:r>
            <a:r>
              <a:rPr lang="ru-RU" sz="2800" dirty="0" smtClean="0"/>
              <a:t>. отношения, 1990. – 256 с.</a:t>
            </a:r>
          </a:p>
          <a:p>
            <a:pPr lvl="0"/>
            <a:r>
              <a:rPr lang="ru-RU" sz="2800" dirty="0" smtClean="0"/>
              <a:t>Ткаченко П.И. Афганистан болит в моей душе…: Воспоминания, дневники советских воинов, выполняющих интернациональный долг в Афганистане. – М.: Молодая гвардия, 1990. – 254 с.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7200" smtClean="0"/>
          </a:p>
          <a:p>
            <a:pPr algn="ctr">
              <a:buNone/>
            </a:pPr>
            <a:r>
              <a:rPr lang="ru-RU" sz="7200" dirty="0" smtClean="0"/>
              <a:t>Спасибо за внимание!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йна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Другая 1">
      <a:majorFont>
        <a:latin typeface="Brush Script MT"/>
        <a:ea typeface=""/>
        <a:cs typeface=""/>
      </a:majorFont>
      <a:minorFont>
        <a:latin typeface="Monotype Corsiv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Война" id="{FAB810DF-9288-4361-891F-594C0600C089}" vid="{22862A09-2854-45E8-8FA7-DE31850DCE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Война</Template>
  <TotalTime>128</TotalTime>
  <Words>228</Words>
  <Application>Microsoft Office PowerPoint</Application>
  <PresentationFormat>Экран (4:3)</PresentationFormat>
  <Paragraphs>48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Война</vt:lpstr>
      <vt:lpstr>Муниципальное казенное общеобразовательное учреждение Терновская средняя школа Камышинского муниципального района Волгоградской области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Олег Николаевич Синьков</vt:lpstr>
      <vt:lpstr>Семья Олега Синькова</vt:lpstr>
      <vt:lpstr>Друг юности Федор</vt:lpstr>
      <vt:lpstr>Олег в юности</vt:lpstr>
      <vt:lpstr>На службе</vt:lpstr>
      <vt:lpstr>После службы</vt:lpstr>
      <vt:lpstr>С дочкой</vt:lpstr>
      <vt:lpstr>Любимые занятия Олега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Леонтьев</dc:creator>
  <cp:lastModifiedBy>Татьяна</cp:lastModifiedBy>
  <cp:revision>14</cp:revision>
  <dcterms:created xsi:type="dcterms:W3CDTF">2020-02-12T19:16:12Z</dcterms:created>
  <dcterms:modified xsi:type="dcterms:W3CDTF">2022-02-09T06:26:00Z</dcterms:modified>
</cp:coreProperties>
</file>