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75" r:id="rId4"/>
    <p:sldId id="277" r:id="rId5"/>
    <p:sldId id="265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5" autoAdjust="0"/>
    <p:restoredTop sz="94660"/>
  </p:normalViewPr>
  <p:slideViewPr>
    <p:cSldViewPr>
      <p:cViewPr varScale="1">
        <p:scale>
          <a:sx n="66" d="100"/>
          <a:sy n="66" d="100"/>
        </p:scale>
        <p:origin x="14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6027C-CD30-477E-B9BF-5F2736B20D9D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998192"/>
      </p:ext>
    </p:extLst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89AAB-DC5F-48C3-AD36-3646F623D05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948812"/>
      </p:ext>
    </p:extLst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D2E85-2371-46AC-A312-4D28CDFA3B6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949159"/>
      </p:ext>
    </p:extLst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68361-6709-4B42-A188-F78377BC5BD6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531443"/>
      </p:ext>
    </p:extLst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7DC4E-CA23-428C-81C2-1B962BF380B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480529"/>
      </p:ext>
    </p:extLst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1EF88-A56F-4807-A08E-74B48233EA33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846330"/>
      </p:ext>
    </p:extLst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BE02A-0D26-4FCD-B382-99CF955366DD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838830"/>
      </p:ext>
    </p:extLst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02BB5-C995-4A8F-B891-5C1046546999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581472"/>
      </p:ext>
    </p:extLst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22F8D-4709-4042-9CB1-422BC08A02C7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386094"/>
      </p:ext>
    </p:extLst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34D12-7AA0-4E54-8253-1974284AAB4B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780471"/>
      </p:ext>
    </p:extLst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55307-7AC9-4B43-A774-F7705DC3C77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083579"/>
      </p:ext>
    </p:extLst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8A3F01-6812-4580-BE06-184E817B4E43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l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0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5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9.jpeg"/><Relationship Id="rId7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3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 descr="4(1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768" y="1938"/>
            <a:ext cx="9144000" cy="73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620043" y="2581275"/>
            <a:ext cx="59039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9600" b="1" dirty="0">
                <a:solidFill>
                  <a:srgbClr val="FF3300"/>
                </a:solidFill>
              </a:rPr>
              <a:t>  Фрукты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492500" y="5300663"/>
            <a:ext cx="5040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7388" y="522972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117 Тракторозаводского района Волгограда»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13931" y="5238460"/>
            <a:ext cx="4807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Бутова Юлия Александровна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Чего не стало?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4" descr="i?id=121228108-1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8617" y="2863576"/>
            <a:ext cx="2278125" cy="227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5" descr="76b867d6256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62" y="3730478"/>
            <a:ext cx="2261746" cy="279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4254071"/>
            <a:ext cx="3281983" cy="2272142"/>
          </a:xfrm>
          <a:prstGeom prst="rect">
            <a:avLst/>
          </a:prstGeom>
        </p:spPr>
      </p:pic>
      <p:pic>
        <p:nvPicPr>
          <p:cNvPr id="9" name="Picture 7" descr="i?id=484788730-16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2280" y="1765760"/>
            <a:ext cx="2581784" cy="20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337247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Запомни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15" descr="76b867d625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62" y="3730478"/>
            <a:ext cx="2261746" cy="279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4254071"/>
            <a:ext cx="3281983" cy="2272142"/>
          </a:xfrm>
          <a:prstGeom prst="rect">
            <a:avLst/>
          </a:prstGeom>
        </p:spPr>
      </p:pic>
      <p:pic>
        <p:nvPicPr>
          <p:cNvPr id="9" name="Picture 7" descr="i?id=484788730-16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2280" y="1765760"/>
            <a:ext cx="2581784" cy="20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i?id=133139790-47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329" y="1572092"/>
            <a:ext cx="280828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i?id=107957880-56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8908" y="3112220"/>
            <a:ext cx="26654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46079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Чего не стало?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15" descr="76b867d625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62" y="3730478"/>
            <a:ext cx="2261746" cy="279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i?id=133139790-4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329" y="1572092"/>
            <a:ext cx="280828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i?id=107957880-56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8908" y="3112220"/>
            <a:ext cx="26654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28185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Запомни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15" descr="76b867d625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62" y="3730478"/>
            <a:ext cx="2261746" cy="279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i?id=133139790-4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329" y="1572092"/>
            <a:ext cx="280828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i?id=107957880-56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8908" y="3112220"/>
            <a:ext cx="26654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3951" y="1428325"/>
            <a:ext cx="3225551" cy="21503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8614" y="4005064"/>
            <a:ext cx="2016224" cy="259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1892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Чего не стало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8" descr="i?id=133139790-4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329" y="1572092"/>
            <a:ext cx="280828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3951" y="1428325"/>
            <a:ext cx="3225551" cy="21503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8614" y="4005064"/>
            <a:ext cx="2016224" cy="259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0408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4 лишний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15" descr="76b867d625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289626"/>
            <a:ext cx="1726996" cy="213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i?id=107957880-56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4500" y="2700829"/>
            <a:ext cx="2284620" cy="172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?id=484788730-16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8345" y="2840182"/>
            <a:ext cx="195199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9120" y="3032679"/>
            <a:ext cx="2209415" cy="165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43702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4 лишний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15" descr="76b867d625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289626"/>
            <a:ext cx="1726996" cy="213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?id=484788730-16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8345" y="2840182"/>
            <a:ext cx="195199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 descr="i?id=187549291-55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8533" y="2674065"/>
            <a:ext cx="2160587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?id=133139790-47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3725" y="2925807"/>
            <a:ext cx="2097260" cy="149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4125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Где растут?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4482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89061"/>
      </p:ext>
    </p:extLst>
  </p:cSld>
  <p:clrMapOvr>
    <a:masterClrMapping/>
  </p:clrMapOvr>
  <p:transition>
    <p:strips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mg14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988332" cy="5483448"/>
          </a:xfrm>
          <a:prstGeom prst="rect">
            <a:avLst/>
          </a:prstGeom>
          <a:noFill/>
          <a:ln w="508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760039"/>
      </p:ext>
    </p:extLst>
  </p:cSld>
  <p:clrMapOvr>
    <a:masterClrMapping/>
  </p:clrMapOvr>
  <p:transition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>
          <a:xfrm>
            <a:off x="202456" y="30510"/>
            <a:ext cx="8229600" cy="922337"/>
          </a:xfrm>
        </p:spPr>
        <p:txBody>
          <a:bodyPr/>
          <a:lstStyle/>
          <a:p>
            <a:r>
              <a:rPr lang="ru-RU" sz="5400" b="1" dirty="0">
                <a:solidFill>
                  <a:schemeClr val="accent2"/>
                </a:solidFill>
              </a:rPr>
              <a:t>Что это?</a:t>
            </a:r>
          </a:p>
        </p:txBody>
      </p:sp>
      <p:pic>
        <p:nvPicPr>
          <p:cNvPr id="5125" name="Picture 5" descr="76b867d6256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900" y="206209"/>
            <a:ext cx="1863725" cy="2303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7" descr="i?id=484788730-16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0030" y="972864"/>
            <a:ext cx="2201863" cy="17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i?id=133139790-47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3" y="221549"/>
            <a:ext cx="2501741" cy="178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i?id=173730703-28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888" y="4926013"/>
            <a:ext cx="233680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i?id=121228108-17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4875" y="4940638"/>
            <a:ext cx="2049205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i?id=341804857-06-72&amp;n=2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0699" y="5048674"/>
            <a:ext cx="223678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701" y="2553393"/>
            <a:ext cx="2016224" cy="25979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0713" y="3009972"/>
            <a:ext cx="2783589" cy="1927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413" y="2509671"/>
            <a:ext cx="3225551" cy="2150367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6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395536" y="67958"/>
            <a:ext cx="7772400" cy="896449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Один-много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26628" name="Picture 4" descr="i?id=121228108-17-72&amp;n=21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113" y="2997200"/>
            <a:ext cx="1428750" cy="1428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9" name="Picture 15" descr="76b867d6256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4797425"/>
            <a:ext cx="13985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24" descr="i?id=187549291-55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1052513"/>
            <a:ext cx="2160587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9" name="Picture 25" descr="i?id=173730703-28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187325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5" name="Picture 31" descr="i?id=453951429-28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941888"/>
            <a:ext cx="2952750" cy="191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7" name="Picture 33" descr="i?id=87520655-41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3141663"/>
            <a:ext cx="19335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6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395536" y="67958"/>
            <a:ext cx="7772400" cy="896449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Один-много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9" name="Picture 7" descr="i?id=484788730-16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556" y="934355"/>
            <a:ext cx="2201863" cy="17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i?id=133139790-4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556" y="3009861"/>
            <a:ext cx="2501741" cy="178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?id=341804857-06-72&amp;n=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5293519"/>
            <a:ext cx="223678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964407"/>
            <a:ext cx="2415262" cy="19322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360" y="2942613"/>
            <a:ext cx="2461408" cy="19532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0450" y="4829927"/>
            <a:ext cx="2771800" cy="17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3725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Какой сок?</a:t>
            </a:r>
          </a:p>
        </p:txBody>
      </p:sp>
      <p:pic>
        <p:nvPicPr>
          <p:cNvPr id="12292" name="Picture 4" descr="i?id=48412129-21-72&amp;n=2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50" y="2133600"/>
            <a:ext cx="1228725" cy="1428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 descr="i?id=59579473-29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14986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76b867d6256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860800"/>
            <a:ext cx="18637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i?id=484788730-16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1773238"/>
            <a:ext cx="2443163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i?id=133139790-47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4292600"/>
            <a:ext cx="280828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i?id=173730703-28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4437063"/>
            <a:ext cx="233680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i?id=121228108-17-72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4005263"/>
            <a:ext cx="20161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i?id=107957880-56-72&amp;n=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1700213"/>
            <a:ext cx="26654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" name="Palchikovaya_gimnastika_-_My_delili_apels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33907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Назови ласково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7" descr="i?id=484788730-16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556" y="934355"/>
            <a:ext cx="2201863" cy="17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?id=133139790-4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556" y="3009861"/>
            <a:ext cx="2501741" cy="178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i?id=341804857-06-72&amp;n=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5293519"/>
            <a:ext cx="223678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i?id=484788730-16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692424"/>
            <a:ext cx="1267781" cy="10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i?id=133139790-4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726" y="3674259"/>
            <a:ext cx="1523771" cy="108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i?id=341804857-06-72&amp;n=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805264"/>
            <a:ext cx="1441268" cy="78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98393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Назови ласково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25" descr="i?id=173730703-28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294" y="1052736"/>
            <a:ext cx="1961269" cy="16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i?id=121228108-1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708647"/>
            <a:ext cx="1717303" cy="171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5" descr="76b867d6256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62" y="4442003"/>
            <a:ext cx="1686123" cy="208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 descr="i?id=173730703-28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692424"/>
            <a:ext cx="1187876" cy="98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i?id=121228108-1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2694" y="3292653"/>
            <a:ext cx="1149350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5" descr="76b867d6256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5059718"/>
            <a:ext cx="1056064" cy="130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77652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Запомни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5" descr="i?id=173730703-28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664296" cy="22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i?id=121228108-1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8617" y="2863576"/>
            <a:ext cx="2278125" cy="227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5" descr="76b867d6256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62" y="3730478"/>
            <a:ext cx="2261746" cy="279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4254071"/>
            <a:ext cx="3281983" cy="2272142"/>
          </a:xfrm>
          <a:prstGeom prst="rect">
            <a:avLst/>
          </a:prstGeom>
        </p:spPr>
      </p:pic>
      <p:pic>
        <p:nvPicPr>
          <p:cNvPr id="9" name="Picture 7" descr="i?id=484788730-16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2280" y="1765760"/>
            <a:ext cx="2581784" cy="20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80583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55</Words>
  <Application>Microsoft Office PowerPoint</Application>
  <PresentationFormat>Экран (4:3)</PresentationFormat>
  <Paragraphs>19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Times New Roman</vt:lpstr>
      <vt:lpstr>Оформление по умолчанию</vt:lpstr>
      <vt:lpstr>Презентация PowerPoint</vt:lpstr>
      <vt:lpstr>Что это?</vt:lpstr>
      <vt:lpstr>Один-много</vt:lpstr>
      <vt:lpstr>Один-много</vt:lpstr>
      <vt:lpstr>Какой сок?</vt:lpstr>
      <vt:lpstr>Презентация PowerPoint</vt:lpstr>
      <vt:lpstr>Назови ласково</vt:lpstr>
      <vt:lpstr>Назови ласково</vt:lpstr>
      <vt:lpstr>Запомни</vt:lpstr>
      <vt:lpstr>Чего не стало?</vt:lpstr>
      <vt:lpstr>Запомни</vt:lpstr>
      <vt:lpstr>Чего не стало?</vt:lpstr>
      <vt:lpstr>Запомни</vt:lpstr>
      <vt:lpstr>Чего не стало</vt:lpstr>
      <vt:lpstr>4 лишний</vt:lpstr>
      <vt:lpstr>4 лишний</vt:lpstr>
      <vt:lpstr>Где растут?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20</cp:revision>
  <dcterms:created xsi:type="dcterms:W3CDTF">2014-01-04T15:24:17Z</dcterms:created>
  <dcterms:modified xsi:type="dcterms:W3CDTF">2026-05-26T05:25:19Z</dcterms:modified>
</cp:coreProperties>
</file>