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wma" ContentType="audio/x-ms-wma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9" r:id="rId14"/>
    <p:sldId id="267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B8D0AC76-7902-48A1-8A98-5B1A25186A58}">
          <p14:sldIdLst>
            <p14:sldId id="256"/>
            <p14:sldId id="257"/>
          </p14:sldIdLst>
        </p14:section>
        <p14:section name="Раздел без заголовка" id="{35B4BA3A-EF2E-4336-905E-9EEB71D48FF9}">
          <p14:sldIdLst>
            <p14:sldId id="258"/>
            <p14:sldId id="259"/>
            <p14:sldId id="260"/>
            <p14:sldId id="261"/>
            <p14:sldId id="262"/>
            <p14:sldId id="263"/>
            <p14:sldId id="264"/>
            <p14:sldId id="265"/>
            <p14:sldId id="266"/>
            <p14:sldId id="268"/>
            <p14:sldId id="269"/>
            <p14:sldId id="267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4629" autoAdjust="0"/>
  </p:normalViewPr>
  <p:slideViewPr>
    <p:cSldViewPr>
      <p:cViewPr varScale="1">
        <p:scale>
          <a:sx n="110" d="100"/>
          <a:sy n="110" d="100"/>
        </p:scale>
        <p:origin x="-164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19.04.2026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19.04.2026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19.04.2026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44000" b="-4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19.04.2026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.wma"/><Relationship Id="rId1" Type="http://schemas.microsoft.com/office/2007/relationships/media" Target="../media/media10.wma"/><Relationship Id="rId5" Type="http://schemas.openxmlformats.org/officeDocument/2006/relationships/image" Target="../media/image2.png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1.wma"/><Relationship Id="rId1" Type="http://schemas.microsoft.com/office/2007/relationships/media" Target="../media/media11.wma"/><Relationship Id="rId5" Type="http://schemas.openxmlformats.org/officeDocument/2006/relationships/image" Target="../media/image2.png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media" Target="../media/media13.mp4"/><Relationship Id="rId7" Type="http://schemas.openxmlformats.org/officeDocument/2006/relationships/image" Target="../media/image15.png"/><Relationship Id="rId2" Type="http://schemas.openxmlformats.org/officeDocument/2006/relationships/audio" Target="../media/media12.wma"/><Relationship Id="rId1" Type="http://schemas.microsoft.com/office/2007/relationships/media" Target="../media/media12.wma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6.xml"/><Relationship Id="rId4" Type="http://schemas.openxmlformats.org/officeDocument/2006/relationships/video" Target="../media/media13.mp4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4.mp4"/><Relationship Id="rId1" Type="http://schemas.microsoft.com/office/2007/relationships/media" Target="../media/media14.mp4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5.mp3"/><Relationship Id="rId1" Type="http://schemas.microsoft.com/office/2007/relationships/media" Target="../media/media15.mp3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wma"/><Relationship Id="rId1" Type="http://schemas.microsoft.com/office/2007/relationships/media" Target="../media/media2.wma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wma"/><Relationship Id="rId1" Type="http://schemas.microsoft.com/office/2007/relationships/media" Target="../media/media3.wma"/><Relationship Id="rId5" Type="http://schemas.openxmlformats.org/officeDocument/2006/relationships/image" Target="../media/image2.pn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audio" Target="../media/media4.wma"/><Relationship Id="rId7" Type="http://schemas.openxmlformats.org/officeDocument/2006/relationships/image" Target="../media/image6.jpeg"/><Relationship Id="rId2" Type="http://schemas.microsoft.com/office/2007/relationships/media" Target="../media/media4.wma"/><Relationship Id="rId1" Type="http://schemas.openxmlformats.org/officeDocument/2006/relationships/tags" Target="../tags/tag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wma"/><Relationship Id="rId1" Type="http://schemas.microsoft.com/office/2007/relationships/media" Target="../media/media5.wma"/><Relationship Id="rId5" Type="http://schemas.openxmlformats.org/officeDocument/2006/relationships/image" Target="../media/image2.pn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wma"/><Relationship Id="rId1" Type="http://schemas.microsoft.com/office/2007/relationships/media" Target="../media/media6.wma"/><Relationship Id="rId5" Type="http://schemas.openxmlformats.org/officeDocument/2006/relationships/image" Target="../media/image2.pn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wma"/><Relationship Id="rId1" Type="http://schemas.microsoft.com/office/2007/relationships/media" Target="../media/media7.wma"/><Relationship Id="rId5" Type="http://schemas.openxmlformats.org/officeDocument/2006/relationships/image" Target="../media/image2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wma"/><Relationship Id="rId1" Type="http://schemas.microsoft.com/office/2007/relationships/media" Target="../media/media8.wma"/><Relationship Id="rId5" Type="http://schemas.openxmlformats.org/officeDocument/2006/relationships/image" Target="../media/image2.pn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.wma"/><Relationship Id="rId1" Type="http://schemas.microsoft.com/office/2007/relationships/media" Target="../media/media9.wma"/><Relationship Id="rId5" Type="http://schemas.openxmlformats.org/officeDocument/2006/relationships/image" Target="../media/image2.pn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Autofit/>
          </a:bodyPr>
          <a:lstStyle/>
          <a:p>
            <a:r>
              <a:rPr lang="ru-RU" sz="2000" b="1" i="1" dirty="0">
                <a:latin typeface="Times New Roman"/>
                <a:ea typeface="Times New Roman"/>
              </a:rPr>
              <a:t>муниципальное дошкольное образовательное учреждение</a:t>
            </a:r>
            <a:r>
              <a:rPr lang="ru-RU" sz="2000" i="1" dirty="0">
                <a:latin typeface="Times New Roman"/>
                <a:ea typeface="Times New Roman"/>
              </a:rPr>
              <a:t/>
            </a:r>
            <a:br>
              <a:rPr lang="ru-RU" sz="2000" i="1" dirty="0">
                <a:latin typeface="Times New Roman"/>
                <a:ea typeface="Times New Roman"/>
              </a:rPr>
            </a:br>
            <a:r>
              <a:rPr lang="ru-RU" sz="2000" b="1" i="1" dirty="0">
                <a:latin typeface="Times New Roman"/>
                <a:ea typeface="Times New Roman"/>
              </a:rPr>
              <a:t>«Детский сад № </a:t>
            </a:r>
            <a:r>
              <a:rPr lang="ru-RU" sz="2000" b="1" i="1" dirty="0" smtClean="0">
                <a:latin typeface="Times New Roman"/>
                <a:ea typeface="Times New Roman"/>
              </a:rPr>
              <a:t>16</a:t>
            </a:r>
            <a:r>
              <a:rPr lang="ru-RU" sz="2000" b="1" i="1" dirty="0" smtClean="0">
                <a:latin typeface="Times New Roman"/>
                <a:ea typeface="Times New Roman"/>
              </a:rPr>
              <a:t> </a:t>
            </a:r>
            <a:r>
              <a:rPr lang="ru-RU" sz="2000" b="1" i="1" dirty="0">
                <a:latin typeface="Times New Roman"/>
                <a:ea typeface="Times New Roman"/>
              </a:rPr>
              <a:t>Красноармейского района Волгограда»</a:t>
            </a:r>
            <a:r>
              <a:rPr lang="ru-RU" sz="2000" i="1" dirty="0">
                <a:latin typeface="Times New Roman"/>
                <a:ea typeface="Times New Roman"/>
              </a:rPr>
              <a:t/>
            </a:r>
            <a:br>
              <a:rPr lang="ru-RU" sz="2000" i="1" dirty="0">
                <a:latin typeface="Times New Roman"/>
                <a:ea typeface="Times New Roman"/>
              </a:rPr>
            </a:br>
            <a:endParaRPr lang="ru-RU" sz="2000" i="1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827584" y="1600200"/>
            <a:ext cx="756084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Презентация по ПДД </a:t>
            </a:r>
            <a:endParaRPr lang="en-US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для дошкольников</a:t>
            </a:r>
          </a:p>
          <a:p>
            <a:pPr marL="0" indent="0" algn="ctr">
              <a:buNone/>
            </a:pPr>
            <a:endParaRPr lang="en-US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6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Школа грамотного пешехода</a:t>
            </a:r>
            <a:r>
              <a:rPr lang="ru-RU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marL="0" indent="0" algn="ctr">
              <a:buNone/>
            </a:pPr>
            <a:endParaRPr lang="ru-RU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r">
              <a:buNone/>
            </a:pP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Автор:</a:t>
            </a:r>
          </a:p>
          <a:p>
            <a:pPr marL="0" indent="0" algn="r">
              <a:buNone/>
            </a:pP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Воспитатель: Литвяк Ирина Александровна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Звук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9203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672">
        <p:wipe/>
      </p:transition>
    </mc:Choice>
    <mc:Fallback xmlns="">
      <p:transition advClick="0" advTm="5672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  <p:extLst mod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ds05.infourok.ru/uploads/ex/12bd/0002be54-84c27c89/img6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00" t="2976" r="13255" b="5800"/>
          <a:stretch/>
        </p:blipFill>
        <p:spPr bwMode="auto">
          <a:xfrm>
            <a:off x="1547664" y="44624"/>
            <a:ext cx="5719188" cy="6624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Звук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6766993"/>
      </p:ext>
    </p:extLst>
  </p:cSld>
  <p:clrMapOvr>
    <a:masterClrMapping/>
  </p:clrMapOvr>
  <p:transition spd="slow" advClick="0" advTm="31402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s://ds05.infourok.ru/uploads/ex/12bd/0002be54-84c27c89/img7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92" t="3041" r="13944" b="3297"/>
          <a:stretch/>
        </p:blipFill>
        <p:spPr bwMode="auto">
          <a:xfrm>
            <a:off x="1938481" y="116632"/>
            <a:ext cx="5585847" cy="6624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Звук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0157419"/>
      </p:ext>
    </p:extLst>
  </p:cSld>
  <p:clrMapOvr>
    <a:masterClrMapping/>
  </p:clrMapOvr>
  <p:transition spd="slow" advClick="0" advTm="31602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74638"/>
            <a:ext cx="7344816" cy="850106"/>
          </a:xfrm>
        </p:spPr>
        <p:txBody>
          <a:bodyPr>
            <a:noAutofit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Видеоролик «правила дорожного движения»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Звук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  <p:pic>
        <p:nvPicPr>
          <p:cNvPr id="4" name="#ПДД_для_детей. #Песенка_Свистулькина (1).mp4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99592" y="1484784"/>
            <a:ext cx="7271557" cy="4090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075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53"/>
    </mc:Choice>
    <mc:Fallback xmlns="">
      <p:transition spd="slow" advTm="125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Видеоролик «пешеходный переход»</a:t>
            </a:r>
            <a:endParaRPr lang="ru-RU" sz="40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Фикси - советы - Как переходить дорогу! - обучающий мультфильм для детей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87624" y="1340768"/>
            <a:ext cx="6768752" cy="4297643"/>
          </a:xfrm>
        </p:spPr>
      </p:pic>
    </p:spTree>
    <p:extLst>
      <p:ext uri="{BB962C8B-B14F-4D97-AF65-F5344CB8AC3E}">
        <p14:creationId xmlns:p14="http://schemas.microsoft.com/office/powerpoint/2010/main" val="3501556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05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43396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i="1" dirty="0">
                <a:latin typeface="Times New Roman" pitchFamily="18" charset="0"/>
                <a:ea typeface="+mn-ea"/>
                <a:cs typeface="Times New Roman" pitchFamily="18" charset="0"/>
              </a:rPr>
              <a:t>Использованные ресурсы</a:t>
            </a:r>
            <a:endParaRPr lang="ru-RU" sz="36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827584" y="1600201"/>
            <a:ext cx="7560840" cy="406104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http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://www.roadsigns.ru/sings - дорожные знаки и правила дорожного движения. </a:t>
            </a:r>
            <a:endParaRPr lang="en-US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http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://ru.wikipedia.org/wiki - Википедия свободная энциклопедия: дорожные знаки; </a:t>
            </a:r>
            <a:endParaRPr lang="en-US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http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://zanimatika.narod.ru/OBJ.htm - Методическая копилка «Школа безопасности» _ стихи про дорожные знаки; http://www.lenagold.ru/fon/clipart/alf.html - коллекция фонов и клипартов; Г.Н.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Элькин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 Правило дорожного движения на дороге. – Санкт-Петербург., 2008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Adobe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Photoshop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CS2 - редактор цифровых изображений и фотографий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фотошоп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; </a:t>
            </a:r>
            <a:endParaRPr lang="en-US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Детская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настольная игра «Дорога» - автор О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 Емельянова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DD_-_Pesnya_pro_PDD_(iPlayer.f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028664" y="6122156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981338"/>
      </p:ext>
    </p:extLst>
  </p:cSld>
  <p:clrMapOvr>
    <a:masterClrMapping/>
  </p:clrMapOvr>
  <p:transition advClick="0" advTm="1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917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71600" y="260649"/>
            <a:ext cx="734481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Цели: </a:t>
            </a:r>
            <a:endParaRPr lang="ru-RU" sz="20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Выявить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уровень готовности дошкольников решать дорожно-транспортные ситуации.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Закреплять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правила дорожного движения, учить применять знания, полученные ранее в практической деятельности.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Активизировать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процессы мышления, внимания и речи детей; воспитывать сообразительность и находчивость.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Воспитывать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потребность детей быть дисциплинированными и внимательными на улицах, осторожными и осмотрительными.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Задачи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: </a:t>
            </a:r>
            <a:endParaRPr lang="ru-RU" sz="2000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воспитывать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грамотных пешеходов;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создавать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условия для сознательного изучения воспитанниками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правил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дорожного движения;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развивать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у воспитанников умение ориентироваться в различной обстановке;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вырабатывать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у дошкольников привычку правильно вести себя на дороге. </a:t>
            </a:r>
          </a:p>
        </p:txBody>
      </p:sp>
      <p:pic>
        <p:nvPicPr>
          <p:cNvPr id="2" name="Звук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103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6794">
        <p:wipe/>
      </p:transition>
    </mc:Choice>
    <mc:Fallback xmlns="">
      <p:transition advClick="0" advTm="6794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404664"/>
            <a:ext cx="7488832" cy="936104"/>
          </a:xfrm>
        </p:spPr>
        <p:txBody>
          <a:bodyPr>
            <a:normAutofit fontScale="90000"/>
          </a:bodyPr>
          <a:lstStyle/>
          <a:p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История правил дорожного движения</a:t>
            </a:r>
            <a:endParaRPr lang="ru-RU" sz="36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1628800"/>
            <a:ext cx="6912768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  Необходимость в соблюдении элементарного порядка движения возникла после того, как человек перестал довольствоваться пешим способом перемещения и пересел на лошадь, а потом с изобретением колеса и в повозку.</a:t>
            </a:r>
          </a:p>
          <a:p>
            <a:pPr marL="0" indent="0">
              <a:buNone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https://ds05.infourok.ru/uploads/ex/12bd/0002be54-84c27c89/img4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76" t="22008" r="4325" b="3888"/>
          <a:stretch/>
        </p:blipFill>
        <p:spPr bwMode="auto">
          <a:xfrm>
            <a:off x="1331640" y="2982896"/>
            <a:ext cx="6083236" cy="354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Звук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0619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650"/>
    </mc:Choice>
    <mc:Fallback xmlns="">
      <p:transition spd="slow" advClick="0" advTm="306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История появления автомобиля</a:t>
            </a:r>
            <a:endParaRPr lang="ru-RU" sz="40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264" y="1556792"/>
            <a:ext cx="3139739" cy="1395440"/>
          </a:xfrm>
        </p:spPr>
      </p:pic>
      <p:pic>
        <p:nvPicPr>
          <p:cNvPr id="2050" name="Picture 2" descr="http://900igr.net/up/datai/184500/0003-012-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844824"/>
            <a:ext cx="3168352" cy="1467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avatars.mds.yandex.net/get-zen_doc/1577695/pub_5cd4904fba577c00b3dacd79_5cd494064add4700b416277f/scale_1200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3495338"/>
            <a:ext cx="2794618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33-podelki.ru/wp-content/uploads/2018/09/trafarety-mashin-dlya-vyrezaniya-13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4437112"/>
            <a:ext cx="2971262" cy="1812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Звук 2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5848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10379">
        <p:wipe/>
      </p:transition>
    </mc:Choice>
    <mc:Fallback xmlns="">
      <p:transition advClick="0" advTm="10379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900igr.net/up/datas/224031/02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873" y="106029"/>
            <a:ext cx="7584841" cy="5688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27584" y="5827460"/>
            <a:ext cx="741682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>
                <a:solidFill>
                  <a:srgbClr val="383838"/>
                </a:solidFill>
                <a:latin typeface="Times New Roman" pitchFamily="18" charset="0"/>
                <a:cs typeface="Times New Roman" pitchFamily="18" charset="0"/>
              </a:rPr>
              <a:t>Имеют круглую форму и синий </a:t>
            </a:r>
            <a:r>
              <a:rPr lang="ru-RU" sz="2000" b="1" i="1" dirty="0" smtClean="0">
                <a:solidFill>
                  <a:srgbClr val="383838"/>
                </a:solidFill>
                <a:latin typeface="Times New Roman" pitchFamily="18" charset="0"/>
                <a:cs typeface="Times New Roman" pitchFamily="18" charset="0"/>
              </a:rPr>
              <a:t>фон, </a:t>
            </a:r>
            <a:r>
              <a:rPr lang="ru-RU" sz="2000" b="1" i="1" dirty="0">
                <a:solidFill>
                  <a:srgbClr val="383838"/>
                </a:solidFill>
                <a:latin typeface="Times New Roman" pitchFamily="18" charset="0"/>
                <a:cs typeface="Times New Roman" pitchFamily="18" charset="0"/>
              </a:rPr>
              <a:t>предписывают участникам дорожного движения определённые действия.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Звук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466300"/>
      </p:ext>
    </p:extLst>
  </p:cSld>
  <p:clrMapOvr>
    <a:masterClrMapping/>
  </p:clrMapOvr>
  <p:transition spd="slow" advClick="0" advTm="16469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fs00.infourok.ru/images/doc/212/241789/img1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83955"/>
            <a:ext cx="7488830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27584" y="5800579"/>
            <a:ext cx="748883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>
                <a:solidFill>
                  <a:srgbClr val="383838"/>
                </a:solidFill>
                <a:latin typeface="Times New Roman" pitchFamily="18" charset="0"/>
                <a:cs typeface="Times New Roman" pitchFamily="18" charset="0"/>
              </a:rPr>
              <a:t>Имеют треугольную форму, белый фон и красную </a:t>
            </a:r>
            <a:r>
              <a:rPr lang="ru-RU" b="1" i="1" dirty="0" smtClean="0">
                <a:solidFill>
                  <a:srgbClr val="383838"/>
                </a:solidFill>
                <a:latin typeface="Times New Roman" pitchFamily="18" charset="0"/>
                <a:cs typeface="Times New Roman" pitchFamily="18" charset="0"/>
              </a:rPr>
              <a:t>окантовку, информируют </a:t>
            </a:r>
            <a:r>
              <a:rPr lang="ru-RU" b="1" i="1" dirty="0">
                <a:solidFill>
                  <a:srgbClr val="383838"/>
                </a:solidFill>
                <a:latin typeface="Times New Roman" pitchFamily="18" charset="0"/>
                <a:cs typeface="Times New Roman" pitchFamily="18" charset="0"/>
              </a:rPr>
              <a:t>о приближении к опасному участку дороги, движение по которому требует принятия мер, соответствующих обстановке.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Звук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1706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7364">
        <p:wipe/>
      </p:transition>
    </mc:Choice>
    <mc:Fallback xmlns="">
      <p:transition advClick="0" advTm="17364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ds03.infourok.ru/uploads/ex/0881/0000cbd0-dac7eabe/hello_html_2523efc3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567" y="158984"/>
            <a:ext cx="7584841" cy="5688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79578" y="5949280"/>
            <a:ext cx="746482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Имеют круглую форму и красную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окантовку,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вводят или отменяют определенные ограничения движения.</a:t>
            </a:r>
          </a:p>
        </p:txBody>
      </p:sp>
      <p:pic>
        <p:nvPicPr>
          <p:cNvPr id="3" name="Звук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638757"/>
      </p:ext>
    </p:extLst>
  </p:cSld>
  <p:clrMapOvr>
    <a:masterClrMapping/>
  </p:clrMapOvr>
  <p:transition spd="slow" advClick="0" advTm="17625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ds04.infourok.ru/uploads/ex/081a/000beef9-3acc0b1c/4/img1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97497"/>
            <a:ext cx="7488896" cy="5616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63588" y="6093296"/>
            <a:ext cx="74168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>
                <a:solidFill>
                  <a:srgbClr val="383838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b="1" i="1" dirty="0" smtClean="0">
                <a:solidFill>
                  <a:srgbClr val="383838"/>
                </a:solidFill>
                <a:latin typeface="Times New Roman" pitchFamily="18" charset="0"/>
                <a:cs typeface="Times New Roman" pitchFamily="18" charset="0"/>
              </a:rPr>
              <a:t>нформируют </a:t>
            </a:r>
            <a:r>
              <a:rPr lang="ru-RU" b="1" i="1" dirty="0">
                <a:solidFill>
                  <a:srgbClr val="383838"/>
                </a:solidFill>
                <a:latin typeface="Times New Roman" pitchFamily="18" charset="0"/>
                <a:cs typeface="Times New Roman" pitchFamily="18" charset="0"/>
              </a:rPr>
              <a:t>о расположении соответствующих объектов.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Звук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9454670"/>
      </p:ext>
    </p:extLst>
  </p:cSld>
  <p:clrMapOvr>
    <a:masterClrMapping/>
  </p:clrMapOvr>
  <p:transition spd="slow" advClick="0" advTm="15896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auto.today/media/res/6/0/9/0/0/60900.ptyvjc.128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713" y="548680"/>
            <a:ext cx="7488832" cy="5417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Звук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337799"/>
      </p:ext>
    </p:extLst>
  </p:cSld>
  <p:clrMapOvr>
    <a:masterClrMapping/>
  </p:clrMapOvr>
  <p:transition spd="slow" advClick="0" advTm="16457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9|2.4|3.1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353</TotalTime>
  <Words>307</Words>
  <Application>Microsoft Office PowerPoint</Application>
  <PresentationFormat>Экран (4:3)</PresentationFormat>
  <Paragraphs>33</Paragraphs>
  <Slides>14</Slides>
  <Notes>0</Notes>
  <HiddenSlides>0</HiddenSlides>
  <MMClips>15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муниципальное дошкольное образовательное учреждение «Детский сад № 16 Красноармейского района Волгограда» </vt:lpstr>
      <vt:lpstr>Презентация PowerPoint</vt:lpstr>
      <vt:lpstr>История правил дорожного движения</vt:lpstr>
      <vt:lpstr>История появления автомобиля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Видеоролик «правила дорожного движения»</vt:lpstr>
      <vt:lpstr>Видеоролик «пешеходный переход»</vt:lpstr>
      <vt:lpstr>Использованные ресурсы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дошкольное образовательное учреждение «Детский сад № 22 Красноармейского района Волгограда» </dc:title>
  <dc:creator>Dima</dc:creator>
  <cp:lastModifiedBy>Дмитрий Литвяк</cp:lastModifiedBy>
  <cp:revision>47</cp:revision>
  <dcterms:created xsi:type="dcterms:W3CDTF">2020-03-07T18:34:29Z</dcterms:created>
  <dcterms:modified xsi:type="dcterms:W3CDTF">2026-04-19T11:42:13Z</dcterms:modified>
</cp:coreProperties>
</file>