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F26A3-597E-464A-B682-DE9262F8BDFB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4064F7-57D4-45FD-A9FD-C8D1814A2F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AF012-1A36-4A97-BC6D-BF5BA8AD68A4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F69A3-4033-4604-870D-FF3800375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42AFD-6A68-4FED-A027-535A66EC793A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7A482-BD9F-408A-8368-9936A18A6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601538A-688A-4F2A-80A8-03944D51D264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24ED21E-FA7E-452E-8CE6-04ACE1A297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CD0CE-9A5B-466E-A1CF-2A9FAE564BD5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4286D-36C9-497C-8CF9-52815B5C2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A37C1-21FC-49A9-8CA7-D86D59F80513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E16CF-9889-4242-AF81-F40BC1802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FD372-D563-40E9-8356-F1373852A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5E040-91E3-4873-A814-5701294368E6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E1522D-4CED-4DCD-AF27-6AEB8D040F2C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025B4-318B-44B0-9A54-F73D49A41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04A26-10A0-49BF-ADF0-323B5153CA06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C7642-FACF-495D-BCC5-983F43F00D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62E6779-2C42-4F6D-A37E-32E4E09E2CA1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47524D-E079-4A47-9EB1-C6BD3D7D8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71B25-135E-4312-837A-CBE47A466B08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57936-7289-4B05-BC42-632A044BB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8464D-8467-437D-9182-D183CCD292AC}" type="datetimeFigureOut">
              <a:rPr lang="ru-RU" smtClean="0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F23EF0-9019-46F1-A271-003EE823C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785926"/>
            <a:ext cx="5072098" cy="14287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0"/>
            <a:ext cx="5643602" cy="128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Муниципальное дошкольное образовательное </a:t>
            </a:r>
            <a:r>
              <a:rPr lang="ru-RU" dirty="0" smtClean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чреждение «Детский сад № 165 Краснооктябрьского района Волгограда»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5429264"/>
            <a:ext cx="4500594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Выполнила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Долтаева</a:t>
            </a:r>
            <a:r>
              <a:rPr lang="ru-RU" dirty="0" smtClean="0">
                <a:solidFill>
                  <a:schemeClr val="tx1"/>
                </a:solidFill>
              </a:rPr>
              <a:t> Марина Сергеевна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213"/>
            <a:ext cx="583247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2531" name="Рисунок 4" descr="http://sk59.ru/wp-content/uploads/2012/09/poj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700213"/>
            <a:ext cx="3851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81300"/>
            <a:ext cx="5715000" cy="38877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23555" name="popup_img" descr="http://go1.imgsmail.ru/imgpreview?key=http%3A//www.aybolit.org/wp-content/uploads/2012/07/perevezti-bolnogo-posle-infarkta-dnepropetrovsk1-300x225.jpg&amp;mb=imgdb_preview_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141663"/>
            <a:ext cx="28082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36838"/>
            <a:ext cx="5616575" cy="38782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Городской он или сельский,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  Очень важен полицейский.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Охраняет он закон,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Наш покой и крепкий сон.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4579" name="Рисунок 4" descr="http://www.nesekretno.ru/images/uploaded/photo/large/000001/pic-1419-1317879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997200"/>
            <a:ext cx="33115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25602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99436" y="1524000"/>
            <a:ext cx="3574765" cy="4572000"/>
          </a:xfrm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63172" y="1524000"/>
            <a:ext cx="3229294" cy="4572000"/>
          </a:xfrm>
        </p:spPr>
      </p:pic>
    </p:spTree>
  </p:cSld>
  <p:clrMapOvr>
    <a:masterClrMapping/>
  </p:clrMapOvr>
  <p:transition spd="slow" advTm="5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В этом месте пешеход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Терпеливо транспорт ждет.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Он пешком устал шагать,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Хочет пассажиром стать.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6626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4059238" cy="3044429"/>
          </a:xfrm>
        </p:spPr>
      </p:pic>
      <p:pic>
        <p:nvPicPr>
          <p:cNvPr id="26627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857496"/>
            <a:ext cx="4059238" cy="2707512"/>
          </a:xfr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Здесь наземный переход,</a:t>
            </a:r>
            <a:br>
              <a:rPr lang="ru-RU" dirty="0" smtClean="0"/>
            </a:br>
            <a:r>
              <a:rPr lang="ru-RU" dirty="0" smtClean="0"/>
              <a:t>Ходит целый день народ.</a:t>
            </a:r>
            <a:br>
              <a:rPr lang="ru-RU" dirty="0" smtClean="0"/>
            </a:br>
            <a:r>
              <a:rPr lang="ru-RU" dirty="0" smtClean="0"/>
              <a:t>Ты, водитель, не грусти,</a:t>
            </a:r>
            <a:br>
              <a:rPr lang="ru-RU" dirty="0" smtClean="0"/>
            </a:br>
            <a:r>
              <a:rPr lang="ru-RU" dirty="0" smtClean="0"/>
              <a:t>Пешехода пропусти!</a:t>
            </a:r>
            <a:endParaRPr lang="ru-RU" dirty="0"/>
          </a:p>
        </p:txBody>
      </p:sp>
      <p:pic>
        <p:nvPicPr>
          <p:cNvPr id="27650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141663"/>
            <a:ext cx="3384550" cy="3154362"/>
          </a:xfrm>
        </p:spPr>
      </p:pic>
      <p:pic>
        <p:nvPicPr>
          <p:cNvPr id="27651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68119" y="2790825"/>
            <a:ext cx="2819400" cy="2038350"/>
          </a:xfr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643182"/>
            <a:ext cx="4059936" cy="3452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Знает каждый пешеход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Про подземный этот ход.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Город он не украшает,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Но машинам не мешает!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492375"/>
            <a:ext cx="3762375" cy="3565525"/>
          </a:xfrm>
        </p:spPr>
      </p:pic>
      <p:pic>
        <p:nvPicPr>
          <p:cNvPr id="5" name="Рисунок 4" descr="Без и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857496"/>
            <a:ext cx="3071834" cy="2909893"/>
          </a:xfrm>
          <a:prstGeom prst="rect">
            <a:avLst/>
          </a:prstGeo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3088" y="2492375"/>
            <a:ext cx="3881437" cy="4365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</p:spTree>
  </p:cSld>
  <p:clrMapOvr>
    <a:masterClrMapping/>
  </p:clrMapOvr>
  <p:transition spd="slow" advTm="5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32770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7873"/>
            <a:ext cx="4059238" cy="248425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7137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137525" cy="56165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 advTm="5000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35842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72172" y="1524000"/>
            <a:ext cx="3229294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Расширить знания о переходах - подземном и наземном.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Обогащение знаний о транспорте.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Задачи:</a:t>
            </a:r>
            <a:endParaRPr lang="ru-RU" b="1" dirty="0"/>
          </a:p>
        </p:txBody>
      </p:sp>
    </p:spTree>
  </p:cSld>
  <p:clrMapOvr>
    <a:masterClrMapping/>
  </p:clrMapOvr>
  <p:transition spd="slow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 очень люблю изучать правила дорожного движения,а вы?</a:t>
            </a:r>
          </a:p>
          <a:p>
            <a:pPr eaLnBrk="1" hangingPunct="1"/>
            <a:r>
              <a:rPr lang="ru-RU" smtClean="0"/>
              <a:t>Давайте изучать вместе!!!</a:t>
            </a:r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3172" y="1524000"/>
            <a:ext cx="3229294" cy="4572000"/>
          </a:xfrm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1528" y="1524000"/>
            <a:ext cx="376094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</p:spTree>
  </p:cSld>
  <p:clrMapOvr>
    <a:masterClrMapping/>
  </p:clrMapOvr>
  <p:transition spd="slow" advTm="5000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2087563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04138" cy="4103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5" name="Рисунок 4" descr="Без имен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643865" cy="3967183"/>
          </a:xfrm>
          <a:prstGeom prst="rect">
            <a:avLst/>
          </a:prstGeom>
        </p:spPr>
      </p:pic>
    </p:spTree>
  </p:cSld>
  <p:clrMapOvr>
    <a:masterClrMapping/>
  </p:clrMapOvr>
  <p:transition spd="slow" advTm="5000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2963"/>
            <a:ext cx="8229600" cy="2016125"/>
          </a:xfrm>
        </p:spPr>
        <p:txBody>
          <a:bodyPr>
            <a:normAutofit fontScale="625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632700" cy="4162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 descr="Без име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7715304" cy="4071966"/>
          </a:xfrm>
          <a:prstGeom prst="rect">
            <a:avLst/>
          </a:prstGeom>
        </p:spPr>
      </p:pic>
    </p:spTree>
  </p:cSld>
  <p:clrMapOvr>
    <a:masterClrMapping/>
  </p:clrMapOvr>
  <p:transition spd="slow" advTm="5000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797425"/>
            <a:ext cx="8229600" cy="1800225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6551613" cy="3946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3" name="Рисунок 3" descr="Троллейбус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0350"/>
            <a:ext cx="6913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9431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129462" cy="4103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7" name="Рисунок 3" descr="трамва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72659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471</TotalTime>
  <Words>299</Words>
  <Application>Microsoft Office PowerPoint</Application>
  <PresentationFormat>Экран (4:3)</PresentationFormat>
  <Paragraphs>37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Слайд 6</vt:lpstr>
      <vt:lpstr>Слайд 7</vt:lpstr>
      <vt:lpstr>Слайд 8</vt:lpstr>
      <vt:lpstr>Слайд 9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Правило маленького светофора</vt:lpstr>
      <vt:lpstr>Слайд 19</vt:lpstr>
      <vt:lpstr>До свидания,ребята!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Детский сад № 165</cp:lastModifiedBy>
  <cp:revision>48</cp:revision>
  <dcterms:created xsi:type="dcterms:W3CDTF">2013-02-13T06:47:23Z</dcterms:created>
  <dcterms:modified xsi:type="dcterms:W3CDTF">2026-04-17T10:16:39Z</dcterms:modified>
</cp:coreProperties>
</file>