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6" r:id="rId9"/>
    <p:sldId id="267" r:id="rId10"/>
    <p:sldId id="262" r:id="rId11"/>
    <p:sldId id="268" r:id="rId12"/>
    <p:sldId id="269" r:id="rId13"/>
    <p:sldId id="270" r:id="rId14"/>
    <p:sldId id="272" r:id="rId15"/>
    <p:sldId id="271" r:id="rId16"/>
    <p:sldId id="26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AD6E9A-C120-4DA9-BE88-122EBFEC2617}" type="datetimeFigureOut">
              <a:rPr lang="ru-RU" smtClean="0"/>
              <a:pPr/>
              <a:t>04.02.2025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C29F35-65A7-4D07-9DC7-EA81BBC90C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err="1" smtClean="0"/>
              <a:t>Портфолио</a:t>
            </a:r>
            <a:r>
              <a:rPr lang="ru-RU" baseline="0" dirty="0" smtClean="0"/>
              <a:t> </a:t>
            </a:r>
            <a:r>
              <a:rPr lang="ru-RU" baseline="0" dirty="0" smtClean="0"/>
              <a:t> Бачуриной </a:t>
            </a:r>
            <a:r>
              <a:rPr lang="ru-RU" baseline="0" dirty="0" smtClean="0"/>
              <a:t>Елены Владимировны.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29F35-65A7-4D07-9DC7-EA81BBC90C97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Личные данные.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29F35-65A7-4D07-9DC7-EA81BBC90C97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Образование.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29F35-65A7-4D07-9DC7-EA81BBC90C97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Повышение квалификации.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29F35-65A7-4D07-9DC7-EA81BBC90C97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Моё самообразование.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29F35-65A7-4D07-9DC7-EA81BBC90C9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Мои достижения.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29F35-65A7-4D07-9DC7-EA81BBC90C97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Достижения детей.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29F35-65A7-4D07-9DC7-EA81BBC90C97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mtClean="0"/>
              <a:t>Наши прогулки.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29F35-65A7-4D07-9DC7-EA81BBC90C97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Наши игры.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29F35-65A7-4D07-9DC7-EA81BBC90C97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Наше творчество.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29F35-65A7-4D07-9DC7-EA81BBC90C97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Наш труд.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29F35-65A7-4D07-9DC7-EA81BBC90C97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Помощь по дому.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29F35-65A7-4D07-9DC7-EA81BBC90C97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Работа с родителями.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29F35-65A7-4D07-9DC7-EA81BBC90C97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Наши занятия.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29F35-65A7-4D07-9DC7-EA81BBC90C97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Наши проекты и акции.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29F35-65A7-4D07-9DC7-EA81BBC90C97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Моё участие в различных мероприятиях.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C29F35-65A7-4D07-9DC7-EA81BBC90C97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AE6A-90B6-44ED-A18B-B7DBF64D776D}" type="datetimeFigureOut">
              <a:rPr lang="ru-RU" smtClean="0"/>
              <a:pPr/>
              <a:t>04.02.2025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1334E-9E3D-441A-B204-9DC1FB1A9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AE6A-90B6-44ED-A18B-B7DBF64D776D}" type="datetimeFigureOut">
              <a:rPr lang="ru-RU" smtClean="0"/>
              <a:pPr/>
              <a:t>04.02.2025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1334E-9E3D-441A-B204-9DC1FB1A9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AE6A-90B6-44ED-A18B-B7DBF64D776D}" type="datetimeFigureOut">
              <a:rPr lang="ru-RU" smtClean="0"/>
              <a:pPr/>
              <a:t>04.02.2025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1334E-9E3D-441A-B204-9DC1FB1A9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AE6A-90B6-44ED-A18B-B7DBF64D776D}" type="datetimeFigureOut">
              <a:rPr lang="ru-RU" smtClean="0"/>
              <a:pPr/>
              <a:t>04.02.2025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1334E-9E3D-441A-B204-9DC1FB1A9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AE6A-90B6-44ED-A18B-B7DBF64D776D}" type="datetimeFigureOut">
              <a:rPr lang="ru-RU" smtClean="0"/>
              <a:pPr/>
              <a:t>04.02.2025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1334E-9E3D-441A-B204-9DC1FB1A9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AE6A-90B6-44ED-A18B-B7DBF64D776D}" type="datetimeFigureOut">
              <a:rPr lang="ru-RU" smtClean="0"/>
              <a:pPr/>
              <a:t>04.02.2025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1334E-9E3D-441A-B204-9DC1FB1A9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AE6A-90B6-44ED-A18B-B7DBF64D776D}" type="datetimeFigureOut">
              <a:rPr lang="ru-RU" smtClean="0"/>
              <a:pPr/>
              <a:t>04.02.2025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1334E-9E3D-441A-B204-9DC1FB1A9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AE6A-90B6-44ED-A18B-B7DBF64D776D}" type="datetimeFigureOut">
              <a:rPr lang="ru-RU" smtClean="0"/>
              <a:pPr/>
              <a:t>04.02.2025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1334E-9E3D-441A-B204-9DC1FB1A9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AE6A-90B6-44ED-A18B-B7DBF64D776D}" type="datetimeFigureOut">
              <a:rPr lang="ru-RU" smtClean="0"/>
              <a:pPr/>
              <a:t>04.02.2025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1334E-9E3D-441A-B204-9DC1FB1A9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AE6A-90B6-44ED-A18B-B7DBF64D776D}" type="datetimeFigureOut">
              <a:rPr lang="ru-RU" smtClean="0"/>
              <a:pPr/>
              <a:t>04.02.2025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1334E-9E3D-441A-B204-9DC1FB1A9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AE6A-90B6-44ED-A18B-B7DBF64D776D}" type="datetimeFigureOut">
              <a:rPr lang="ru-RU" smtClean="0"/>
              <a:pPr/>
              <a:t>04.02.2025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1334E-9E3D-441A-B204-9DC1FB1A9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B6AE6A-90B6-44ED-A18B-B7DBF64D776D}" type="datetimeFigureOut">
              <a:rPr lang="ru-RU" smtClean="0"/>
              <a:pPr/>
              <a:t>04.02.2025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1334E-9E3D-441A-B204-9DC1FB1A9F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1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3" Type="http://schemas.openxmlformats.org/officeDocument/2006/relationships/image" Target="../media/image1.jpe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1.jpe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image" Target="../media/image40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1.jpeg"/><Relationship Id="rId7" Type="http://schemas.openxmlformats.org/officeDocument/2006/relationships/image" Target="../media/image4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1.jpe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11" Type="http://schemas.openxmlformats.org/officeDocument/2006/relationships/image" Target="../media/image55.jpeg"/><Relationship Id="rId5" Type="http://schemas.openxmlformats.org/officeDocument/2006/relationships/image" Target="../media/image49.jpeg"/><Relationship Id="rId10" Type="http://schemas.openxmlformats.org/officeDocument/2006/relationships/image" Target="../media/image54.jpeg"/><Relationship Id="rId4" Type="http://schemas.openxmlformats.org/officeDocument/2006/relationships/image" Target="../media/image48.jpeg"/><Relationship Id="rId9" Type="http://schemas.openxmlformats.org/officeDocument/2006/relationships/image" Target="../media/image5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13" Type="http://schemas.openxmlformats.org/officeDocument/2006/relationships/image" Target="../media/image65.jpeg"/><Relationship Id="rId3" Type="http://schemas.openxmlformats.org/officeDocument/2006/relationships/image" Target="../media/image1.jpeg"/><Relationship Id="rId7" Type="http://schemas.openxmlformats.org/officeDocument/2006/relationships/image" Target="../media/image59.jpeg"/><Relationship Id="rId12" Type="http://schemas.openxmlformats.org/officeDocument/2006/relationships/image" Target="../media/image6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11" Type="http://schemas.openxmlformats.org/officeDocument/2006/relationships/image" Target="../media/image63.jpeg"/><Relationship Id="rId5" Type="http://schemas.openxmlformats.org/officeDocument/2006/relationships/image" Target="../media/image57.jpeg"/><Relationship Id="rId10" Type="http://schemas.openxmlformats.org/officeDocument/2006/relationships/image" Target="../media/image62.jpeg"/><Relationship Id="rId4" Type="http://schemas.openxmlformats.org/officeDocument/2006/relationships/image" Target="../media/image56.jpeg"/><Relationship Id="rId9" Type="http://schemas.openxmlformats.org/officeDocument/2006/relationships/image" Target="../media/image61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3" Type="http://schemas.openxmlformats.org/officeDocument/2006/relationships/image" Target="../media/image1.jpeg"/><Relationship Id="rId7" Type="http://schemas.openxmlformats.org/officeDocument/2006/relationships/image" Target="../media/image6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Relationship Id="rId9" Type="http://schemas.openxmlformats.org/officeDocument/2006/relationships/image" Target="../media/image7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1.jpeg"/><Relationship Id="rId7" Type="http://schemas.openxmlformats.org/officeDocument/2006/relationships/image" Target="../media/image7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jpeg"/><Relationship Id="rId11" Type="http://schemas.openxmlformats.org/officeDocument/2006/relationships/image" Target="../media/image79.jpeg"/><Relationship Id="rId5" Type="http://schemas.openxmlformats.org/officeDocument/2006/relationships/image" Target="../media/image73.jpeg"/><Relationship Id="rId10" Type="http://schemas.openxmlformats.org/officeDocument/2006/relationships/image" Target="../media/image78.jpeg"/><Relationship Id="rId4" Type="http://schemas.openxmlformats.org/officeDocument/2006/relationships/image" Target="../media/image72.jpeg"/><Relationship Id="rId9" Type="http://schemas.openxmlformats.org/officeDocument/2006/relationships/image" Target="../media/image7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jpeg"/><Relationship Id="rId3" Type="http://schemas.openxmlformats.org/officeDocument/2006/relationships/image" Target="../media/image1.jpeg"/><Relationship Id="rId7" Type="http://schemas.openxmlformats.org/officeDocument/2006/relationships/image" Target="../media/image8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jpeg"/><Relationship Id="rId11" Type="http://schemas.openxmlformats.org/officeDocument/2006/relationships/image" Target="../media/image87.jpeg"/><Relationship Id="rId5" Type="http://schemas.openxmlformats.org/officeDocument/2006/relationships/image" Target="../media/image81.jpeg"/><Relationship Id="rId10" Type="http://schemas.openxmlformats.org/officeDocument/2006/relationships/image" Target="../media/image86.jpeg"/><Relationship Id="rId4" Type="http://schemas.openxmlformats.org/officeDocument/2006/relationships/image" Target="../media/image80.jpeg"/><Relationship Id="rId9" Type="http://schemas.openxmlformats.org/officeDocument/2006/relationships/image" Target="../media/image8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1.jpeg"/><Relationship Id="rId7" Type="http://schemas.openxmlformats.org/officeDocument/2006/relationships/image" Target="../media/image9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10" Type="http://schemas.openxmlformats.org/officeDocument/2006/relationships/image" Target="../media/image94.jpeg"/><Relationship Id="rId4" Type="http://schemas.openxmlformats.org/officeDocument/2006/relationships/image" Target="../media/image88.jpeg"/><Relationship Id="rId9" Type="http://schemas.openxmlformats.org/officeDocument/2006/relationships/image" Target="../media/image9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аблон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205531" cy="69041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27984" y="1484784"/>
            <a:ext cx="39604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b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3200" dirty="0" err="1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Портфолио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Бачуриной Елены 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Владимировны</a:t>
            </a:r>
            <a:b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оспитатель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ДОУ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Медведицкий  муниципальный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детский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сад 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1 «Радуга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»  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187624" y="1484784"/>
            <a:ext cx="2520280" cy="3725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шаблон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187624" y="1196752"/>
            <a:ext cx="6408712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Личные данные</a:t>
            </a:r>
            <a:b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ФИО: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Бачурина Елена  Владимировна</a:t>
            </a: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Место: </a:t>
            </a:r>
            <a:r>
              <a:rPr lang="ru-RU" sz="2000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работы:ДОУ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Медведицкий муниципальный детский сад №1 «Радуга» </a:t>
            </a:r>
            <a:r>
              <a:rPr lang="ru-RU" sz="2000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Жирновского</a:t>
            </a:r>
            <a:r>
              <a:rPr lang="ru-RU" sz="2000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района Волгоградской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области</a:t>
            </a:r>
            <a:b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Должность: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Воспитатель</a:t>
            </a:r>
            <a:b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Общий трудовой стаж</a:t>
            </a: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26 лет  6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мес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Педагогический стаж: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24 года и 6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ru-RU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аблон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3608" y="1700808"/>
            <a:ext cx="61926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Образование: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Педагогическое училище в Жирновском учебно-педагогическом комплексе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22.06.1998г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Специальность, квалификация по диплому: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Учитель начальных классов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Дополнительное профессиональное образование: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Государственное бюджетное образовательное учреждение </a:t>
            </a:r>
            <a:r>
              <a:rPr lang="ru-RU" dirty="0"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Жирновский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педагогический колледж</a:t>
            </a:r>
            <a:r>
              <a:rPr lang="ru-RU" dirty="0"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11.04.2016г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квалификация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Воспитатель детей дошкольного возраста</a:t>
            </a:r>
            <a:r>
              <a:rPr lang="ru-RU" dirty="0"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аблон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31640" y="1628800"/>
            <a:ext cx="648072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Повышение квалификации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Повышение квалификации 2020 г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ГАУ ДПО 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ВГАПО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-курс 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Моделирование развивающей предметно- пространственной среды детского сада в условиях ФГОС ДО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Повышение квалификации 2021г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Курс 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Основы обеспечения информационной безопасности детей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Повышение квалификации 2023г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Всероссийский форум 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Педагоги России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Курс 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Первая помощь в образовательной организации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Повышение квалификации 2024г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ГАУ ДПО 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ВГАПО</a:t>
            </a: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-курс  ФОП ДО: особенности образовательно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й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воспитательной работы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0" y="97795"/>
            <a:ext cx="256802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аблон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15616" y="1556792"/>
            <a:ext cx="7056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Самообразование.</a:t>
            </a:r>
            <a:b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Приобщение дошкольников к чтению художественной литературы.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2636912"/>
            <a:ext cx="71287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Способствовать формированию устойчивого интереса ребёнка к литературе, как виду искусства. Привлечь детей к книге, закрепить интерес к чтению, в том числе семейному.</a:t>
            </a:r>
          </a:p>
          <a:p>
            <a:r>
              <a:rPr lang="ru-RU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Приобщать детей к книжной культуре, воспитывать грамотного читателя. Повысить эффективность работы по приобщению детей к книге во взаимодействии всех участников образовательного процесса: педагогов, детей, родителей.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аблон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upload_2023_07_25_15_14_10_117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355976" y="4293096"/>
            <a:ext cx="1479155" cy="1916832"/>
          </a:xfrm>
          <a:prstGeom prst="rect">
            <a:avLst/>
          </a:prstGeom>
        </p:spPr>
      </p:pic>
      <p:pic>
        <p:nvPicPr>
          <p:cNvPr id="5" name="Рисунок 4" descr="upload_2023_07_25_15_19_14_822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4499992" y="-171400"/>
            <a:ext cx="1447556" cy="1938692"/>
          </a:xfrm>
          <a:prstGeom prst="rect">
            <a:avLst/>
          </a:prstGeom>
        </p:spPr>
      </p:pic>
      <p:pic>
        <p:nvPicPr>
          <p:cNvPr id="9" name="Рисунок 8" descr="Screenshot_20240822_212528_Office App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1691680" y="188640"/>
            <a:ext cx="1364864" cy="1957569"/>
          </a:xfrm>
          <a:prstGeom prst="rect">
            <a:avLst/>
          </a:prstGeom>
        </p:spPr>
      </p:pic>
      <p:pic>
        <p:nvPicPr>
          <p:cNvPr id="10" name="Рисунок 9" descr="Screenshot_20240822_212557_Office App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6084168" y="188640"/>
            <a:ext cx="1327633" cy="1872208"/>
          </a:xfrm>
          <a:prstGeom prst="rect">
            <a:avLst/>
          </a:prstGeom>
        </p:spPr>
      </p:pic>
      <p:pic>
        <p:nvPicPr>
          <p:cNvPr id="11" name="Рисунок 10" descr="Screenshot_20240822_220500_Office App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7596336" y="1124744"/>
            <a:ext cx="1378696" cy="1944216"/>
          </a:xfrm>
          <a:prstGeom prst="rect">
            <a:avLst/>
          </a:prstGeom>
        </p:spPr>
      </p:pic>
      <p:pic>
        <p:nvPicPr>
          <p:cNvPr id="12" name="Рисунок 11" descr="Screenshot_20250126_123426_OneDrive.jpg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323528" y="4437112"/>
            <a:ext cx="2066400" cy="1440160"/>
          </a:xfrm>
          <a:prstGeom prst="rect">
            <a:avLst/>
          </a:prstGeom>
        </p:spPr>
      </p:pic>
      <p:pic>
        <p:nvPicPr>
          <p:cNvPr id="13" name="Рисунок 12" descr="Screenshot_20250126_123502_OneDrive.jpg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6012160" y="2204864"/>
            <a:ext cx="1491199" cy="2088232"/>
          </a:xfrm>
          <a:prstGeom prst="rect">
            <a:avLst/>
          </a:prstGeom>
        </p:spPr>
      </p:pic>
      <p:pic>
        <p:nvPicPr>
          <p:cNvPr id="14" name="Рисунок 13" descr="Screenshot_20250126_123516_OneDrive.jpg"/>
          <p:cNvPicPr>
            <a:picLocks noChangeAspect="1"/>
          </p:cNvPicPr>
          <p:nvPr/>
        </p:nvPicPr>
        <p:blipFill>
          <a:blip r:embed="rId11" cstate="screen"/>
          <a:stretch>
            <a:fillRect/>
          </a:stretch>
        </p:blipFill>
        <p:spPr>
          <a:xfrm>
            <a:off x="1691680" y="2276872"/>
            <a:ext cx="1460906" cy="2060848"/>
          </a:xfrm>
          <a:prstGeom prst="rect">
            <a:avLst/>
          </a:prstGeom>
        </p:spPr>
      </p:pic>
      <p:pic>
        <p:nvPicPr>
          <p:cNvPr id="15" name="Рисунок 14" descr="Screenshot_20250126_123542_OneDrive.jpg"/>
          <p:cNvPicPr>
            <a:picLocks noChangeAspect="1"/>
          </p:cNvPicPr>
          <p:nvPr/>
        </p:nvPicPr>
        <p:blipFill>
          <a:blip r:embed="rId12" cstate="screen"/>
          <a:stretch>
            <a:fillRect/>
          </a:stretch>
        </p:blipFill>
        <p:spPr>
          <a:xfrm>
            <a:off x="107504" y="1484784"/>
            <a:ext cx="1376238" cy="1984403"/>
          </a:xfrm>
          <a:prstGeom prst="rect">
            <a:avLst/>
          </a:prstGeom>
        </p:spPr>
      </p:pic>
      <p:pic>
        <p:nvPicPr>
          <p:cNvPr id="16" name="Рисунок 15" descr="Screenshot_20250126_123751_OneDrive.jpg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6372200" y="4437112"/>
            <a:ext cx="2304256" cy="1619379"/>
          </a:xfrm>
          <a:prstGeom prst="rect">
            <a:avLst/>
          </a:prstGeom>
        </p:spPr>
      </p:pic>
      <p:pic>
        <p:nvPicPr>
          <p:cNvPr id="17" name="Рисунок 16" descr="20250126_124919.jpg"/>
          <p:cNvPicPr>
            <a:picLocks noChangeAspect="1"/>
          </p:cNvPicPr>
          <p:nvPr/>
        </p:nvPicPr>
        <p:blipFill>
          <a:blip r:embed="rId14" cstate="screen"/>
          <a:stretch>
            <a:fillRect/>
          </a:stretch>
        </p:blipFill>
        <p:spPr>
          <a:xfrm>
            <a:off x="3203848" y="404664"/>
            <a:ext cx="2736304" cy="199720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аблон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Screenshot_20231124_164007_Samsung Internet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3995936" y="260648"/>
            <a:ext cx="1499976" cy="2122188"/>
          </a:xfrm>
          <a:prstGeom prst="rect">
            <a:avLst/>
          </a:prstGeom>
        </p:spPr>
      </p:pic>
      <p:pic>
        <p:nvPicPr>
          <p:cNvPr id="5" name="Рисунок 4" descr="Screenshot_20240807_110253_Telegram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3419872" y="4221088"/>
            <a:ext cx="2452002" cy="1752079"/>
          </a:xfrm>
          <a:prstGeom prst="rect">
            <a:avLst/>
          </a:prstGeom>
        </p:spPr>
      </p:pic>
      <p:pic>
        <p:nvPicPr>
          <p:cNvPr id="6" name="Рисунок 5" descr="Screenshot_20240821_100416_Telegram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5868144" y="2492896"/>
            <a:ext cx="2178133" cy="1544861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419872" y="2564904"/>
            <a:ext cx="2088232" cy="147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467545" y="2576077"/>
            <a:ext cx="2232248" cy="157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395536" y="4221088"/>
            <a:ext cx="2583144" cy="1826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6228184" y="4293096"/>
            <a:ext cx="2309207" cy="1634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5868144" y="260648"/>
            <a:ext cx="1446012" cy="2046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2339752" y="332656"/>
            <a:ext cx="142489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аблон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147" name="Picture 3" descr="C:\Users\Elena\Desktop\детский сад\20230124_105917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5400000">
            <a:off x="1504608" y="447720"/>
            <a:ext cx="2072640" cy="1554480"/>
          </a:xfrm>
          <a:prstGeom prst="rect">
            <a:avLst/>
          </a:prstGeom>
          <a:noFill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07504" y="2348880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 rot="5400000">
            <a:off x="3267041" y="296847"/>
            <a:ext cx="2374776" cy="1781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563888" y="4509120"/>
            <a:ext cx="2112235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 rot="5400000">
            <a:off x="-144524" y="440668"/>
            <a:ext cx="201622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 rot="10800000">
            <a:off x="3131840" y="2492896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 rot="5400000">
            <a:off x="5472286" y="323850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467544" y="4365104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-7453336" y="2924944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7" name="Picture 13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6300192" y="4149080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8" name="Picture 14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6228184" y="2204864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аблон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5400000">
            <a:off x="6624414" y="656506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 rot="5400000">
            <a:off x="-72330" y="584498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 rot="5400000">
            <a:off x="2159918" y="512490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 rot="5400000">
            <a:off x="4320158" y="512490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5004048" y="2132856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2123728" y="2492896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395536" y="4149080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3275856" y="4077072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 rot="5400000">
            <a:off x="6552406" y="4040882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аблон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10800000">
            <a:off x="4499992" y="2276872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987824" y="260648"/>
            <a:ext cx="260420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 rot="10800000">
            <a:off x="1259632" y="2276872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95536" y="4293096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012160" y="4293096"/>
            <a:ext cx="2592289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13" descr="C:\Users\Elena\Desktop\фотки разное\20231122_160846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3203848" y="4293096"/>
            <a:ext cx="2496277" cy="18722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аблон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20230127_155635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5400000">
            <a:off x="2975822" y="632689"/>
            <a:ext cx="2976330" cy="2232247"/>
          </a:xfrm>
          <a:prstGeom prst="rect">
            <a:avLst/>
          </a:prstGeom>
        </p:spPr>
      </p:pic>
      <p:pic>
        <p:nvPicPr>
          <p:cNvPr id="4" name="Рисунок 3" descr="20230125_165819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10800000">
            <a:off x="683568" y="260648"/>
            <a:ext cx="2592288" cy="1944216"/>
          </a:xfrm>
          <a:prstGeom prst="rect">
            <a:avLst/>
          </a:prstGeom>
        </p:spPr>
      </p:pic>
      <p:pic>
        <p:nvPicPr>
          <p:cNvPr id="5" name="Рисунок 4" descr="20230206_115300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10800000">
            <a:off x="5652120" y="260648"/>
            <a:ext cx="2590800" cy="1943100"/>
          </a:xfrm>
          <a:prstGeom prst="rect">
            <a:avLst/>
          </a:prstGeom>
        </p:spPr>
      </p:pic>
      <p:pic>
        <p:nvPicPr>
          <p:cNvPr id="6" name="Рисунок 5" descr="IMG-20230126-WA0043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0" y="2132856"/>
            <a:ext cx="2592288" cy="1950697"/>
          </a:xfrm>
          <a:prstGeom prst="rect">
            <a:avLst/>
          </a:prstGeom>
        </p:spPr>
      </p:pic>
      <p:pic>
        <p:nvPicPr>
          <p:cNvPr id="7" name="Рисунок 6" descr="20230203_111953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 rot="10800000">
            <a:off x="6084168" y="2060848"/>
            <a:ext cx="2590800" cy="1943100"/>
          </a:xfrm>
          <a:prstGeom prst="rect">
            <a:avLst/>
          </a:prstGeom>
        </p:spPr>
      </p:pic>
      <p:pic>
        <p:nvPicPr>
          <p:cNvPr id="8" name="Рисунок 7" descr="IMG-20230126-WA0049.jpg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3275856" y="2996952"/>
            <a:ext cx="2232248" cy="2966443"/>
          </a:xfrm>
          <a:prstGeom prst="rect">
            <a:avLst/>
          </a:prstGeom>
        </p:spPr>
      </p:pic>
      <p:pic>
        <p:nvPicPr>
          <p:cNvPr id="9" name="Рисунок 8" descr="IMG-20230123-WA0002.jpg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6012160" y="3789040"/>
            <a:ext cx="1875904" cy="2492896"/>
          </a:xfrm>
          <a:prstGeom prst="rect">
            <a:avLst/>
          </a:prstGeom>
        </p:spPr>
      </p:pic>
      <p:pic>
        <p:nvPicPr>
          <p:cNvPr id="10" name="Рисунок 9" descr="20230124_103036.jpg"/>
          <p:cNvPicPr>
            <a:picLocks noChangeAspect="1"/>
          </p:cNvPicPr>
          <p:nvPr/>
        </p:nvPicPr>
        <p:blipFill>
          <a:blip r:embed="rId11" cstate="screen"/>
          <a:stretch>
            <a:fillRect/>
          </a:stretch>
        </p:blipFill>
        <p:spPr>
          <a:xfrm rot="10800000">
            <a:off x="683568" y="4293096"/>
            <a:ext cx="2267744" cy="170080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аблон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IMG-20230126-WA0012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483768" y="188640"/>
            <a:ext cx="1728192" cy="2561530"/>
          </a:xfrm>
          <a:prstGeom prst="rect">
            <a:avLst/>
          </a:prstGeom>
        </p:spPr>
      </p:pic>
      <p:pic>
        <p:nvPicPr>
          <p:cNvPr id="4" name="Рисунок 3" descr="IMG-20230126-WA0013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6588224" y="116633"/>
            <a:ext cx="1890210" cy="2520280"/>
          </a:xfrm>
          <a:prstGeom prst="rect">
            <a:avLst/>
          </a:prstGeom>
        </p:spPr>
      </p:pic>
      <p:pic>
        <p:nvPicPr>
          <p:cNvPr id="5" name="Рисунок 4" descr="IMG-20230126-WA0014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323528" y="188640"/>
            <a:ext cx="1869672" cy="2492896"/>
          </a:xfrm>
          <a:prstGeom prst="rect">
            <a:avLst/>
          </a:prstGeom>
        </p:spPr>
      </p:pic>
      <p:pic>
        <p:nvPicPr>
          <p:cNvPr id="6" name="Рисунок 5" descr="IMG-20230126-WA0015.jpg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4427984" y="188640"/>
            <a:ext cx="1923678" cy="2564904"/>
          </a:xfrm>
          <a:prstGeom prst="rect">
            <a:avLst/>
          </a:prstGeom>
        </p:spPr>
      </p:pic>
      <p:pic>
        <p:nvPicPr>
          <p:cNvPr id="7" name="Рисунок 6" descr="IMG-20230130-WA0018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251520" y="2276872"/>
            <a:ext cx="1800200" cy="2404885"/>
          </a:xfrm>
          <a:prstGeom prst="rect">
            <a:avLst/>
          </a:prstGeom>
        </p:spPr>
      </p:pic>
      <p:pic>
        <p:nvPicPr>
          <p:cNvPr id="8" name="Рисунок 7" descr="IMG-20230128-WA0002.jpg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6516216" y="2276872"/>
            <a:ext cx="1981101" cy="2448272"/>
          </a:xfrm>
          <a:prstGeom prst="rect">
            <a:avLst/>
          </a:prstGeom>
        </p:spPr>
      </p:pic>
      <p:pic>
        <p:nvPicPr>
          <p:cNvPr id="9" name="Рисунок 8" descr="IMG-20230130-WA0000.jpg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2195736" y="2204864"/>
            <a:ext cx="2177740" cy="2325665"/>
          </a:xfrm>
          <a:prstGeom prst="rect">
            <a:avLst/>
          </a:prstGeom>
        </p:spPr>
      </p:pic>
      <p:pic>
        <p:nvPicPr>
          <p:cNvPr id="10" name="Рисунок 9" descr="IMG-20230130-WA0003.jpg"/>
          <p:cNvPicPr>
            <a:picLocks noChangeAspect="1"/>
          </p:cNvPicPr>
          <p:nvPr/>
        </p:nvPicPr>
        <p:blipFill>
          <a:blip r:embed="rId11" cstate="screen"/>
          <a:stretch>
            <a:fillRect/>
          </a:stretch>
        </p:blipFill>
        <p:spPr>
          <a:xfrm>
            <a:off x="4572000" y="2420888"/>
            <a:ext cx="1680964" cy="2234698"/>
          </a:xfrm>
          <a:prstGeom prst="rect">
            <a:avLst/>
          </a:prstGeom>
        </p:spPr>
      </p:pic>
      <p:pic>
        <p:nvPicPr>
          <p:cNvPr id="11" name="Рисунок 10" descr="IMG-20230130-WA0004.jpg"/>
          <p:cNvPicPr>
            <a:picLocks noChangeAspect="1"/>
          </p:cNvPicPr>
          <p:nvPr/>
        </p:nvPicPr>
        <p:blipFill>
          <a:blip r:embed="rId12" cstate="screen"/>
          <a:stretch>
            <a:fillRect/>
          </a:stretch>
        </p:blipFill>
        <p:spPr>
          <a:xfrm>
            <a:off x="2267744" y="4077072"/>
            <a:ext cx="1944216" cy="2474298"/>
          </a:xfrm>
          <a:prstGeom prst="rect">
            <a:avLst/>
          </a:prstGeom>
        </p:spPr>
      </p:pic>
      <p:pic>
        <p:nvPicPr>
          <p:cNvPr id="13" name="Рисунок 12" descr="IMG-20230206-WA0017.jpg"/>
          <p:cNvPicPr>
            <a:picLocks noChangeAspect="1"/>
          </p:cNvPicPr>
          <p:nvPr/>
        </p:nvPicPr>
        <p:blipFill>
          <a:blip r:embed="rId13" cstate="screen"/>
          <a:stretch>
            <a:fillRect/>
          </a:stretch>
        </p:blipFill>
        <p:spPr>
          <a:xfrm>
            <a:off x="5508104" y="4005064"/>
            <a:ext cx="2033383" cy="27089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аблон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 descr="20230127_103706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6263680" y="2204864"/>
            <a:ext cx="2880320" cy="2160240"/>
          </a:xfrm>
          <a:prstGeom prst="rect">
            <a:avLst/>
          </a:prstGeom>
        </p:spPr>
      </p:pic>
      <p:pic>
        <p:nvPicPr>
          <p:cNvPr id="4" name="Рисунок 3" descr="20230203_102800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10800000">
            <a:off x="2915816" y="3284984"/>
            <a:ext cx="2590800" cy="19431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-108520" y="404664"/>
            <a:ext cx="4500626" cy="2843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23528" y="4077072"/>
            <a:ext cx="2747798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4499992" y="476672"/>
            <a:ext cx="4351129" cy="1958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 rot="5400000">
            <a:off x="5112246" y="4184898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аблон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627784" y="1124744"/>
            <a:ext cx="2808312" cy="21062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79512" y="188640"/>
            <a:ext cx="2520280" cy="1896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076056" y="0"/>
            <a:ext cx="3840427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508104" y="4077072"/>
            <a:ext cx="3200355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553200" y="1916832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 rot="5400000">
            <a:off x="-322" y="2600722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3275856" y="3140968"/>
            <a:ext cx="2376264" cy="1782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 rot="10800000">
            <a:off x="899592" y="4671139"/>
            <a:ext cx="2664296" cy="1998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шаблон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 rot="10800000">
            <a:off x="2987824" y="476672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553200" y="188640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51520" y="188640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 rot="5400000">
            <a:off x="6877050" y="2312690"/>
            <a:ext cx="2590800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588819" y="4509120"/>
            <a:ext cx="2555181" cy="191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355976" y="2708920"/>
            <a:ext cx="240026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55576" y="4581128"/>
            <a:ext cx="3619556" cy="16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0" y="2204864"/>
            <a:ext cx="3491434" cy="21324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шаблон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23528" y="2060848"/>
            <a:ext cx="1942657" cy="2494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6372200" y="332656"/>
            <a:ext cx="2206552" cy="2206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940152" y="2852936"/>
            <a:ext cx="2950634" cy="1659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2843808" y="2168860"/>
            <a:ext cx="2806619" cy="2104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 descr="IMG-20250203-WA0052.jpg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>
            <a:off x="1475656" y="4437112"/>
            <a:ext cx="2686360" cy="2047191"/>
          </a:xfrm>
          <a:prstGeom prst="rect">
            <a:avLst/>
          </a:prstGeom>
        </p:spPr>
      </p:pic>
      <p:pic>
        <p:nvPicPr>
          <p:cNvPr id="11" name="Рисунок 10" descr="IMG_20220514_135320.jpg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>
            <a:off x="2195736" y="188640"/>
            <a:ext cx="4090663" cy="1899468"/>
          </a:xfrm>
          <a:prstGeom prst="rect">
            <a:avLst/>
          </a:prstGeom>
        </p:spPr>
      </p:pic>
      <p:pic>
        <p:nvPicPr>
          <p:cNvPr id="12" name="Рисунок 11" descr="SAM_8012.JPG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4716016" y="4437112"/>
            <a:ext cx="2363754" cy="177281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5239</TotalTime>
  <Words>153</Words>
  <Application>Microsoft Office PowerPoint</Application>
  <PresentationFormat>Экран (4:3)</PresentationFormat>
  <Paragraphs>54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Elenafrank34@outlook.com</dc:creator>
  <cp:lastModifiedBy>Elenafrank34@outlook.com</cp:lastModifiedBy>
  <cp:revision>143</cp:revision>
  <dcterms:created xsi:type="dcterms:W3CDTF">2025-01-23T16:45:12Z</dcterms:created>
  <dcterms:modified xsi:type="dcterms:W3CDTF">2025-02-04T18:26:20Z</dcterms:modified>
</cp:coreProperties>
</file>