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3" r:id="rId2"/>
    <p:sldId id="262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3" r:id="rId11"/>
    <p:sldId id="271" r:id="rId12"/>
    <p:sldId id="274" r:id="rId13"/>
    <p:sldId id="272" r:id="rId14"/>
    <p:sldId id="275" r:id="rId15"/>
    <p:sldId id="277" r:id="rId16"/>
    <p:sldId id="278" r:id="rId17"/>
    <p:sldId id="276" r:id="rId18"/>
    <p:sldId id="279" r:id="rId19"/>
    <p:sldId id="280" r:id="rId20"/>
    <p:sldId id="281" r:id="rId21"/>
    <p:sldId id="282" r:id="rId22"/>
    <p:sldId id="283" r:id="rId23"/>
    <p:sldId id="284" r:id="rId24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9EE37-A86D-4BB2-A869-BDC4483ACFE7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F532C-8149-40F3-B22A-AEE69CF3E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82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59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461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018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6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913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718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921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441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066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002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496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2A26A-AA60-4628-8585-8F7CA6E5580C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ADF21-84AB-4211-9C3A-E21F8854D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870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g"/><Relationship Id="rId10" Type="http://schemas.openxmlformats.org/officeDocument/2006/relationships/image" Target="../media/image33.jp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6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12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130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allOve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9028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1382" y="415636"/>
            <a:ext cx="9434945" cy="21036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Медведицкий муниципальный </a:t>
            </a:r>
          </a:p>
          <a:p>
            <a:pPr algn="ctr"/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детский сад №1 «Радуга» </a:t>
            </a:r>
          </a:p>
          <a:p>
            <a:pPr algn="ctr"/>
            <a:r>
              <a:rPr lang="ru-RU" sz="32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Жирновского</a:t>
            </a:r>
            <a:r>
              <a:rPr lang="ru-RU" sz="3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 района</a:t>
            </a:r>
          </a:p>
          <a:p>
            <a:pPr algn="ctr"/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Волгоградской области</a:t>
            </a:r>
            <a:endParaRPr lang="ru-RU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58" y="3131126"/>
            <a:ext cx="3885359" cy="3283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525491" y="3408218"/>
            <a:ext cx="356061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Бернгардт</a:t>
            </a:r>
            <a:r>
              <a:rPr lang="ru-RU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 Виктория Николаевна</a:t>
            </a:r>
            <a:endParaRPr lang="ru-RU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89449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fallOve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5384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40001" y="304800"/>
            <a:ext cx="61965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Общие сведения: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4045">
            <a:off x="669980" y="1725975"/>
            <a:ext cx="4562475" cy="2346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 rot="553130">
            <a:off x="7285952" y="1761777"/>
            <a:ext cx="347316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Моё детство началось в этом детском саду</a:t>
            </a:r>
            <a:endParaRPr lang="ru-RU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4177">
            <a:off x="5542133" y="3212569"/>
            <a:ext cx="4213848" cy="2784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9755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9896">
            <a:off x="7164877" y="3465021"/>
            <a:ext cx="3921416" cy="2772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740229" y="478971"/>
            <a:ext cx="101217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Потом школа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9855">
            <a:off x="1033054" y="2449045"/>
            <a:ext cx="4845280" cy="3100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6741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424228" cy="69886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8221">
            <a:off x="937446" y="3541959"/>
            <a:ext cx="3828081" cy="2512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3145">
            <a:off x="6514514" y="2446525"/>
            <a:ext cx="4457027" cy="3342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75771" y="798286"/>
            <a:ext cx="10668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Затем Педагогический колледж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92D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59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72208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41829" y="261256"/>
            <a:ext cx="105228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Мой диплом !</a:t>
            </a:r>
            <a:endParaRPr lang="ru-RU" sz="5400" b="1" i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8512">
            <a:off x="1207269" y="2450249"/>
            <a:ext cx="4786604" cy="3403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7239">
            <a:off x="7405632" y="2210204"/>
            <a:ext cx="2213539" cy="3341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35643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14:switch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6" y="0"/>
            <a:ext cx="12424227" cy="69886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5660">
            <a:off x="6602175" y="2587883"/>
            <a:ext cx="4562475" cy="2505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3994">
            <a:off x="902324" y="2781636"/>
            <a:ext cx="4305503" cy="3412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899886" y="188686"/>
            <a:ext cx="939074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 вот Я – воспитатель этого детского сада!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2795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7029" y="377371"/>
            <a:ext cx="11219542" cy="60324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i="1" u="sng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Мой девиз:</a:t>
            </a:r>
          </a:p>
          <a:p>
            <a:pPr algn="ctr"/>
            <a:r>
              <a:rPr lang="ru-RU" sz="2800" i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С детьми всегда должна быть рядом,</a:t>
            </a:r>
          </a:p>
          <a:p>
            <a:pPr algn="ctr"/>
            <a:r>
              <a:rPr lang="ru-RU" sz="2800" i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Даря тепло и согревая взглядом.</a:t>
            </a:r>
          </a:p>
          <a:p>
            <a:pPr algn="ctr"/>
            <a:r>
              <a:rPr lang="ru-RU" sz="2800" i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Их в мир прекрасного  вести,</a:t>
            </a:r>
          </a:p>
          <a:p>
            <a:pPr algn="ctr"/>
            <a:r>
              <a:rPr lang="ru-RU" sz="2800" i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И помнить заповедь «Не навреди»!</a:t>
            </a:r>
          </a:p>
          <a:p>
            <a:pPr algn="ctr"/>
            <a:r>
              <a:rPr lang="ru-RU" sz="5400" i="1" u="sng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Моё педагогическое кредо:</a:t>
            </a:r>
          </a:p>
          <a:p>
            <a:pPr algn="ctr"/>
            <a:r>
              <a:rPr lang="ru-RU" sz="2800" i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Педагог – он вечно созидатель.</a:t>
            </a:r>
          </a:p>
          <a:p>
            <a:pPr algn="ctr"/>
            <a:r>
              <a:rPr lang="ru-RU" sz="2800" i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Он жизни учит  и любви к труду.</a:t>
            </a:r>
          </a:p>
          <a:p>
            <a:pPr algn="ctr"/>
            <a:r>
              <a:rPr lang="ru-RU" sz="2800" i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Я педагог, наставник, воспитатель.</a:t>
            </a:r>
          </a:p>
          <a:p>
            <a:pPr algn="ctr"/>
            <a:r>
              <a:rPr lang="ru-RU" sz="2800" i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За что </a:t>
            </a:r>
            <a:r>
              <a:rPr lang="ru-RU" sz="2800" i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благодарю свою </a:t>
            </a:r>
            <a:r>
              <a:rPr lang="ru-RU" sz="2800" i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ldhabi" panose="01000000000000000000" pitchFamily="2" charset="-78"/>
              </a:rPr>
              <a:t>судьбу».</a:t>
            </a:r>
          </a:p>
          <a:p>
            <a:pPr algn="ctr"/>
            <a:endParaRPr lang="ru-RU" sz="5400" i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9319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20623764">
            <a:off x="363333" y="993559"/>
            <a:ext cx="532234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Профессиональная переподготовка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2846">
            <a:off x="7624294" y="1582607"/>
            <a:ext cx="2568694" cy="3692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0613">
            <a:off x="2261429" y="3068042"/>
            <a:ext cx="4045280" cy="2854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805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65716" y="332509"/>
            <a:ext cx="88607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3399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Повышение квалификации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3399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148" y="3981276"/>
            <a:ext cx="1786012" cy="2527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219" y="3954363"/>
            <a:ext cx="1813722" cy="2566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873" y="3972236"/>
            <a:ext cx="1801091" cy="2548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63" y="3968980"/>
            <a:ext cx="1803392" cy="2551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759" y="1588349"/>
            <a:ext cx="1578958" cy="2233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1459854"/>
            <a:ext cx="1558999" cy="2313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160" y="1495045"/>
            <a:ext cx="1596146" cy="2288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9725185"/>
      </p:ext>
    </p:extLst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907293">
            <a:off x="4986290" y="1090246"/>
            <a:ext cx="76948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u="sng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Мои достижения</a:t>
            </a:r>
            <a:endParaRPr lang="ru-RU" sz="5400" b="1" i="1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67" y="324266"/>
            <a:ext cx="2384494" cy="3372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47" y="2775592"/>
            <a:ext cx="2496017" cy="3528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38" y="4420945"/>
            <a:ext cx="3140380" cy="2219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343" y="2065336"/>
            <a:ext cx="2654551" cy="3513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87217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:dissolve/>
      </p:transition>
    </mc:Choice>
    <mc:Fallback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2" y="677961"/>
            <a:ext cx="2861162" cy="2023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395" y="3429000"/>
            <a:ext cx="2153192" cy="3045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565" y="276047"/>
            <a:ext cx="2078162" cy="29395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4141107"/>
            <a:ext cx="2870815" cy="2024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48" y="3429000"/>
            <a:ext cx="2091136" cy="2957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828" y="3376019"/>
            <a:ext cx="2105549" cy="3151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828" y="198829"/>
            <a:ext cx="2106889" cy="3044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519" y="226075"/>
            <a:ext cx="2087487" cy="2989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4033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:dissolve/>
      </p:transition>
    </mc:Choice>
    <mc:Fallback>
      <p:transition spd="slow" advClick="0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27709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20488261">
            <a:off x="222489" y="814550"/>
            <a:ext cx="433642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u="sng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Достижения детей</a:t>
            </a:r>
            <a:endParaRPr lang="ru-RU" sz="5400" b="1" i="1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726" y="3171511"/>
            <a:ext cx="2332825" cy="32998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531" y="2280848"/>
            <a:ext cx="2321474" cy="32837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61" y="471964"/>
            <a:ext cx="2284928" cy="32298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07" y="3293805"/>
            <a:ext cx="2292468" cy="31971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12730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49" y="3429000"/>
            <a:ext cx="2304109" cy="3259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135" y="339436"/>
            <a:ext cx="2305310" cy="3259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53" y="3429000"/>
            <a:ext cx="2305311" cy="3259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181" y="316937"/>
            <a:ext cx="2299802" cy="32816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06558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3000">
        <p15:prstTrans prst="curtains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5637" y="401782"/>
            <a:ext cx="101830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i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Развивающая среда в группе</a:t>
            </a:r>
            <a:endParaRPr lang="ru-RU" sz="5400" b="1" i="1" u="sng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0000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135" y="3154754"/>
            <a:ext cx="3100694" cy="3528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373" y="1287763"/>
            <a:ext cx="4290236" cy="3217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13" y="1325112"/>
            <a:ext cx="3133468" cy="3652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3708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wind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33" y="344428"/>
            <a:ext cx="3952803" cy="2601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051" y="1493624"/>
            <a:ext cx="3264208" cy="4657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87" y="3403242"/>
            <a:ext cx="4056203" cy="2879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377" y="3097285"/>
            <a:ext cx="2602587" cy="3566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269" y="344427"/>
            <a:ext cx="3329349" cy="2752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14782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3000">
        <p15:prstTrans prst="wind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9961" y="318655"/>
            <a:ext cx="76631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u="sng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Творческая мастерская</a:t>
            </a:r>
            <a:endParaRPr lang="ru-RU" sz="5400" b="1" i="1" u="sng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3332">
            <a:off x="1147062" y="1522347"/>
            <a:ext cx="3569301" cy="4761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8472">
            <a:off x="6742421" y="1568087"/>
            <a:ext cx="3504579" cy="4675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0331742"/>
      </p:ext>
    </p:extLst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20389432">
            <a:off x="275292" y="502639"/>
            <a:ext cx="365158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u="sng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Принимаю  активное участие в жизни детского сада</a:t>
            </a:r>
            <a:endParaRPr lang="ru-RU" sz="3600" b="1" i="1" u="sng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616" y="194759"/>
            <a:ext cx="2654215" cy="3629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230" y="3973003"/>
            <a:ext cx="4709961" cy="2791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589" y="209114"/>
            <a:ext cx="2711055" cy="3614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11" y="3121555"/>
            <a:ext cx="2720362" cy="3528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7942423"/>
      </p:ext>
    </p:extLst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8" y="779168"/>
            <a:ext cx="3696627" cy="2647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309" y="392258"/>
            <a:ext cx="4045527" cy="303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221" y="1523095"/>
            <a:ext cx="3004094" cy="4005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21" y="3747076"/>
            <a:ext cx="3990799" cy="2790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874" y="3358439"/>
            <a:ext cx="2586751" cy="3245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5216402"/>
      </p:ext>
    </p:extLst>
  </p:cSld>
  <p:clrMapOvr>
    <a:masterClrMapping/>
  </p:clrMapOvr>
  <p:transition spd="slow" advClick="0" advTm="3000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1781" y="166255"/>
            <a:ext cx="111944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u="sng" cap="none" spc="0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Наши детки – любимые конфетки</a:t>
            </a:r>
            <a:endParaRPr lang="ru-RU" sz="5400" b="1" i="1" u="sng" cap="none" spc="0" dirty="0">
              <a:ln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62" y="1255840"/>
            <a:ext cx="3102740" cy="3371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27" y="1255840"/>
            <a:ext cx="4077859" cy="3058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274" y="2633230"/>
            <a:ext cx="2991280" cy="3988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01781" y="4627417"/>
            <a:ext cx="34636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Дети должны жить в мире красоты,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12141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27709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266" y="2453805"/>
            <a:ext cx="2721256" cy="3628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1" y="156944"/>
            <a:ext cx="4399685" cy="3299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10" y="3394368"/>
            <a:ext cx="4451926" cy="3338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154267"/>
            <a:ext cx="2576947" cy="3435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10" y="258661"/>
            <a:ext cx="4364182" cy="2895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142510" y="581891"/>
            <a:ext cx="408709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</a:t>
            </a: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гры, сказки, музыки,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77608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fractur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55" y="381001"/>
            <a:ext cx="3833089" cy="2687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0" y="3429000"/>
            <a:ext cx="4313380" cy="3235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4" y="187038"/>
            <a:ext cx="4244111" cy="2985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334" y="1174174"/>
            <a:ext cx="2951020" cy="3789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896" y="3068782"/>
            <a:ext cx="3329906" cy="3595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450923" y="4696691"/>
            <a:ext cx="354997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рисунка, фантазии, творчества.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88120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80738317_36-p-kartinki-dlya-fonov-v-portfolio-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17418" y="471054"/>
            <a:ext cx="78506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Я – воспитатель!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23709" y="1394384"/>
            <a:ext cx="5347855" cy="52142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Мир детства сладостен и тонок,</a:t>
            </a:r>
          </a:p>
          <a:p>
            <a:pPr algn="ctr"/>
            <a:r>
              <a:rPr lang="ru-RU" sz="2000" i="1" cap="none" spc="0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Как флейты плавающий звук.</a:t>
            </a:r>
          </a:p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Пока смеется мне ребенок,</a:t>
            </a:r>
          </a:p>
          <a:p>
            <a:pPr algn="ctr"/>
            <a:r>
              <a:rPr lang="ru-RU" sz="2000" i="1" cap="none" spc="0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Я знаю, что не зря живу</a:t>
            </a:r>
          </a:p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Твердят друзья : «Есть нивы тише»,</a:t>
            </a:r>
          </a:p>
          <a:p>
            <a:pPr algn="ctr"/>
            <a:r>
              <a:rPr lang="ru-RU" sz="2000" i="1" cap="none" spc="0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Но ни за что не отступлю.</a:t>
            </a:r>
          </a:p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Я этих милых ребятишек,</a:t>
            </a:r>
          </a:p>
          <a:p>
            <a:pPr algn="ctr"/>
            <a:r>
              <a:rPr lang="ru-RU" sz="2000" i="1" cap="none" spc="0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Как собственных детей люблю…</a:t>
            </a:r>
          </a:p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И каждый день как на премьеру</a:t>
            </a:r>
          </a:p>
          <a:p>
            <a:pPr algn="ctr"/>
            <a:r>
              <a:rPr lang="ru-RU" sz="2000" i="1" cap="none" spc="0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Вхожу в притихший детский сад:</a:t>
            </a:r>
          </a:p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Иду сюда не для карьеры – </a:t>
            </a:r>
          </a:p>
          <a:p>
            <a:pPr algn="ctr"/>
            <a:r>
              <a:rPr lang="ru-RU" sz="2000" i="1" cap="none" spc="0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Здесь каждый мне ребенок рад.</a:t>
            </a:r>
          </a:p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Быть в гуще детских восприятий…</a:t>
            </a:r>
          </a:p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И так на протяженье лет – </a:t>
            </a:r>
          </a:p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Судьба моя – я воспитатель!</a:t>
            </a:r>
          </a:p>
          <a:p>
            <a:pPr algn="ctr"/>
            <a:r>
              <a:rPr lang="ru-RU" sz="2000" i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Нет лучшей доли на земле.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47" y="1394384"/>
            <a:ext cx="4493726" cy="4895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5897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ripple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248</Words>
  <Application>Microsoft Office PowerPoint</Application>
  <PresentationFormat>Широкоэкранный</PresentationFormat>
  <Paragraphs>49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Batang</vt:lpstr>
      <vt:lpstr>Aldhabi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38</cp:revision>
  <dcterms:created xsi:type="dcterms:W3CDTF">2020-08-25T06:55:44Z</dcterms:created>
  <dcterms:modified xsi:type="dcterms:W3CDTF">2021-03-12T16:02:13Z</dcterms:modified>
</cp:coreProperties>
</file>