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notesMasterIdLst>
    <p:notesMasterId r:id="rId14"/>
  </p:notesMasterIdLst>
  <p:sldIdLst>
    <p:sldId id="256" r:id="rId2"/>
    <p:sldId id="282" r:id="rId3"/>
    <p:sldId id="257" r:id="rId4"/>
    <p:sldId id="259" r:id="rId5"/>
    <p:sldId id="261" r:id="rId6"/>
    <p:sldId id="264" r:id="rId7"/>
    <p:sldId id="265" r:id="rId8"/>
    <p:sldId id="269" r:id="rId9"/>
    <p:sldId id="277" r:id="rId10"/>
    <p:sldId id="270" r:id="rId11"/>
    <p:sldId id="281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341" autoAdjust="0"/>
  </p:normalViewPr>
  <p:slideViewPr>
    <p:cSldViewPr>
      <p:cViewPr varScale="1">
        <p:scale>
          <a:sx n="74" d="100"/>
          <a:sy n="74" d="100"/>
        </p:scale>
        <p:origin x="1446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C56AC-8D39-4035-90D6-1DAED8964597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F3635-F8DB-4DC2-8522-1B3018416E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2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F3635-F8DB-4DC2-8522-1B3018416E7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8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70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2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0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82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31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129281"/>
            <a:ext cx="2551461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52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54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94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149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8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46115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6535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92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598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491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9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31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73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66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59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  <p:pic>
        <p:nvPicPr>
          <p:cNvPr id="6" name="Рисунок 5" descr="1642519277130 (2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47" y="670454"/>
            <a:ext cx="2082574" cy="2672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59832" y="653750"/>
            <a:ext cx="544175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</a:t>
            </a:r>
            <a:r>
              <a:rPr lang="ru-RU" sz="2400" dirty="0" smtClean="0">
                <a:solidFill>
                  <a:schemeClr val="accent4"/>
                </a:solidFill>
                <a:latin typeface="Arial Black" pitchFamily="34" charset="0"/>
              </a:rPr>
              <a:t>    </a:t>
            </a:r>
            <a:endParaRPr lang="ru-RU" sz="2400" dirty="0" smtClean="0">
              <a:solidFill>
                <a:schemeClr val="accent4"/>
              </a:solidFill>
              <a:latin typeface="Arial Black" pitchFamily="34" charset="0"/>
            </a:endParaRPr>
          </a:p>
          <a:p>
            <a:r>
              <a:rPr lang="ru-RU" sz="2400" dirty="0" smtClean="0">
                <a:solidFill>
                  <a:schemeClr val="accent4"/>
                </a:solidFill>
                <a:latin typeface="Arial Black" pitchFamily="34" charset="0"/>
              </a:rPr>
              <a:t> </a:t>
            </a:r>
            <a:endParaRPr lang="ru-RU" dirty="0" smtClean="0">
              <a:solidFill>
                <a:schemeClr val="accent4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chemeClr val="accent4"/>
              </a:solidFill>
              <a:latin typeface="Arial Black" pitchFamily="34" charset="0"/>
            </a:endParaRPr>
          </a:p>
          <a:p>
            <a:r>
              <a:rPr lang="ru-RU" sz="40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     Портфолио</a:t>
            </a:r>
            <a:endParaRPr lang="ru-RU" sz="4000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  <a:p>
            <a:r>
              <a:rPr lang="ru-RU" sz="3200" dirty="0" smtClean="0">
                <a:solidFill>
                  <a:schemeClr val="accent4"/>
                </a:solidFill>
                <a:latin typeface="Arial Black" pitchFamily="34" charset="0"/>
              </a:rPr>
              <a:t>        </a:t>
            </a:r>
          </a:p>
          <a:p>
            <a:r>
              <a:rPr lang="ru-RU" sz="2800" dirty="0" smtClean="0">
                <a:solidFill>
                  <a:schemeClr val="accent4"/>
                </a:solidFill>
                <a:latin typeface="Arial Black" pitchFamily="34" charset="0"/>
              </a:rPr>
              <a:t>     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Шабуровой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  Дарьи</a:t>
            </a:r>
          </a:p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           Валерьевны</a:t>
            </a:r>
            <a:endParaRPr lang="ru-RU" sz="2800" dirty="0" smtClean="0">
              <a:solidFill>
                <a:schemeClr val="accent4"/>
              </a:solidFill>
              <a:latin typeface="Arial Black" pitchFamily="34" charset="0"/>
            </a:endParaRPr>
          </a:p>
          <a:p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     </a:t>
            </a:r>
          </a:p>
          <a:p>
            <a:r>
              <a:rPr lang="ru-RU" smtClean="0">
                <a:solidFill>
                  <a:schemeClr val="accent4"/>
                </a:solidFill>
                <a:latin typeface="Arial Black" pitchFamily="34" charset="0"/>
              </a:rPr>
              <a:t>Воспитателя </a:t>
            </a:r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ДОУ Медведицкого   </a:t>
            </a:r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          муниципального </a:t>
            </a:r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д </a:t>
            </a:r>
            <a:r>
              <a:rPr lang="en-US" dirty="0" smtClean="0">
                <a:solidFill>
                  <a:schemeClr val="accent4"/>
                </a:solidFill>
                <a:latin typeface="Arial Black" pitchFamily="34" charset="0"/>
              </a:rPr>
              <a:t>/</a:t>
            </a:r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с 1 «Радуга»</a:t>
            </a:r>
          </a:p>
          <a:p>
            <a:r>
              <a:rPr lang="ru-RU" dirty="0" smtClean="0">
                <a:solidFill>
                  <a:schemeClr val="accent4"/>
                </a:solidFill>
                <a:latin typeface="Arial Black" pitchFamily="34" charset="0"/>
              </a:rPr>
              <a:t>           </a:t>
            </a:r>
          </a:p>
          <a:p>
            <a:r>
              <a:rPr lang="ru-RU" dirty="0" smtClean="0"/>
              <a:t>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  <a:r>
              <a:rPr lang="ru-RU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Немного о себе….</a:t>
            </a:r>
            <a:endParaRPr lang="ru-RU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10" y="1628800"/>
            <a:ext cx="3384376" cy="43949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32020"/>
            <a:ext cx="4184930" cy="43917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799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692696"/>
            <a:ext cx="7416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                       </a:t>
            </a:r>
            <a:r>
              <a:rPr lang="ru-RU" sz="2400" dirty="0" smtClean="0">
                <a:solidFill>
                  <a:srgbClr val="7030A0"/>
                </a:solidFill>
                <a:latin typeface="Arial Black" pitchFamily="34" charset="0"/>
              </a:rPr>
              <a:t>СОДЕРЖАНИЕ</a:t>
            </a:r>
          </a:p>
          <a:p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Arial Black" pitchFamily="34" charset="0"/>
            </a:endParaRP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1.Мое профессиональное кредо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2.Личные данные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3.Образование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4.Задачи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5.Самообразование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6.Мои достижения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7.Достижения воспитанников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10.Фотоматериалы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9592" y="1124744"/>
            <a:ext cx="73448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           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Личные данные</a:t>
            </a:r>
          </a:p>
          <a:p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r>
              <a:rPr lang="ru-RU" sz="2800" u="sng" dirty="0" smtClean="0">
                <a:solidFill>
                  <a:srgbClr val="00B050"/>
                </a:solidFill>
                <a:latin typeface="Arial Black" pitchFamily="34" charset="0"/>
              </a:rPr>
              <a:t>Фамилия: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  </a:t>
            </a:r>
            <a:r>
              <a:rPr lang="ru-RU" sz="2800" dirty="0" err="1" smtClean="0">
                <a:solidFill>
                  <a:srgbClr val="00B050"/>
                </a:solidFill>
                <a:latin typeface="Arial Black" pitchFamily="34" charset="0"/>
              </a:rPr>
              <a:t>Шабурова</a:t>
            </a:r>
            <a:endParaRPr lang="ru-RU" sz="2800" dirty="0" smtClean="0">
              <a:solidFill>
                <a:srgbClr val="00B050"/>
              </a:solidFill>
              <a:latin typeface="Arial Black" pitchFamily="34" charset="0"/>
            </a:endParaRPr>
          </a:p>
          <a:p>
            <a:r>
              <a:rPr lang="ru-RU" sz="2800" u="sng" dirty="0" smtClean="0">
                <a:solidFill>
                  <a:srgbClr val="00B050"/>
                </a:solidFill>
                <a:latin typeface="Arial Black" pitchFamily="34" charset="0"/>
              </a:rPr>
              <a:t>Имя: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   Дарья</a:t>
            </a:r>
          </a:p>
          <a:p>
            <a:r>
              <a:rPr lang="ru-RU" sz="2800" u="sng" dirty="0" smtClean="0">
                <a:solidFill>
                  <a:srgbClr val="00B050"/>
                </a:solidFill>
                <a:latin typeface="Arial Black" pitchFamily="34" charset="0"/>
              </a:rPr>
              <a:t>Отчество: 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 </a:t>
            </a:r>
            <a:r>
              <a:rPr lang="ru-RU" sz="2800" dirty="0" err="1" smtClean="0">
                <a:solidFill>
                  <a:srgbClr val="00B050"/>
                </a:solidFill>
                <a:latin typeface="Arial Black" pitchFamily="34" charset="0"/>
              </a:rPr>
              <a:t>Валерьена</a:t>
            </a:r>
            <a:endParaRPr lang="ru-RU" sz="2800" dirty="0" smtClean="0">
              <a:solidFill>
                <a:srgbClr val="00B050"/>
              </a:solidFill>
              <a:latin typeface="Arial Black" pitchFamily="34" charset="0"/>
            </a:endParaRPr>
          </a:p>
          <a:p>
            <a:r>
              <a:rPr lang="ru-RU" sz="2800" u="sng" dirty="0" smtClean="0">
                <a:solidFill>
                  <a:srgbClr val="00B050"/>
                </a:solidFill>
                <a:latin typeface="Arial Black" pitchFamily="34" charset="0"/>
              </a:rPr>
              <a:t>Место работы:   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ДОУ Медведицкий                                   муниципальный </a:t>
            </a:r>
            <a:r>
              <a:rPr lang="ru-RU" sz="2800" dirty="0" err="1" smtClean="0">
                <a:solidFill>
                  <a:srgbClr val="00B050"/>
                </a:solidFill>
                <a:latin typeface="Arial Black" pitchFamily="34" charset="0"/>
              </a:rPr>
              <a:t>д</a:t>
            </a:r>
            <a:r>
              <a:rPr lang="en-US" sz="2800" dirty="0" smtClean="0">
                <a:solidFill>
                  <a:srgbClr val="00B050"/>
                </a:solidFill>
                <a:latin typeface="Arial Black" pitchFamily="34" charset="0"/>
              </a:rPr>
              <a:t>/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с 1 «Радуга»</a:t>
            </a:r>
          </a:p>
          <a:p>
            <a:r>
              <a:rPr lang="ru-RU" sz="2800" u="sng" dirty="0" smtClean="0">
                <a:solidFill>
                  <a:srgbClr val="00B050"/>
                </a:solidFill>
                <a:latin typeface="Arial Black" pitchFamily="34" charset="0"/>
              </a:rPr>
              <a:t>Должность:</a:t>
            </a:r>
            <a:r>
              <a:rPr lang="ru-RU" sz="2800" dirty="0" smtClean="0">
                <a:solidFill>
                  <a:srgbClr val="00B050"/>
                </a:solidFill>
                <a:latin typeface="Arial Black" pitchFamily="34" charset="0"/>
              </a:rPr>
              <a:t> Воспитатель</a:t>
            </a:r>
          </a:p>
          <a:p>
            <a:endParaRPr lang="ru-RU" sz="2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5576" y="620689"/>
            <a:ext cx="75608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                                                                      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Образование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Воспитатель,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средне-профессиональное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образование. Профессиональная переподготовка «Дошкольное образование» 08.04.16.г в 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обьеме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 274 ч.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Удостоверение и повышении квалификации» Инклюзивная практика обучения и воспитания детей с ОВЗ в условиях реализации ФГОС»в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обьеме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72ч. 30.12.16г.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Удостоверение о повышении квалификации «Технологии индивидуального и семейного консультирования. Технологии работы с семьей» в 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обьеме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 72ч.01.08.19г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Удостоверение о повышении квалификации «Психолого-педагогические и методические аспекты образовательной деятельности воспитателя в условиях реализации ФГОС ДО» в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обьеме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36ч. 09.09.19г</a:t>
            </a:r>
          </a:p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Удостоверение о повышении квалификации « Моделирование предметно-пространственной среды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д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/c 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в условиях реализации  ФГОС ДО» в </a:t>
            </a:r>
            <a:r>
              <a:rPr lang="ru-RU" sz="1600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обьеме</a:t>
            </a:r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 36ч. 23.10.20г</a:t>
            </a:r>
            <a:endParaRPr lang="ru-RU" sz="1600" dirty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404664"/>
            <a:ext cx="712879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/>
          </a:p>
          <a:p>
            <a:r>
              <a:rPr lang="ru-RU" sz="2800" u="sng" dirty="0" smtClean="0">
                <a:solidFill>
                  <a:schemeClr val="accent3">
                    <a:lumMod val="50000"/>
                  </a:schemeClr>
                </a:solidFill>
              </a:rPr>
              <a:t>Задачи:</a:t>
            </a:r>
          </a:p>
          <a:p>
            <a:endParaRPr lang="ru-RU" dirty="0" smtClean="0"/>
          </a:p>
          <a:p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Помочь полноценному проживанию ребенком всех этапов детства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(дошкольного возраста);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- Помочь каждому ребёнку научиться свободно общаться со сверстниками и взрослыми;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- Сделать образовательный процесс более увлекательным для детей;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Способствовать развитию и формированию у детей познавательной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активности, самостоятельности,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творчества; умения пользоваться разными источниками информации;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- Способствовать формированию у детей любви к учебе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- Поддерживать инициативы детей в различных видах деятельности;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- Активно сотрудничать с семьей;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Приобщать детей к </a:t>
            </a:r>
            <a:r>
              <a:rPr lang="ru-RU" sz="1600" b="1" dirty="0" err="1" smtClean="0">
                <a:solidFill>
                  <a:schemeClr val="accent5">
                    <a:lumMod val="75000"/>
                  </a:schemeClr>
                </a:solidFill>
              </a:rPr>
              <a:t>социокультурным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 нормам, традициям семьи,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общества и государства; к здоровому образу жизни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548680"/>
            <a:ext cx="784887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tx2">
                    <a:lumMod val="75000"/>
                  </a:schemeClr>
                </a:solidFill>
              </a:rPr>
              <a:t>Мое самообразование</a:t>
            </a:r>
          </a:p>
          <a:p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«Нетрадиционные техники изобразительной деятельности (нетрадиционное рисование) в работе с детьми дошкольного возраста»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66" y="2075854"/>
            <a:ext cx="3738158" cy="35878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351" y="1739957"/>
            <a:ext cx="3555354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164252866895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033" y="574644"/>
            <a:ext cx="2046611" cy="2520280"/>
          </a:xfrm>
          <a:prstGeom prst="rect">
            <a:avLst/>
          </a:prstGeom>
        </p:spPr>
      </p:pic>
      <p:pic>
        <p:nvPicPr>
          <p:cNvPr id="6" name="Рисунок 5" descr="1642528668957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823" y="552091"/>
            <a:ext cx="1670465" cy="2563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694" y="3115516"/>
            <a:ext cx="1811812" cy="31655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5473" y="536067"/>
            <a:ext cx="1526449" cy="2579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9282" y="536067"/>
            <a:ext cx="2805107" cy="25794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658" y="3115516"/>
            <a:ext cx="3272309" cy="31938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7" y="3094924"/>
            <a:ext cx="3199931" cy="32341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92d77812cebd3d2aa37d93817103d38b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6" y="637220"/>
            <a:ext cx="1835696" cy="3068960"/>
          </a:xfrm>
          <a:prstGeom prst="rect">
            <a:avLst/>
          </a:prstGeom>
        </p:spPr>
      </p:pic>
      <p:pic>
        <p:nvPicPr>
          <p:cNvPr id="5" name="Рисунок 4" descr="460996b1a7083b5191eda47529c32ab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1868" y="637220"/>
            <a:ext cx="2304255" cy="3140968"/>
          </a:xfrm>
          <a:prstGeom prst="rect">
            <a:avLst/>
          </a:prstGeom>
        </p:spPr>
      </p:pic>
      <p:pic>
        <p:nvPicPr>
          <p:cNvPr id="6" name="Рисунок 5" descr="62348060bf636ad4b445b2a3121ef48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819" y="637220"/>
            <a:ext cx="2379044" cy="3212976"/>
          </a:xfrm>
          <a:prstGeom prst="rect">
            <a:avLst/>
          </a:prstGeom>
        </p:spPr>
      </p:pic>
      <p:pic>
        <p:nvPicPr>
          <p:cNvPr id="7" name="Рисунок 6" descr="548147863f238c53af4eef3382fc8b2c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7549" y="601216"/>
            <a:ext cx="2987824" cy="3212976"/>
          </a:xfrm>
          <a:prstGeom prst="rect">
            <a:avLst/>
          </a:prstGeom>
        </p:spPr>
      </p:pic>
      <p:pic>
        <p:nvPicPr>
          <p:cNvPr id="10" name="Рисунок 9" descr="e93faef27361d571392b34ce44400e4a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716" y="3163255"/>
            <a:ext cx="2312005" cy="3789040"/>
          </a:xfrm>
          <a:prstGeom prst="rect">
            <a:avLst/>
          </a:prstGeom>
        </p:spPr>
      </p:pic>
      <p:pic>
        <p:nvPicPr>
          <p:cNvPr id="11" name="Рисунок 10" descr="e9862e5202586406a5d4a8078968d61c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3140968"/>
            <a:ext cx="2232248" cy="3717032"/>
          </a:xfrm>
          <a:prstGeom prst="rect">
            <a:avLst/>
          </a:prstGeom>
        </p:spPr>
      </p:pic>
      <p:pic>
        <p:nvPicPr>
          <p:cNvPr id="12" name="Рисунок 11" descr="e6bfb1253659c44108f5b98d2f5215cf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68960"/>
            <a:ext cx="2304256" cy="37890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5200" y="3163255"/>
            <a:ext cx="2568799" cy="36810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67555" y="-59660"/>
            <a:ext cx="4028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Мои достижения</a:t>
            </a:r>
            <a:endParaRPr lang="ru-RU" sz="4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67744" y="620688"/>
            <a:ext cx="456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Достижения воспитанников</a:t>
            </a:r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 descr="IMG_20211110_10385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832" y="1143908"/>
            <a:ext cx="2486000" cy="26474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1143908"/>
            <a:ext cx="2950096" cy="47333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573748"/>
            <a:ext cx="2880320" cy="42980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947" y="3306920"/>
            <a:ext cx="2244278" cy="2863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"/>
            <a:ext cx="8229600" cy="62068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Я воспитатель, а значит я….. артист….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55" y="692696"/>
            <a:ext cx="5031190" cy="345638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895" y="3880346"/>
            <a:ext cx="2952328" cy="29776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61049"/>
            <a:ext cx="2056895" cy="29566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9222" y="692696"/>
            <a:ext cx="4134777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59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1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692696"/>
            <a:ext cx="7704856" cy="561662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365</TotalTime>
  <Words>217</Words>
  <Application>Microsoft Office PowerPoint</Application>
  <PresentationFormat>Экран (4:3)</PresentationFormat>
  <Paragraphs>45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Century Gothic</vt:lpstr>
      <vt:lpstr>Georgia</vt:lpstr>
      <vt:lpstr>Wingdings 3</vt:lpstr>
      <vt:lpstr>Ион</vt:lpstr>
      <vt:lpstr>Презентация PowerPoint</vt:lpstr>
      <vt:lpstr>        Немного о себе….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 воспитатель, а значит я….. артист….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</dc:creator>
  <cp:lastModifiedBy>Учетная запись Майкрософт</cp:lastModifiedBy>
  <cp:revision>53</cp:revision>
  <dcterms:created xsi:type="dcterms:W3CDTF">2022-01-18T15:31:02Z</dcterms:created>
  <dcterms:modified xsi:type="dcterms:W3CDTF">2022-02-02T16:54:03Z</dcterms:modified>
</cp:coreProperties>
</file>