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0D486-1280-4856-BA32-0226439387A4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9FE0-CDD8-43F9-9E20-1F2B84BAA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8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0D486-1280-4856-BA32-0226439387A4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9FE0-CDD8-43F9-9E20-1F2B84BAA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1601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0D486-1280-4856-BA32-0226439387A4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9FE0-CDD8-43F9-9E20-1F2B84BAA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624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0D486-1280-4856-BA32-0226439387A4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9FE0-CDD8-43F9-9E20-1F2B84BAA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069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0D486-1280-4856-BA32-0226439387A4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9FE0-CDD8-43F9-9E20-1F2B84BAA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233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0D486-1280-4856-BA32-0226439387A4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9FE0-CDD8-43F9-9E20-1F2B84BAA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675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0D486-1280-4856-BA32-0226439387A4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9FE0-CDD8-43F9-9E20-1F2B84BAA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615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0D486-1280-4856-BA32-0226439387A4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9FE0-CDD8-43F9-9E20-1F2B84BAA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751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0D486-1280-4856-BA32-0226439387A4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9FE0-CDD8-43F9-9E20-1F2B84BAA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109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0D486-1280-4856-BA32-0226439387A4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9FE0-CDD8-43F9-9E20-1F2B84BAA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9458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0D486-1280-4856-BA32-0226439387A4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9FE0-CDD8-43F9-9E20-1F2B84BAAC95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65699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0D486-1280-4856-BA32-0226439387A4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9FE0-CDD8-43F9-9E20-1F2B84BAA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718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0D486-1280-4856-BA32-0226439387A4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9FE0-CDD8-43F9-9E20-1F2B84BAAC95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602313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0D486-1280-4856-BA32-0226439387A4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9FE0-CDD8-43F9-9E20-1F2B84BAA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5047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0D486-1280-4856-BA32-0226439387A4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9FE0-CDD8-43F9-9E20-1F2B84BAA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1159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0D486-1280-4856-BA32-0226439387A4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9FE0-CDD8-43F9-9E20-1F2B84BAA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87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0D486-1280-4856-BA32-0226439387A4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8EF9FE0-CDD8-43F9-9E20-1F2B84BAA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2531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7EB62A-765C-46C5-8CE0-CFCD05892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79899"/>
            <a:ext cx="7766936" cy="506027"/>
          </a:xfrm>
        </p:spPr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МОУ Детский сад №140, г. Волгоград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2AE81D8-5A61-447B-A5CC-3D588871BC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3527" y="2208556"/>
            <a:ext cx="8084405" cy="3221278"/>
          </a:xfrm>
        </p:spPr>
        <p:txBody>
          <a:bodyPr>
            <a:normAutofit fontScale="85000" lnSpcReduction="10000"/>
          </a:bodyPr>
          <a:lstStyle/>
          <a:p>
            <a:r>
              <a:rPr lang="ru-RU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«Инфраструктура логопедического кабинета на дошкольном </a:t>
            </a:r>
            <a:r>
              <a:rPr lang="ru-RU" sz="4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логопункте</a:t>
            </a:r>
            <a:r>
              <a:rPr lang="ru-RU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endParaRPr lang="ru-RU" sz="4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Бочкарева О.Н.,</a:t>
            </a:r>
          </a:p>
          <a:p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Учитель-логопед</a:t>
            </a:r>
          </a:p>
        </p:txBody>
      </p:sp>
    </p:spTree>
    <p:extLst>
      <p:ext uri="{BB962C8B-B14F-4D97-AF65-F5344CB8AC3E}">
        <p14:creationId xmlns:p14="http://schemas.microsoft.com/office/powerpoint/2010/main" val="2337127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171A4A-7ABF-42F5-9705-DD5DAD336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93F3C8-C0B0-4429-9C22-3C22845B9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933855"/>
            <a:ext cx="8596668" cy="5447490"/>
          </a:xfrm>
        </p:spPr>
        <p:txBody>
          <a:bodyPr>
            <a:noAutofit/>
          </a:bodyPr>
          <a:lstStyle/>
          <a:p>
            <a:pPr indent="228600">
              <a:spcAft>
                <a:spcPts val="0"/>
              </a:spcAft>
            </a:pPr>
            <a:endParaRPr lang="ru-RU" sz="1600" dirty="0">
              <a:solidFill>
                <a:srgbClr val="11111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>
              <a:spcAft>
                <a:spcPts val="0"/>
              </a:spcAft>
            </a:pPr>
            <a:r>
              <a:rPr lang="ru-RU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Федеральный государственный стандарт дошкольного образования ставит к развивающей предметно – пространственной среде кабинета учителя – логопеда ряд  определенных требований. Актуальность данной проблемы обусловлена необходимостью совершенствования </a:t>
            </a:r>
            <a:r>
              <a:rPr lang="ru-RU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коррекционно</a:t>
            </a:r>
            <a:r>
              <a:rPr lang="ru-RU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–развивающей среды в дошкольных учреждениях в соответствии</a:t>
            </a:r>
            <a:r>
              <a:rPr lang="ru-RU" b="1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 новыми требованиями ФГОС дошкольного образования. Коррекционно-развивающая среда в отличие от предметно - развивающей решает основную задачу коррекционной помощи и организацию условий для исправления и преодоления речевых нарушений, адаптации детей с отклонениями в развитии</a:t>
            </a:r>
            <a:r>
              <a:rPr lang="ru-RU" b="1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Результаты логопедической работы зависят от многих факторов, но немаловажным моментом успешной коррекции речевых нарушений является создание оптимальной коррекционно-развивающей среды в логопедическом кабинете дошкольного учреждения.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Речевое развитие</a:t>
            </a:r>
            <a:r>
              <a:rPr lang="ru-RU" b="1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важнейшее условие полноценного развития детей</a:t>
            </a:r>
            <a:r>
              <a:rPr lang="ru-RU" b="1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 </a:t>
            </a:r>
            <a:r>
              <a:rPr lang="ru-RU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коррекции речевых недостатков обогащения и совершенствования речи необходимо создать благоприятную коррекционно-развивающую среду</a:t>
            </a:r>
            <a:r>
              <a:rPr lang="ru-RU" b="1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которая бы служила интересам, потребностям и развитию речи</a:t>
            </a:r>
            <a:r>
              <a:rPr lang="ru-RU" b="1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детей</a:t>
            </a:r>
            <a:r>
              <a:rPr lang="ru-RU" b="1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 </a:t>
            </a:r>
            <a:r>
              <a:rPr lang="ru-RU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соответствовала возрасту и была ориентирована на </a:t>
            </a:r>
            <a:r>
              <a:rPr lang="ru-RU" i="1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«зону ближайшего развития</a:t>
            </a:r>
            <a:r>
              <a:rPr lang="ru-RU" b="1" i="1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r>
              <a:rPr lang="ru-RU" b="1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161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E7231A34-492F-4A52-AA9D-98E6DF850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Принципы создания </a:t>
            </a:r>
            <a:r>
              <a:rPr lang="ru-RU" sz="4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коррекционно</a:t>
            </a:r>
            <a:r>
              <a:rPr lang="ru-RU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развивающей среды логопедического кабинета.</a:t>
            </a:r>
            <a:br>
              <a:rPr lang="ru-RU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6B15AC-A9B3-4FE7-82F0-044D3B71E7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383277"/>
            <a:ext cx="8596668" cy="4018008"/>
          </a:xfrm>
        </p:spPr>
        <p:txBody>
          <a:bodyPr>
            <a:normAutofit fontScale="70000" lnSpcReduction="20000"/>
          </a:bodyPr>
          <a:lstStyle/>
          <a:p>
            <a:pPr>
              <a:spcAft>
                <a:spcPts val="0"/>
              </a:spcAft>
            </a:pP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системность (материал систематизирован, составлен паспорт кабинета с перечислением всего материала и оборудования) </a:t>
            </a:r>
          </a:p>
          <a:p>
            <a:pPr>
              <a:spcAft>
                <a:spcPts val="0"/>
              </a:spcAft>
            </a:pP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доступность (наглядно-дидактический материал, мебель подобраны с учетом возрастных особенностей дошкольников) </a:t>
            </a:r>
          </a:p>
          <a:p>
            <a:pPr>
              <a:spcAft>
                <a:spcPts val="0"/>
              </a:spcAft>
            </a:pP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вариативность (наглядно-дидактический материал и многие пособия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многовариативны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могут использоваться на разных занятиях в разных вариантах) </a:t>
            </a:r>
          </a:p>
          <a:p>
            <a:pPr>
              <a:spcAft>
                <a:spcPts val="0"/>
              </a:spcAft>
            </a:pP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здоровьесбережение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(имеется основное и дополнительное освещение (над индивидуальным зеркалом), проведена пожарная сигнализация, стены кабинета тепло-желтого и белого цвета, кабинет легко проветривается)</a:t>
            </a:r>
          </a:p>
          <a:p>
            <a:pPr marL="0" indent="0">
              <a:spcAft>
                <a:spcPts val="0"/>
              </a:spcAft>
              <a:buNone/>
            </a:pP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ru-RU" sz="26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Всё пространство кабинета разделено на центры</a:t>
            </a:r>
            <a:r>
              <a:rPr lang="ru-RU" sz="2600" b="1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 </a:t>
            </a:r>
            <a:r>
              <a:rPr lang="ru-RU" sz="26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2600" b="1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26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соответствии с основными направлениями коррекционной работы.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6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6557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D007CE-80C6-4D03-97BB-B11546A12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Центр индивидуальной работы.</a:t>
            </a:r>
            <a:b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C7755866-7CC2-4FA3-8B8A-5350C8F1EA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12707" y="1930400"/>
            <a:ext cx="3515558" cy="3880772"/>
          </a:xfrm>
        </p:spPr>
        <p:txBody>
          <a:bodyPr>
            <a:normAutofit fontScale="92500" lnSpcReduction="20000"/>
          </a:bodyPr>
          <a:lstStyle/>
          <a:p>
            <a:r>
              <a:rPr lang="ru-RU" sz="19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Находится в наиболее освещенном месте, свет слева. Оборудован дидактическим столом с встроенным зеркалом с дополнительной подсветкой. Над столом размещены картинки «Артикуляционная гимнастика». Пособие «Уточняем Звуки». В закрытых контейнерах хранятся инструментарии для постановки звуков (зонды логопедические шпатели, спиртовые салфетки, перчатки и т.п.).</a:t>
            </a:r>
            <a:r>
              <a:rPr lang="ru-RU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F218E72-345C-4983-891F-3F47114F8E3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98" y="1930068"/>
            <a:ext cx="3209544" cy="388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3F2C395-E158-4B2F-8DFD-C90166895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7906" y="2027389"/>
            <a:ext cx="3036163" cy="388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0293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99A938-B752-4A68-8030-35464F130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подгрупповой работы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A525B6-6EBC-492B-8E9B-4FFD47D52A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46377" y="1384917"/>
            <a:ext cx="3968318" cy="4656444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0"/>
              </a:spcAft>
              <a:buNone/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Здесь расположены: </a:t>
            </a:r>
            <a:r>
              <a:rPr lang="ru-RU" dirty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Мобильная </a:t>
            </a:r>
            <a:r>
              <a:rPr lang="ru-RU" sz="18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магнитная доска с магнитными буквами азбуки; настенная игра «Звуковые домики» для автоматизации и дифференциации звуков; стол и стулья; многофункциональное дидактическое настенное пособие «Веселый паровоз» для автоматизации звуков и дифференциации звуков, звукового анализа и синтеза; работы над </a:t>
            </a:r>
            <a:r>
              <a:rPr lang="ru-RU" sz="1800" dirty="0" err="1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лексико</a:t>
            </a:r>
            <a:r>
              <a:rPr lang="ru-RU" sz="18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грамматическим развитием речи. </a:t>
            </a:r>
          </a:p>
          <a:p>
            <a:endParaRPr lang="ru-RU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C1C721-4415-4A20-9E3D-082D1CFAA79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60" y="1520672"/>
            <a:ext cx="3133817" cy="4384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81BF2540-B1B0-4E55-81B1-716242DD0E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0105" y="1540383"/>
            <a:ext cx="3276187" cy="4384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8375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4DBED7-48CA-4098-90FA-90AF967AA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хранения наглядно – дидактических пособий и игр.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B5EDF9-D5D6-4009-8078-E19ECA3A34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721796"/>
            <a:ext cx="4184035" cy="4217365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Находится на полках стеллажей. Весь материал систематизирован по разделам: звукопроизношение, развитие фонематического восприятия, лексико-грамматического строя, связной речи, обучение грамоте.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Имеются картотеки по всем разделам. Имеется достаточное количество специальной литературы по всем речевым нарушениям; различные сборники с речевым материалом; </a:t>
            </a:r>
          </a:p>
          <a:p>
            <a:pPr>
              <a:spcAft>
                <a:spcPts val="0"/>
              </a:spcAft>
            </a:pP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Дидактические пособия, созданные руками логопеда.</a:t>
            </a:r>
            <a:endParaRPr lang="ru-RU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2565A76-BF0F-4FF0-84A8-372DC426F28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6311" y="1930400"/>
            <a:ext cx="3124726" cy="411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179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499D8-BA23-4FF0-83F7-3D875FE9C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Рабочее место учителя –логопеда.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303E03-5CD2-4281-9A61-645D7326772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ru-RU" sz="18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Оборудовано столом, выдвижной тумбочкой, стулом.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8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Документация логопеда и паспорт логопедического кабинета хранятся в шкафу рядом с рабочим местом.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8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Имеются ТСО: компьютер, сканер, принтер, ноутбук.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5D2DA1-B8E8-4109-965A-6C79776DC37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endParaRPr lang="ru-RU" sz="1800" dirty="0">
              <a:solidFill>
                <a:srgbClr val="0D0D0D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553AC32-BC40-4C65-A119-F2F6949929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122" y="1797235"/>
            <a:ext cx="3284738" cy="3449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7542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323560B-1F8B-4692-9097-B1D45464C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Вывод.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B92E62-4199-4D67-9ABE-572832E27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Оснащение кабинета логопеда — это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создание особой образовательной среды, где каждому ребенку будет комфортно и интересно заниматься развитием речи и коммуникативных навыков. Соответствие требованиям ФГОС, продуманное зонирование пространства, использование качественного оборудования — важные условия эффективной работы логопеда.</a:t>
            </a:r>
          </a:p>
          <a:p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соответствии с ФГОС ДО среда должна быть не только развивающей, но и развивающейся. Центры логопедического кабинета постоянно меняются, пополняются и обновляются в течении учебного года.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1558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2CA4863-2511-4766-B2C7-E48B7EDC1C5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2160588"/>
            <a:ext cx="8596313" cy="3881437"/>
          </a:xfrm>
        </p:spPr>
        <p:txBody>
          <a:bodyPr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988032568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TM02900688[[fn=Аспект]]</Template>
  <TotalTime>279</TotalTime>
  <Words>594</Words>
  <Application>Microsoft Office PowerPoint</Application>
  <PresentationFormat>Широкоэкранный</PresentationFormat>
  <Paragraphs>35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Times New Roman</vt:lpstr>
      <vt:lpstr>Trebuchet MS</vt:lpstr>
      <vt:lpstr>Wingdings 3</vt:lpstr>
      <vt:lpstr>Аспект</vt:lpstr>
      <vt:lpstr>МОУ Детский сад №140, г. Волгоград </vt:lpstr>
      <vt:lpstr>Актуальность:</vt:lpstr>
      <vt:lpstr>Принципы создания коррекционно - развивающей среды логопедического кабинета.                        </vt:lpstr>
      <vt:lpstr>Центр индивидуальной работы. </vt:lpstr>
      <vt:lpstr>Центр подгрупповой работы</vt:lpstr>
      <vt:lpstr>Центр хранения наглядно – дидактических пособий и игр.</vt:lpstr>
      <vt:lpstr>Рабочее место учителя –логопеда.</vt:lpstr>
      <vt:lpstr>       Вывод.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МОУ Детский сад №140  г. Волгоград </dc:title>
  <dc:creator>Кирилл Бочкарев</dc:creator>
  <cp:lastModifiedBy>Бочкарев Кирилл</cp:lastModifiedBy>
  <cp:revision>35</cp:revision>
  <dcterms:created xsi:type="dcterms:W3CDTF">2022-06-05T12:03:55Z</dcterms:created>
  <dcterms:modified xsi:type="dcterms:W3CDTF">2026-02-08T18:14:57Z</dcterms:modified>
</cp:coreProperties>
</file>