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56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694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02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699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789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879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418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26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23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156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140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41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89738" y="2564904"/>
            <a:ext cx="6315092" cy="1470025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проделанной работе по профилактике ДДТТ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23081" y="4217854"/>
            <a:ext cx="4986350" cy="12573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2543" y="607199"/>
            <a:ext cx="5386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«Центр развития ребенка № 12 Советского района Волгограда»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конкурсная заставка логотип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4047" y="428604"/>
            <a:ext cx="375539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258941" y="5857892"/>
            <a:ext cx="1214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66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52736"/>
            <a:ext cx="2833269" cy="399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дорожной безопасности МОУ ЦРР № 12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195736" y="1196753"/>
            <a:ext cx="2952328" cy="446449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Общие сведения о МОУ,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План-схемы МОУ: район расположения МОУ, пути движения транспортных средств и детей.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Организация дорожного движения в непосредственной близости от МОУ с размещением соответствующих технических средств организации дорожного движения, маршруты движения детей и расположение парковочных мест.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Маршруты движения организованных групп детей от МОУ к стадиону, парку или спортивно-оздоровительному комплексу.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Пути передвижения транспортных средств к местам разгрузки\погрузки и рекомендуемые безопасные пути передвижения детей по территории МОУ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Приложения.</a:t>
            </a:r>
          </a:p>
          <a:p>
            <a:pPr marL="0" indent="0" algn="just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68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2051720" y="2492896"/>
            <a:ext cx="2520280" cy="3633267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безопасного маршрута движения «дом-детский сад-дом»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9" t="16560" r="1927" b="17407"/>
          <a:stretch/>
        </p:blipFill>
        <p:spPr bwMode="auto">
          <a:xfrm>
            <a:off x="4788024" y="1412776"/>
            <a:ext cx="3466728" cy="34770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265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DCIM\100CANON\IMG_91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040" y="1129606"/>
            <a:ext cx="324036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9583" y="3356992"/>
            <a:ext cx="2808312" cy="724942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ПДД в средней  группе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G:\DCIM\100CANON\IMG_91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7" y="1124744"/>
            <a:ext cx="181354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869492" y="356264"/>
            <a:ext cx="2808312" cy="72494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ПДД в младшей группе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G:\DCIM\100CANON\IMG_91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3755768" cy="250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00064" y="332656"/>
            <a:ext cx="2808312" cy="72494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стенд для родителей в холле МОУ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4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531" y="4248875"/>
            <a:ext cx="3386273" cy="2260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46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48680"/>
            <a:ext cx="2952328" cy="221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>
          <a:xfrm>
            <a:off x="4860032" y="620688"/>
            <a:ext cx="2530624" cy="79208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игровой деятельности  на тему «Светофор»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852936"/>
            <a:ext cx="2853870" cy="190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99792" y="5157192"/>
            <a:ext cx="2530624" cy="79208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художественной литературой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35372"/>
            <a:ext cx="3101412" cy="2069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5652120" y="4005064"/>
            <a:ext cx="2530624" cy="79208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обучающая ситуация «Путешествие по дорожным знакам» в старшей группе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11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836712"/>
            <a:ext cx="2674640" cy="922114"/>
          </a:xfrm>
        </p:spPr>
        <p:txBody>
          <a:bodyPr>
            <a:normAutofit/>
          </a:bodyPr>
          <a:lstStyle/>
          <a:p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IMG_078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4868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83768" y="386104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Проживание 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проблемных ситуаций на дороге с помощью игр, макетов, созданных детьми совместно с родителями и </a:t>
            </a:r>
            <a:r>
              <a:rPr lang="ru-RU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педагогами, 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хорошо усвоить правила дорожного движения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2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99792" y="4509120"/>
            <a:ext cx="5987008" cy="161704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40359"/>
            <a:ext cx="2520280" cy="3366361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171" name="Picture 3" descr="G:\DCIM\100CANON\IMG_91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2656"/>
            <a:ext cx="4392489" cy="292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70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4" t="1917" r="5306" b="1"/>
          <a:stretch/>
        </p:blipFill>
        <p:spPr bwMode="auto">
          <a:xfrm>
            <a:off x="2051720" y="548680"/>
            <a:ext cx="3205018" cy="2643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580112" y="2204864"/>
            <a:ext cx="2880320" cy="86409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литература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501008"/>
            <a:ext cx="4537472" cy="3028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27724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196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1_Тема Office</vt:lpstr>
      <vt:lpstr>Презентация PowerPoint</vt:lpstr>
      <vt:lpstr>Паспорт дорожной безопасности МОУ ЦРР № 12</vt:lpstr>
      <vt:lpstr>Презентация PowerPoint</vt:lpstr>
      <vt:lpstr>Центр ПДД в средней  группе</vt:lpstr>
      <vt:lpstr>Проведение игровой деятельности  на тему «Светофор»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Prepod</dc:creator>
  <cp:lastModifiedBy>Prepod</cp:lastModifiedBy>
  <cp:revision>9</cp:revision>
  <dcterms:created xsi:type="dcterms:W3CDTF">2016-11-22T08:09:00Z</dcterms:created>
  <dcterms:modified xsi:type="dcterms:W3CDTF">2016-11-22T09:57:35Z</dcterms:modified>
</cp:coreProperties>
</file>