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62" r:id="rId3"/>
    <p:sldId id="280" r:id="rId4"/>
    <p:sldId id="282" r:id="rId5"/>
    <p:sldId id="283" r:id="rId6"/>
    <p:sldId id="284" r:id="rId7"/>
    <p:sldId id="281" r:id="rId8"/>
  </p:sldIdLst>
  <p:sldSz cx="9144000" cy="6858000" type="screen4x3"/>
  <p:notesSz cx="9283700" cy="6946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C3E5"/>
    <a:srgbClr val="CCFFCC"/>
    <a:srgbClr val="FF5050"/>
    <a:srgbClr val="F9D729"/>
    <a:srgbClr val="00CC00"/>
    <a:srgbClr val="FF99CC"/>
    <a:srgbClr val="006600"/>
    <a:srgbClr val="0000FF"/>
    <a:srgbClr val="CC9900"/>
    <a:srgbClr val="79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388" autoAdjust="0"/>
  </p:normalViewPr>
  <p:slideViewPr>
    <p:cSldViewPr>
      <p:cViewPr>
        <p:scale>
          <a:sx n="66" d="100"/>
          <a:sy n="66" d="100"/>
        </p:scale>
        <p:origin x="-145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</a:rPr>
              <a:t>12 часовое пребывание</a:t>
            </a:r>
            <a:endParaRPr lang="ru-RU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6139193811259376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6060575254313623"/>
          <c:y val="0.10918099047195826"/>
          <c:w val="0.46508990910395143"/>
          <c:h val="0.7603850894874116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spPr>
              <a:solidFill>
                <a:srgbClr val="60C3E5"/>
              </a:solidFill>
            </c:spPr>
          </c:dPt>
          <c:dPt>
            <c:idx val="2"/>
            <c:bubble3D val="0"/>
            <c:spPr>
              <a:solidFill>
                <a:srgbClr val="FF5050"/>
              </a:solidFill>
            </c:spPr>
          </c:dPt>
          <c:dPt>
            <c:idx val="3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800" b="1" smtClean="0"/>
                      <a:t>2</a:t>
                    </a:r>
                    <a:r>
                      <a:rPr lang="ru-RU" sz="1800" smtClean="0"/>
                      <a:t>5 -</a:t>
                    </a:r>
                    <a:r>
                      <a:rPr lang="en-US" sz="1800" smtClean="0"/>
                      <a:t>30</a:t>
                    </a:r>
                    <a:r>
                      <a:rPr lang="en-US" sz="1800"/>
                      <a:t>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857778840899766"/>
                  <c:y val="-7.8372023919741088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5</a:t>
                    </a:r>
                    <a:r>
                      <a:rPr lang="ru-RU" sz="1800" dirty="0" smtClean="0"/>
                      <a:t>-6</a:t>
                    </a:r>
                    <a:r>
                      <a:rPr lang="en-US" sz="1800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800" b="1" smtClean="0"/>
                      <a:t>3</a:t>
                    </a:r>
                    <a:r>
                      <a:rPr lang="en-US" sz="1800" smtClean="0"/>
                      <a:t>0</a:t>
                    </a:r>
                    <a:r>
                      <a:rPr lang="ru-RU" sz="1800" smtClean="0"/>
                      <a:t> - 35</a:t>
                    </a:r>
                    <a:r>
                      <a:rPr lang="en-US" sz="1800" smtClean="0"/>
                      <a:t>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800" b="1" smtClean="0"/>
                      <a:t>3</a:t>
                    </a:r>
                    <a:r>
                      <a:rPr lang="ru-RU" sz="1800" smtClean="0"/>
                      <a:t>0 - </a:t>
                    </a:r>
                    <a:r>
                      <a:rPr lang="en-US" sz="1800" smtClean="0"/>
                      <a:t>35</a:t>
                    </a:r>
                    <a:r>
                      <a:rPr lang="en-US" sz="1800"/>
                      <a:t>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завтрак</c:v>
                </c:pt>
                <c:pt idx="1">
                  <c:v>2 завтрак</c:v>
                </c:pt>
                <c:pt idx="2">
                  <c:v>обед</c:v>
                </c:pt>
                <c:pt idx="3">
                  <c:v>уплотненный полдник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0.30000000000000032</c:v>
                </c:pt>
                <c:pt idx="1">
                  <c:v>5.0000000000000079E-2</c:v>
                </c:pt>
                <c:pt idx="2">
                  <c:v>0.30000000000000032</c:v>
                </c:pt>
                <c:pt idx="3">
                  <c:v>0.35000000000000031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2000">
              <a:solidFill>
                <a:schemeClr val="accent2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0.73786</cdr:x>
      <cdr:y>0.06349</cdr:y>
    </cdr:from>
    <cdr:to>
      <cdr:x>0.99104</cdr:x>
      <cdr:y>0.3606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472608" y="288032"/>
          <a:ext cx="1877786" cy="134783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0.01942</cdr:x>
      <cdr:y>0.57143</cdr:y>
    </cdr:from>
    <cdr:to>
      <cdr:x>0.29773</cdr:x>
      <cdr:y>0.89648</cdr:y>
    </cdr:to>
    <cdr:pic>
      <cdr:nvPicPr>
        <cdr:cNvPr id="3" name="Рисунок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BEBA8EAE-BF5A-486C-A8C5-ECC9F3942E4B}">
              <a14:imgProps xmlns:a14="http://schemas.microsoft.com/office/drawing/2010/main">
                <a14:imgLayer r:embed="rId3">
                  <a14:imgEffect>
                    <a14:backgroundRemoval t="8748" b="89066" l="6392" r="94034"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44016" y="2592288"/>
          <a:ext cx="2064161" cy="147458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59388" y="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4D4A3-F087-4321-B0A8-4B07E9C8BF92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520700"/>
            <a:ext cx="3473450" cy="2605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28688" y="3300413"/>
            <a:ext cx="7426325" cy="3125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9765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59388" y="6597650"/>
            <a:ext cx="4022725" cy="3476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CA630-B304-41D3-B3B8-4AA935D3CF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218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4" name="Picture 6" descr="foodpyramid_cover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914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i="1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pic>
        <p:nvPicPr>
          <p:cNvPr id="6" name="Picture 5" descr="penguin_waiter_with_tray_sm_wht.gif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 flipH="1">
            <a:off x="8001000" y="228600"/>
            <a:ext cx="914400" cy="10001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 descr="penguin_waiter_with_tray_sm_wht.gif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228600" y="228600"/>
            <a:ext cx="914400" cy="100012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0" y="914400"/>
            <a:ext cx="1524000" cy="472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914400"/>
            <a:ext cx="4419600" cy="472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914400"/>
            <a:ext cx="6096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524000" y="1752600"/>
            <a:ext cx="6096000" cy="3886200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52600"/>
            <a:ext cx="2971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2971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tmap_128.bmp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600200" y="762000"/>
            <a:ext cx="6019800" cy="457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1200" y="1295400"/>
            <a:ext cx="5257800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3" name="Picture 119" descr="foodpyramid_bkgrnd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914400"/>
            <a:ext cx="609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752600"/>
            <a:ext cx="6096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pic>
        <p:nvPicPr>
          <p:cNvPr id="5" name="Picture 4" descr="Tux Bilou SHIBU.pn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-762000" y="-533400"/>
            <a:ext cx="2667000" cy="2133600"/>
          </a:xfrm>
          <a:prstGeom prst="rect">
            <a:avLst/>
          </a:prstGeom>
        </p:spPr>
      </p:pic>
      <p:pic>
        <p:nvPicPr>
          <p:cNvPr id="6" name="Picture 5" descr="Tux Bilou SHIBU.pn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7239000" y="-533400"/>
            <a:ext cx="2667000" cy="2133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2362200" y="2667000"/>
            <a:ext cx="411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8200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endParaRPr lang="en-US" sz="82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905000" y="2514600"/>
            <a:ext cx="502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82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987824" y="3356992"/>
            <a:ext cx="3705200" cy="792088"/>
          </a:xfrm>
        </p:spPr>
        <p:txBody>
          <a:bodyPr/>
          <a:lstStyle/>
          <a:p>
            <a:endParaRPr lang="en-US" sz="1800" b="1" dirty="0">
              <a:solidFill>
                <a:schemeClr val="accent2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043608" y="1244370"/>
            <a:ext cx="71963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Организация здорового  питания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7704856" cy="1271736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Рекомендуемое распределение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калорийности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между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приемами пищи в %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>
                <a:ln w="11430"/>
                <a:solidFill>
                  <a:srgbClr val="FF5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СанПиН 2.4.1.3049-13</a:t>
            </a:r>
            <a:endParaRPr lang="en-US" b="1" spc="50" dirty="0">
              <a:ln w="11430"/>
              <a:solidFill>
                <a:srgbClr val="FF5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92405896"/>
              </p:ext>
            </p:extLst>
          </p:nvPr>
        </p:nvGraphicFramePr>
        <p:xfrm>
          <a:off x="755576" y="1628800"/>
          <a:ext cx="741682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669454"/>
            <a:ext cx="7632848" cy="5616624"/>
          </a:xfrm>
          <a:prstGeom prst="roundRect">
            <a:avLst>
              <a:gd name="adj" fmla="val 8696"/>
            </a:avLst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7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27584" y="692696"/>
            <a:ext cx="7488832" cy="5472608"/>
          </a:xfrm>
          <a:prstGeom prst="roundRect">
            <a:avLst>
              <a:gd name="adj" fmla="val 8835"/>
            </a:avLst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58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27584" y="692696"/>
            <a:ext cx="7488832" cy="5472608"/>
          </a:xfrm>
          <a:prstGeom prst="roundRect">
            <a:avLst>
              <a:gd name="adj" fmla="val 8661"/>
            </a:avLst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3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27584" y="692696"/>
            <a:ext cx="7488832" cy="5472608"/>
          </a:xfrm>
          <a:prstGeom prst="roundRect">
            <a:avLst>
              <a:gd name="adj" fmla="val 8487"/>
            </a:avLst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36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0_62b8b_f6778023_X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932" y="1988840"/>
            <a:ext cx="5543550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683568" y="980728"/>
            <a:ext cx="77724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r>
              <a:rPr lang="ru-RU" sz="4400" b="1" kern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 за  внимание</a:t>
            </a:r>
            <a:endParaRPr lang="ru-RU" sz="4400" b="1" kern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015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im-8_food">
  <a:themeElements>
    <a:clrScheme name="FoodPyrPres_all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odPyrPres_ally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odPyrPres_al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odPyrPres_all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odPyrPres_all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Anim-8_food</Template>
  <TotalTime>623</TotalTime>
  <Words>28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Anim-8_food</vt:lpstr>
      <vt:lpstr>Организация здорового  питания </vt:lpstr>
      <vt:lpstr>Рекомендуемое распределение калорийности между приемами пищи в % СанПиН 2.4.1.3049-13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dc:description>http://freeppt.ru - Презентации по культуре и искусству. Шаблоны PowerPoint</dc:description>
  <cp:lastModifiedBy>Прогимназ</cp:lastModifiedBy>
  <cp:revision>46</cp:revision>
  <dcterms:created xsi:type="dcterms:W3CDTF">2014-03-12T13:40:05Z</dcterms:created>
  <dcterms:modified xsi:type="dcterms:W3CDTF">2021-03-25T07:46:33Z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TC010188041033</vt:lpwstr>
  </property>
</Properties>
</file>