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9" r:id="rId4"/>
    <p:sldId id="258" r:id="rId5"/>
    <p:sldId id="269" r:id="rId6"/>
    <p:sldId id="270" r:id="rId7"/>
    <p:sldId id="271" r:id="rId8"/>
    <p:sldId id="272" r:id="rId9"/>
    <p:sldId id="262" r:id="rId10"/>
    <p:sldId id="263" r:id="rId11"/>
    <p:sldId id="264" r:id="rId12"/>
    <p:sldId id="265" r:id="rId13"/>
    <p:sldId id="261" r:id="rId14"/>
    <p:sldId id="268" r:id="rId15"/>
    <p:sldId id="26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13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25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32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2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6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72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93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4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6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1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DD28E-1201-4726-BBD5-B5DD47BEE344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BEF74-C036-4B8C-B893-8F72F723CF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6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255" y="34994"/>
            <a:ext cx="7056784" cy="1779994"/>
          </a:xfrm>
        </p:spPr>
        <p:txBody>
          <a:bodyPr>
            <a:noAutofit/>
          </a:bodyPr>
          <a:lstStyle/>
          <a:p>
            <a:r>
              <a:rPr lang="ru-RU" sz="32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«</a:t>
            </a:r>
            <a:r>
              <a:rPr lang="ru-RU" sz="3200" b="1" cap="all" dirty="0" err="1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Кибермошенничество</a:t>
            </a:r>
            <a:r>
              <a:rPr lang="ru-RU" sz="32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. </a:t>
            </a:r>
            <a:br>
              <a:rPr lang="ru-RU" sz="32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u-RU" sz="32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Что делать?»</a:t>
            </a:r>
            <a:br>
              <a:rPr lang="ru-RU" sz="32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endParaRPr lang="ru-RU" sz="3200" b="1" cap="all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536585"/>
            <a:ext cx="4752528" cy="3980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      </a:t>
            </a:r>
            <a:r>
              <a:rPr lang="ru-RU" sz="20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В программе мероприятия:</a:t>
            </a:r>
          </a:p>
          <a:p>
            <a:pPr marL="0" indent="0">
              <a:buNone/>
            </a:pPr>
            <a:endParaRPr lang="ru-RU" sz="800" b="1" u="sng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Встреча с сотрудником УМВД по Курской области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Общение в формате «вопросы-ответы»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Просмотр видеороликов</a:t>
            </a:r>
            <a:endParaRPr lang="en-US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</a:rPr>
              <a:t>Решение проблемных задач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3916797" cy="4608513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5445224"/>
            <a:ext cx="7056784" cy="1779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cap="all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Городская воспитательная программа «Всё в твоих руках»</a:t>
            </a:r>
            <a:endParaRPr lang="ru-RU" sz="2400" b="1" cap="all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6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55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5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" y="-9659"/>
            <a:ext cx="5221283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-9659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9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8"/>
            <a:ext cx="9144000" cy="685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4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1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90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1052736"/>
            <a:ext cx="802432" cy="36490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5373216"/>
            <a:ext cx="360040" cy="752947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5661248"/>
            <a:ext cx="787896" cy="464915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19729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1052736"/>
            <a:ext cx="802432" cy="36490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35896" y="5157192"/>
            <a:ext cx="859904" cy="968971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5589240"/>
            <a:ext cx="715888" cy="536923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410924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38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908720"/>
            <a:ext cx="802432" cy="508918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5373216"/>
            <a:ext cx="442392" cy="752947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5301208"/>
            <a:ext cx="499864" cy="824955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62872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28384" y="5733256"/>
            <a:ext cx="658416" cy="392907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3870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40</Words>
  <Application>Microsoft Office PowerPoint</Application>
  <PresentationFormat>Экран (4:3)</PresentationFormat>
  <Paragraphs>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Тема Office</vt:lpstr>
      <vt:lpstr>«Кибермошенничество.  Что делать?»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МОУ СШ №130 Ворошиловского района г. Волгограда</cp:lastModifiedBy>
  <cp:revision>13</cp:revision>
  <dcterms:created xsi:type="dcterms:W3CDTF">2024-02-02T14:37:49Z</dcterms:created>
  <dcterms:modified xsi:type="dcterms:W3CDTF">2025-12-09T16:08:23Z</dcterms:modified>
</cp:coreProperties>
</file>