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82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0334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4574" y="2271452"/>
            <a:ext cx="5936226" cy="2129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2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Кибермошенничество и его ключевые аспекты
</a:t>
            </a:r>
            <a:r>
              <a:rPr lang="en-US" sz="128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298" dirty="0"/>
          </a:p>
        </p:txBody>
      </p:sp>
      <p:sp>
        <p:nvSpPr>
          <p:cNvPr id="4" name="Text 1"/>
          <p:cNvSpPr txBox="1"/>
          <p:nvPr/>
        </p:nvSpPr>
        <p:spPr>
          <a:xfrm>
            <a:off x="5530646" y="4400550"/>
            <a:ext cx="2899528" cy="1992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130" y="1491026"/>
            <a:ext cx="4518498" cy="3418922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вопроса защиты в эпоху цифровых технологий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714683" y="1895475"/>
            <a:ext cx="3067051" cy="27743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цифровых технологий резко увеличил число случаев мошенничества через интернет. Преступники целенаправленно используют уязвимости для кражи данных и денежных средств, нанося существенный ущерб.</a:t>
            </a: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Фишинг: основные методы и признаки распознавания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Фишинг — это обман, направленный на выманивание личных данных через поддельные письма или сайты, маскирующиеся под официальные организации.</a:t>
            </a:r>
            <a:r>
              <a:rPr lang="en-US" sz="14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 включают электронные письма от якобы банков с просьбой подтвердить данные и фальшивые сайты, имитирующие настоящие.
</a:t>
            </a:r>
            <a:endParaRPr lang="en-US" sz="1400" b="1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3E8D1"/>
                </a:solidFill>
                <a:latin typeface="Arial" pitchFamily="34" charset="0"/>
                <a:cs typeface="Arial" pitchFamily="34" charset="-120"/>
              </a:rPr>
              <a:t>Признаки фишинга: подозрительные адреса отправителей, орфографические ошибки, ссылки, ведущие на незнакомые или подозрительные ресурсы.
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536" y="1502125"/>
            <a:ext cx="2595703" cy="199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3661" y="1502100"/>
            <a:ext cx="2595703" cy="1993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811" y="1502100"/>
            <a:ext cx="2595703" cy="19935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488148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Вредоносное ПО: классификация и меры защиты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 их особенности</a:t>
            </a: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самостоятельно копируются и распространяются по системе, нанося ущерб её работе. Их распространение часто происходит через заражённые файлы и вложения.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Троянские программы: скрытая угроза</a:t>
            </a: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Трояны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маскируются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под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легитимное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 ПО,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открывая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злоумышленникам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доступ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 к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системе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.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Они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могут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похищать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данные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без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ведома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пользователя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.</a:t>
            </a: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6810" y="3631931"/>
            <a:ext cx="2997189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Шпионское ПО и конфиденциальность</a:t>
            </a: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Шпионское программное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обеспечение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собирает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информацию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 о действиях пользователя, нарушая приватность. Регулярное обновление антивируса помогает защититься от таких угроз.</a:t>
            </a: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09250" y="474207"/>
            <a:ext cx="832842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 видам кибермошенничества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 фишинг, что подчёркивает важность защиты от обманных писем и сайтов.</a:t>
            </a: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73461" y="4273095"/>
            <a:ext cx="4066308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Четкое понимание распределения угроз помогает сфокусировать усилия на наиболее распространённых методах мошенничества.</a:t>
            </a:r>
            <a:r>
              <a:rPr lang="en-US" sz="115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техники социальной инженерии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обмана, манипуляции и создание давления используются для получения доступа к конфиденциальной информации.
</a:t>
            </a: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 по киберугрозам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93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инженерия базируется на психологических приёмах, её сложно выявить техническими средствами, нужна осведомлённость пользователей.
</a:t>
            </a:r>
            <a:endParaRPr lang="en-US" sz="119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Кража личных данных: примеры и методы защиты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украденных кредитных карт для покупок — распространённый вид мошенничества с личными данными.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счетов на чужое имя позволяет злоумышленникам получить кредиты и услуги, нанося ущерб потерпевшим.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включает регулярный мониторинг банковских операций и проверку отчётов о кредитной истории.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сложных паролей и двухфакторной аутентификации существенно снижает вероятность успешной кражи данных.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503946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Мошенничество в социальных сетях и по телефону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Поддельные профили в соцсетях часто используются для сбора личной информации и обмана пользователей через фальшивые предложения инвестиций.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287886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Телефонные звонки от якобы банков или техподдержки направлены на получение конфиденциальных данных и доступов, используйте проверку через официальные контакты.</a:t>
            </a: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362" y="1609130"/>
            <a:ext cx="2542954" cy="3238787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452026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Поддельные сайты и способы их распознавания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72449" y="2744268"/>
            <a:ext cx="2399101" cy="1464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признаком является небольшое отклонение в URL-адресе от официального и нерегулярное использование протокола HTTPS для защиты данных.</a:t>
            </a: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399101" cy="1464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Вторым шагом является осторожность при вводе личных данных и проверка подлинности сайта через поиск отзывов и прямое обращение к компании</a:t>
            </a:r>
            <a:r>
              <a:rPr lang="en-US" sz="14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4"/>
            <a:ext cx="6467903" cy="27215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защите </a:t>
            </a:r>
            <a:r>
              <a:rPr lang="en-US" sz="36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</a:t>
            </a: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кибермошенничества</a:t>
            </a: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ru-RU" sz="1400" b="1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Кибермошенничество — это серьезная угроза, с которой может столкнуться каждый. Важно быть осведомленным о потенциальных угрозах и знать, как их избежать. Регулярное обучение и повышение осведомленности о кибербезопасности помогут защитить вас от кибермошенничества.</a:t>
            </a:r>
            <a:endParaRPr lang="ru-RU" sz="1400" b="1" kern="1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521</Words>
  <Application>Microsoft Office PowerPoint</Application>
  <PresentationFormat>Экран (16:9)</PresentationFormat>
  <Paragraphs>49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МОУ СШ №130 Ворошиловского района г. Волгограда</cp:lastModifiedBy>
  <cp:revision>2</cp:revision>
  <dcterms:created xsi:type="dcterms:W3CDTF">2025-12-10T09:23:16Z</dcterms:created>
  <dcterms:modified xsi:type="dcterms:W3CDTF">2025-12-10T09:34:53Z</dcterms:modified>
</cp:coreProperties>
</file>