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8" r:id="rId9"/>
    <p:sldId id="264" r:id="rId10"/>
    <p:sldId id="265" r:id="rId11"/>
    <p:sldId id="266" r:id="rId12"/>
    <p:sldId id="267" r:id="rId13"/>
    <p:sldId id="269" r:id="rId14"/>
    <p:sldId id="270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29" d="100"/>
          <a:sy n="29" d="100"/>
        </p:scale>
        <p:origin x="-71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B93E9-A3E5-47B8-BEE4-D0663D27F5CE}" type="datetimeFigureOut">
              <a:rPr lang="ru-RU" smtClean="0"/>
              <a:t>29.03.2017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1F3216-7112-4464-9DD3-9B137248624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med">
    <p:fade thruBlk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B93E9-A3E5-47B8-BEE4-D0663D27F5CE}" type="datetimeFigureOut">
              <a:rPr lang="ru-RU" smtClean="0"/>
              <a:t>29.03.2017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1F3216-7112-4464-9DD3-9B137248624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med">
    <p:fade thruBlk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B93E9-A3E5-47B8-BEE4-D0663D27F5CE}" type="datetimeFigureOut">
              <a:rPr lang="ru-RU" smtClean="0"/>
              <a:t>29.03.2017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1F3216-7112-4464-9DD3-9B137248624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med">
    <p:fade thruBlk="1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B93E9-A3E5-47B8-BEE4-D0663D27F5CE}" type="datetimeFigureOut">
              <a:rPr lang="ru-RU" smtClean="0"/>
              <a:t>29.03.2017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1F3216-7112-4464-9DD3-9B137248624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med">
    <p:fade thruBlk="1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B93E9-A3E5-47B8-BEE4-D0663D27F5CE}" type="datetimeFigureOut">
              <a:rPr lang="ru-RU" smtClean="0"/>
              <a:t>29.03.2017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1F3216-7112-4464-9DD3-9B137248624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med">
    <p:fade thruBlk="1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B93E9-A3E5-47B8-BEE4-D0663D27F5CE}" type="datetimeFigureOut">
              <a:rPr lang="ru-RU" smtClean="0"/>
              <a:t>29.03.2017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1F3216-7112-4464-9DD3-9B137248624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med">
    <p:fade thruBlk="1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B93E9-A3E5-47B8-BEE4-D0663D27F5CE}" type="datetimeFigureOut">
              <a:rPr lang="ru-RU" smtClean="0"/>
              <a:t>29.03.2017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1F3216-7112-4464-9DD3-9B137248624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med">
    <p:fade thruBlk="1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B93E9-A3E5-47B8-BEE4-D0663D27F5CE}" type="datetimeFigureOut">
              <a:rPr lang="ru-RU" smtClean="0"/>
              <a:t>29.03.2017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1F3216-7112-4464-9DD3-9B137248624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med">
    <p:fade thruBlk="1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B93E9-A3E5-47B8-BEE4-D0663D27F5CE}" type="datetimeFigureOut">
              <a:rPr lang="ru-RU" smtClean="0"/>
              <a:t>29.03.2017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1F3216-7112-4464-9DD3-9B137248624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med">
    <p:fade thruBlk="1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B93E9-A3E5-47B8-BEE4-D0663D27F5CE}" type="datetimeFigureOut">
              <a:rPr lang="ru-RU" smtClean="0"/>
              <a:t>29.03.2017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1F3216-7112-4464-9DD3-9B137248624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med">
    <p:fade thruBlk="1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B93E9-A3E5-47B8-BEE4-D0663D27F5CE}" type="datetimeFigureOut">
              <a:rPr lang="ru-RU" smtClean="0"/>
              <a:t>29.03.2017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1F3216-7112-4464-9DD3-9B137248624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med">
    <p:fade thruBlk="1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2B93E9-A3E5-47B8-BEE4-D0663D27F5CE}" type="datetimeFigureOut">
              <a:rPr lang="ru-RU" smtClean="0"/>
              <a:t>29.03.2017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1F3216-7112-4464-9DD3-9B137248624F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>
    <p:fade thruBlk="1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https://ds02.infourok.ru/uploads/ex/0748/00081d97-5df9a31a/img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42" name="Picture 2" descr="https://ds02.infourok.ru/uploads/ex/0748/00081d97-5df9a31a/img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9218" name="Picture 2" descr="https://ds02.infourok.ru/uploads/ex/0748/00081d97-5df9a31a/img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4" name="Picture 2" descr="https://ds02.infourok.ru/uploads/ex/0748/00081d97-5df9a31a/img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7170" name="Picture 2" descr="https://ds02.infourok.ru/uploads/ex/0748/00081d97-5df9a31a/img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146" name="Picture 2" descr="https://ds02.infourok.ru/uploads/ex/0748/00081d97-5df9a31a/img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 descr="https://ds02.infourok.ru/uploads/ex/0748/00081d97-5df9a31a/img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100" name="Picture 4" descr="https://ds02.infourok.ru/uploads/ex/0748/00081d97-5df9a31a/img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1506" name="Picture 2" descr="https://ds02.infourok.ru/uploads/ex/0748/00081d97-5df9a31a/img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5602" name="Picture 2" descr="https://ds02.infourok.ru/uploads/ex/0748/00081d97-5df9a31a/img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4578" name="Picture 2" descr="https://ds02.infourok.ru/uploads/ex/0748/00081d97-5df9a31a/img1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3554" name="Picture 2" descr="https://ds02.infourok.ru/uploads/ex/0748/00081d97-5df9a31a/img1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8674" name="Picture 2" descr="https://ds02.infourok.ru/uploads/ex/0748/00081d97-5df9a31a/img1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7650" name="Picture 2" descr="https://ds02.infourok.ru/uploads/ex/0748/00081d97-5df9a31a/img1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0</Words>
  <Application>Microsoft Office PowerPoint</Application>
  <PresentationFormat>Экран (4:3)</PresentationFormat>
  <Paragraphs>0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1</cp:revision>
  <dcterms:created xsi:type="dcterms:W3CDTF">2017-03-29T15:16:22Z</dcterms:created>
  <dcterms:modified xsi:type="dcterms:W3CDTF">2017-03-29T15:25:57Z</dcterms:modified>
</cp:coreProperties>
</file>