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73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5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26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2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11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71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81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6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87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36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12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B6235E6-8540-408C-BF34-A8F7B9E48629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C28F86A-89D3-4A15-8F84-B3760E81E844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77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9"/>
            <a:ext cx="12197952" cy="68552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53748" y="2560833"/>
            <a:ext cx="7534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Дудлинг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как способ развития фантазии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и художественного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творчества детей с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  <a:ea typeface="Calibri" panose="020F0502020204030204" pitchFamily="34" charset="0"/>
              </a:rPr>
              <a:t>ОВЗ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085882" y="1108408"/>
            <a:ext cx="6845361" cy="46736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9167" y="1864655"/>
            <a:ext cx="5921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rgbClr val="F496CB">
                    <a:lumMod val="75000"/>
                  </a:srgbClr>
                </a:solidFill>
                <a:latin typeface="Segoe Print" panose="02000600000000000000" pitchFamily="2" charset="0"/>
              </a:rPr>
              <a:t>МАСТЕР – </a:t>
            </a:r>
            <a:r>
              <a:rPr lang="ru-RU" sz="2400" b="1" kern="0" dirty="0" smtClean="0">
                <a:solidFill>
                  <a:srgbClr val="F496CB">
                    <a:lumMod val="75000"/>
                  </a:srgbClr>
                </a:solidFill>
                <a:latin typeface="Segoe Print" panose="02000600000000000000" pitchFamily="2" charset="0"/>
              </a:rPr>
              <a:t>КЛАСС</a:t>
            </a:r>
            <a:r>
              <a:rPr lang="ru-RU" sz="2400" kern="0" dirty="0" smtClean="0">
                <a:solidFill>
                  <a:srgbClr val="F496CB">
                    <a:lumMod val="75000"/>
                  </a:srgbClr>
                </a:solidFill>
                <a:latin typeface="Segoe Print" panose="02000600000000000000" pitchFamily="2" charset="0"/>
              </a:rPr>
              <a:t>  </a:t>
            </a:r>
            <a:r>
              <a:rPr lang="ru-RU" sz="2400" b="1" kern="0" dirty="0" smtClean="0">
                <a:solidFill>
                  <a:srgbClr val="F496CB">
                    <a:lumMod val="75000"/>
                  </a:srgbClr>
                </a:solidFill>
                <a:latin typeface="Segoe Print" panose="02000600000000000000" pitchFamily="2" charset="0"/>
              </a:rPr>
              <a:t>для педагогов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71092" y="3812273"/>
            <a:ext cx="39914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 228 </a:t>
            </a:r>
          </a:p>
          <a:p>
            <a:r>
              <a:rPr lang="ru-RU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Кировского района Волгограда</a:t>
            </a:r>
          </a:p>
          <a:p>
            <a:r>
              <a:rPr lang="ru-RU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</a:p>
          <a:p>
            <a:r>
              <a:rPr lang="ru-RU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Наталия Владимировна</a:t>
            </a:r>
          </a:p>
        </p:txBody>
      </p:sp>
    </p:spTree>
    <p:extLst>
      <p:ext uri="{BB962C8B-B14F-4D97-AF65-F5344CB8AC3E}">
        <p14:creationId xmlns:p14="http://schemas.microsoft.com/office/powerpoint/2010/main" val="105328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45884" y="2009729"/>
            <a:ext cx="1071880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785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–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передача опыта работы педагога по рисованию нетрадиционным стилем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fontAlgn="base">
              <a:lnSpc>
                <a:spcPts val="1785"/>
              </a:lnSpc>
              <a:spcAft>
                <a:spcPts val="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Дать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практические знания педагогам-участникам по рисованию в стиле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Дудлинг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Привлечь воспитателей к совместной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Повысить уровень мастерства педагогов по нетрадиционным техникам рисования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785"/>
              </a:lnSpc>
              <a:spcAft>
                <a:spcPts val="0"/>
              </a:spcAf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Вызывать положительный настрой к работе.</a:t>
            </a:r>
            <a:endParaRPr lang="ru-RU" sz="20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82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8653" y="545731"/>
            <a:ext cx="11554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вас бывало так? Сидя на совещании или разговаривая по телефону , пока слушали своего коллегу или приятеля , начинали что-то рисовать на последних страницах тетради или на листке бумаги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3" y="1351466"/>
            <a:ext cx="10155644" cy="513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0445" y="482548"/>
            <a:ext cx="11260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Дудлинг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техника рисования свободными линиями, точками, кружочками, завитками... .В рисовании этой техникой, нет никаких правил, можно и нужно экспериментировать с цветами, формами, пробовать разные узоры (их можно найти в интернете или «подсмотреть» в окружающем мире, у самой Природы).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помогает развить художественные способности, будит детскую фантазию, воображение. Плюс тренирует руку ведь узоры при таком рисовании могут быть как большими так и очень маленькими.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25" y="2495005"/>
            <a:ext cx="4661123" cy="4013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248" y="2495005"/>
            <a:ext cx="6737485" cy="394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8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7052" y="247582"/>
            <a:ext cx="115040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узоров в  технике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дудлинг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–расслабляющее занятие, позволяющее сбросить накопившийся негатив и даже искать и развивать скрытые возможности. Здесь не требуется специальных умений, не имеется ограничений по возрасту. Техника доступна и детям, и взрослым.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51" y="1436914"/>
            <a:ext cx="4673600" cy="50629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9760" y="1436914"/>
            <a:ext cx="5142411" cy="516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3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40689" y="435820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Дудлинг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бывает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53" y="1992266"/>
            <a:ext cx="3505415" cy="45618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684" y="930910"/>
            <a:ext cx="3454400" cy="5727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700" y="2251710"/>
            <a:ext cx="3098800" cy="30861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2274" y="1622934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Одноцветный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86158" y="1622934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Цветной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73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34" y="1703978"/>
            <a:ext cx="3302000" cy="452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251" y="1399178"/>
            <a:ext cx="4724400" cy="5130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08073" y="1029846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спонтанный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99985" y="1029846"/>
            <a:ext cx="2443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или иметь форму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433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903" y="2915166"/>
            <a:ext cx="1727200" cy="18669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6474" y="3170889"/>
            <a:ext cx="812800" cy="698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28835" y="514197"/>
            <a:ext cx="3618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Средства выразительности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862" y="2255339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Линия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4389" y="2255339"/>
            <a:ext cx="862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Точка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33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3644" y="292368"/>
            <a:ext cx="111306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0" u="none" strike="noStrike" baseline="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МАТЕРИАЛЫ</a:t>
            </a:r>
          </a:p>
          <a:p>
            <a:endParaRPr lang="ru-RU" sz="2000" b="0" i="0" u="none" strike="noStrike" baseline="0" dirty="0" smtClean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Бумага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r>
              <a:rPr lang="ru-RU" b="0" i="0" u="none" strike="noStrike" baseline="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Ручки или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фломастеры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Если создавать работу в цвете -акварель, цветные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карандаши</a:t>
            </a:r>
          </a:p>
          <a:p>
            <a:endParaRPr lang="ru-RU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 smtClean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dirty="0">
              <a:solidFill>
                <a:srgbClr val="00000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323" y="862149"/>
            <a:ext cx="1995756" cy="1480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539" y="2527188"/>
            <a:ext cx="1676400" cy="1676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478423" y="1976978"/>
            <a:ext cx="1723854" cy="27424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3326" y="5315600"/>
            <a:ext cx="2539750" cy="12500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600" y="3416300"/>
            <a:ext cx="50800" cy="25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5627027" y="4746827"/>
            <a:ext cx="1543059" cy="209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81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21909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70131" y="407665"/>
            <a:ext cx="5882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u="none" strike="noStrike" baseline="0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Правила рисования –просты: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078" y="1156219"/>
            <a:ext cx="2004917" cy="20282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57" y="3242932"/>
            <a:ext cx="1422400" cy="1511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930" y="3313320"/>
            <a:ext cx="2349503" cy="1190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7505" y="3341736"/>
            <a:ext cx="1977935" cy="1169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4995" y="3330085"/>
            <a:ext cx="1625600" cy="11303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/>
          <a:srcRect b="29134"/>
          <a:stretch/>
        </p:blipFill>
        <p:spPr>
          <a:xfrm>
            <a:off x="7088051" y="3341736"/>
            <a:ext cx="1574800" cy="11069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8051" y="4719080"/>
            <a:ext cx="2082800" cy="17399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98888" y="4725430"/>
            <a:ext cx="1625600" cy="17272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78094" y="1156219"/>
            <a:ext cx="668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Дудлинг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можно начинать с любого места,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Постепенно дорисовывая детали  в разные стороны. Делить лист на сектора необязательно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8094" y="241311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Дудлинг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можно рисовать,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незадумываясь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о композиции.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8094" y="512697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•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В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дудлинге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можно использовать любые узоры. Он может быть абсолютно любым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3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3691" y="195165"/>
            <a:ext cx="114953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моей работы по данной технике: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фантазии и художественного творчества у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с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ОВЗ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концентрацию внимания;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-способствовать психологической разгрузке, внутреннему успокоению;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зрительную координацию и мелкую моторику; 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творческие способности и креативность.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185" y="2020611"/>
            <a:ext cx="7221583" cy="481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7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6827" y="1211346"/>
            <a:ext cx="11778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Первым этапом в своей работе мы знакомились с детьми с элементами узоров. Для решения этой задачи мы с ребятами выполняли такие упражнения как «Обведи узор», «Повтори узор», «Пройди по дорожке"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1" y="2330305"/>
            <a:ext cx="4535424" cy="40523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438" y="2330305"/>
            <a:ext cx="5718588" cy="394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60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3005" y="550925"/>
            <a:ext cx="11595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Второй этап-самостоятельное разделение рисунка на сектора. Мы учились разделять рисунок на сектора и заполнять каждый сектор различными элементами узора.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817" y="1407886"/>
            <a:ext cx="3742710" cy="4963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115" y="1399661"/>
            <a:ext cx="3697514" cy="493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1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3912" y="291962"/>
            <a:ext cx="11490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закрашивали сюжетные раскраски, самостоятельно разделяя рисунок на части и заполняя их неповторяющимися узорами. Получались довольно забавные интересные и неповторимые рисунки.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16123" b="15758"/>
          <a:stretch/>
        </p:blipFill>
        <p:spPr>
          <a:xfrm>
            <a:off x="293912" y="1522390"/>
            <a:ext cx="4175760" cy="29742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8527" t="9512" b="5959"/>
          <a:stretch/>
        </p:blipFill>
        <p:spPr>
          <a:xfrm>
            <a:off x="4689566" y="3226526"/>
            <a:ext cx="2748277" cy="32787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227" t="4715" r="3070"/>
          <a:stretch/>
        </p:blipFill>
        <p:spPr>
          <a:xfrm>
            <a:off x="7641771" y="1491201"/>
            <a:ext cx="3905795" cy="300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6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8125" y="932300"/>
            <a:ext cx="5668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осенние деревья»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84" y="1502228"/>
            <a:ext cx="9590643" cy="496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31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345" y="4264733"/>
            <a:ext cx="3440906" cy="25145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345" y="1271869"/>
            <a:ext cx="3440907" cy="28925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6368" y="664628"/>
            <a:ext cx="11739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u="none" strike="noStrike" baseline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Учим буквы и цифры.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математические способности: находим и считаем фигуры, находим отличия и похожие фигуры и т.п. 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942" y="2140474"/>
            <a:ext cx="3745211" cy="34729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076" y="2172841"/>
            <a:ext cx="3573176" cy="35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70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6718" y="626500"/>
            <a:ext cx="1158240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u="none" strike="noStrike" baseline="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Цветоведение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–повторяем название цветов, путем смешивания «изобретаем» новые, изучаем контрастные цвета, теплые и холодные 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585" y="1431485"/>
            <a:ext cx="8612328" cy="52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59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24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7093" y="1166842"/>
            <a:ext cx="735485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 использования данного опыта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практика, это превосходный метод работы как индивидуально так и в группе, так как позволяет каждому ребенку действовать на собственном уровне и быть принятым.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Планирую и в дальнейшем использовать технику «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дудлинг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так как считаю, что она способствует развитию творческого воображения детей, раскрытию их творческого потенциала, а так же доставляет детям радость при преображении собственных рисунков в необыкновенные работы.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Достижением своей работы считаю, что дети используют данную технику не только в организованной образовательной деятельности, но и в самостоятельной игровой и творческой деятельности.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условиях, когда мы практически перестали писать и рисовать от руки, а все делаем на компьютере, интуитивное рисование с использованием графических материалов и белого листа бумаги позволит отдохнуть от гаджетов и виртуальной реальности.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072" r="2844"/>
          <a:stretch/>
        </p:blipFill>
        <p:spPr>
          <a:xfrm>
            <a:off x="7649029" y="2196667"/>
            <a:ext cx="4542971" cy="349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98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429becf9530caa08921921c02e7e75f1e3455c47-10503706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0"/>
          <a:stretch/>
        </p:blipFill>
        <p:spPr bwMode="auto">
          <a:xfrm>
            <a:off x="0" y="-1"/>
            <a:ext cx="12192000" cy="688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146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102</TotalTime>
  <Words>624</Words>
  <Application>Microsoft Office PowerPoint</Application>
  <PresentationFormat>Широкоэкранный</PresentationFormat>
  <Paragraphs>73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Segoe Print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Жанна</cp:lastModifiedBy>
  <cp:revision>13</cp:revision>
  <dcterms:created xsi:type="dcterms:W3CDTF">2025-04-14T17:07:20Z</dcterms:created>
  <dcterms:modified xsi:type="dcterms:W3CDTF">2025-04-15T10:26:40Z</dcterms:modified>
</cp:coreProperties>
</file>