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9" r:id="rId10"/>
    <p:sldId id="273" r:id="rId11"/>
    <p:sldId id="264" r:id="rId12"/>
    <p:sldId id="265" r:id="rId13"/>
    <p:sldId id="266" r:id="rId14"/>
    <p:sldId id="267" r:id="rId15"/>
    <p:sldId id="271" r:id="rId16"/>
    <p:sldId id="272" r:id="rId17"/>
    <p:sldId id="274" r:id="rId18"/>
    <p:sldId id="276" r:id="rId19"/>
    <p:sldId id="275" r:id="rId20"/>
    <p:sldId id="270" r:id="rId21"/>
    <p:sldId id="268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24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70EF2-F440-4BDD-842D-FF6931894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3E560D-C153-4C90-B7B4-5E31D146A5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D15885-D5A6-409F-A4A7-741E75B18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A97F8-5B73-4AA7-84EF-52E45D021C18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724676-4F41-45B8-822B-57A057828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804EF6-A730-4088-B23B-EDCE6B774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CF6-21C4-4891-832A-F60B0C8061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88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33C524-1522-483D-9670-86192F86C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9EE55D-8F4A-4B7D-83A8-CFC5FF3F3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3819C1-450D-4B3C-85FD-841A473B3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A97F8-5B73-4AA7-84EF-52E45D021C18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3AE4DC-8123-4DAF-969A-2D75BA866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970124-E1B3-4980-AEAB-B00760C7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CF6-21C4-4891-832A-F60B0C8061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813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5C7CB-AEFE-444E-B947-0544DC852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8DB8EF-B4EB-4C6B-BEF3-11C667BD8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6536D4-E7F9-496F-B289-A8A8E37C6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A97F8-5B73-4AA7-84EF-52E45D021C18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3BB6C4-E1A3-4C62-8F01-5E0EE5840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3CA9EC-DB8D-40BD-962C-610C1713C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CF6-21C4-4891-832A-F60B0C8061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428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003E2B-FB21-4649-BE06-656CE11BB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A9B7A8-8EFA-4926-9BE9-B75DEF1047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E42720-3612-4320-81C2-91378CEB2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449CC3-1378-46F2-B104-EE7FBB451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A97F8-5B73-4AA7-84EF-52E45D021C18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0EB42A-9A24-4CBA-A426-C94256140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B09722-E13F-45E6-9C31-E83365B11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CF6-21C4-4891-832A-F60B0C8061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512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60B31-39B8-462B-A95E-A795EFA48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E34F9F-5A63-45DC-AE36-3407A9C58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45EBBE-21F8-44FC-A304-64247886D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89FDEA2-4BCF-4976-9B38-E7A09F139B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B6608-BE0A-4C07-A526-BA1561574D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7C9F111-BABD-4142-BB15-5D10B0975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A97F8-5B73-4AA7-84EF-52E45D021C18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C0380EB-A286-4E3F-955B-BB3EB0900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BB6C2E3-254E-4576-B4F8-7F531C8CA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CF6-21C4-4891-832A-F60B0C8061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964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68692A-696A-4A49-BFD7-3760E1EF1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0E1B50F-BE7B-44B8-B679-01B3CDA93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A97F8-5B73-4AA7-84EF-52E45D021C18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6743CF3-DD5D-4BEB-AF2C-54715979E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888278D-7230-48FC-B9D1-2BB21D58B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CF6-21C4-4891-832A-F60B0C8061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594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18A48ED-A43F-4363-9D85-EBC86962E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A97F8-5B73-4AA7-84EF-52E45D021C18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C3262A2-125A-4B8C-94EF-55E24BD9B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E303D50-07FB-499A-BC68-C5DCCD2EC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CF6-21C4-4891-832A-F60B0C8061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039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3E7F3-0AA3-4574-A65A-52A767594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CF6F8F-F38B-482B-9F4B-4E12A2D99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305B17-A1F9-4C3B-B330-18220BEF0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101F66-CD33-4D27-97C7-CB5B479D5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A97F8-5B73-4AA7-84EF-52E45D021C18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7E25CA1-E086-4B53-8733-5358FD25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05E89-58D1-4169-B0C3-B69CCA699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CF6-21C4-4891-832A-F60B0C8061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058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6F65D9-0A9E-4412-85B7-453793FCD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7E33D7-E07E-4288-8CE4-A635328A37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317BFA-8A1F-450E-8769-71EE912637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8002D7-DF7C-4AC3-9C56-B12CA70C4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A97F8-5B73-4AA7-84EF-52E45D021C18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5406E8-EB7C-47A1-826F-50DEA0862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913E07-BC37-4349-9A40-BE77FC5BA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CF6-21C4-4891-832A-F60B0C8061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680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B8FBA1-82DA-4C03-8348-3A4BBBE1D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4C4C22-D32A-43F3-B332-F17BD29D9A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C713D0-D5F0-4F27-B4EC-13B26501E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A97F8-5B73-4AA7-84EF-52E45D021C18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557D55-55EE-4D54-AD63-215A1643F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5EAEFC-6503-4399-AD40-A5AD1FBC7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CF6-21C4-4891-832A-F60B0C8061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922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984C00-F425-4AAB-BBC7-0241A6CD02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F7DC1B-6BB1-459B-9070-27997A1B9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6DDB16-BFF1-443E-9675-714F79CDA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A97F8-5B73-4AA7-84EF-52E45D021C18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FA657C-8CDC-4063-908F-1DBD41405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BA7CF0-3B86-494C-8EF5-966FF2A1E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CF6-21C4-4891-832A-F60B0C8061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23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FD3011-0B7C-43E5-8642-D44182726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777700-041C-4165-AE69-F68C830E9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15A568-9869-4147-96ED-49FA726166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A97F8-5B73-4AA7-84EF-52E45D021C18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FFCC86-1B9A-4407-BDD8-DA8DCA0D7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62928D-F2C6-459B-84EB-F448D1641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37CF6-21C4-4891-832A-F60B0C8061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75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B717E63A-8B45-4651-BCB5-91DD4F2E3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844946-8C46-41BA-B32E-56B8A191B4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Повседневная жизнь граждан в 1990 года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1FCC35-8EBF-423A-B778-F29FB2352B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5970" y="4780208"/>
            <a:ext cx="5251938" cy="1655762"/>
          </a:xfrm>
        </p:spPr>
        <p:txBody>
          <a:bodyPr/>
          <a:lstStyle/>
          <a:p>
            <a:r>
              <a:rPr lang="ru-RU" dirty="0"/>
              <a:t>Выполнили:</a:t>
            </a:r>
          </a:p>
          <a:p>
            <a:r>
              <a:rPr lang="ru-RU" dirty="0"/>
              <a:t> Михайловская Кристина </a:t>
            </a:r>
          </a:p>
          <a:p>
            <a:r>
              <a:rPr lang="ru-RU" dirty="0" err="1"/>
              <a:t>Крижанаускайте</a:t>
            </a:r>
            <a:r>
              <a:rPr lang="ru-RU" dirty="0"/>
              <a:t> Кристина</a:t>
            </a:r>
          </a:p>
        </p:txBody>
      </p:sp>
    </p:spTree>
    <p:extLst>
      <p:ext uri="{BB962C8B-B14F-4D97-AF65-F5344CB8AC3E}">
        <p14:creationId xmlns:p14="http://schemas.microsoft.com/office/powerpoint/2010/main" val="864319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C1422454-D61D-4141-9881-CFB3D00FD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B22B4FB-0688-40CA-9C3C-AA30B5705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7448"/>
            <a:ext cx="10515600" cy="3345229"/>
          </a:xfrm>
        </p:spPr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1990-е годы - это тяжелое время для России. То, что творилось в стране, смело можно назвать настоящей смутой. Было уничтожено все то хорошее, что создавалось годами при советской власти. Расслоение общества, финансовые и человеческие потери - это характеристики 90-х. Это же время стало расцветом бандитизма.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3342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F19AC955-DD62-4075-B352-CC4F5AA6B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304D1-E858-4B5C-9DB2-D63E3294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92875"/>
          </a:xfrm>
        </p:spPr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1990-е годы проблема беспризорности вновь стала актуальной, как после Гражданской войны. Дети-беспризорники постоянно бродили по улицам городов, вокзалам и другим местам. Их поведение было похоже на поведение маленьких цыганят: также подходили и попрошайничали, могли сказать грубые слова, если не получали того, чего хотели. Такие дети жили в заброшенных домах, подвалах и теплотрассах. Их главным развлечением было “нюханье” клея.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3EE8434-47C4-4622-886B-272ADC220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3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5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91500B93-7091-4F2D-89C9-869959432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304D1-E858-4B5C-9DB2-D63E3294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23598"/>
          </a:xfrm>
        </p:spPr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1990-е годы в России появилось множество бандитов и тех, кто под них косил. Настоящих бандитов редко можно было увидеть воочию, поскольку они постоянно ездили на машинах и “тусовались” в различных барах со своими “братьями”. А вот те, кто косил под бандитов, встречались постоянно. В основном это были молодые парни, которые привыкли проводить все свое свободное время на улице. Они приобретали черные кожаные куртки и разводили людей на деньги.</a:t>
            </a:r>
            <a:endParaRPr lang="ru-RU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024853E-0E61-45E4-9B46-C37166648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166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77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50E3A650-7570-4867-A60D-2755BBD19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304D1-E858-4B5C-9DB2-D63E3294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877" y="650631"/>
            <a:ext cx="10515600" cy="2974365"/>
          </a:xfrm>
        </p:spPr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Так называемая бандитская антикультура породила популярность блатной музыки, то есть шансона. Тогда был очень востребован Михаил Круг и другие исполнители, включающие в свой репертуар тюремные песни.</a:t>
            </a:r>
            <a:endParaRPr lang="ru-RU" dirty="0"/>
          </a:p>
        </p:txBody>
      </p:sp>
      <p:pic>
        <p:nvPicPr>
          <p:cNvPr id="3082" name="Picture 10">
            <a:extLst>
              <a:ext uri="{FF2B5EF4-FFF2-40B4-BE49-F238E27FC236}">
                <a16:creationId xmlns:a16="http://schemas.microsoft.com/office/drawing/2014/main" id="{FA389BC9-4857-4F14-9557-CD7846925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608" y="3624996"/>
            <a:ext cx="57150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213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00856F63-2750-49B6-9060-E3394431D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304D1-E858-4B5C-9DB2-D63E3294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362813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Советском Союзе не было бомжей, зато в России 90-х их было просто валом. Для тех, кто всю жизнь прожил при советской власти, подобное явление стало полнейшей дикостью.</a:t>
            </a:r>
            <a:endParaRPr lang="ru-RU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9E7127A-2DD8-4E5E-84C4-940C741F6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24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CBCAE7A4-B369-417D-9491-FB2A8DB32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304D1-E858-4B5C-9DB2-D63E3294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40983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1990-е появилось множество киллеров, то есть людей, которые убивали за деньги. Заказные убийства стали распространенным явлением, поэтому на этом неплохо зарабатывали. Заказывали обычно тех, с кем нельзя было нормально договориться.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841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1F3B986D-7106-458F-A70E-18C9CC68B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304D1-E858-4B5C-9DB2-D63E3294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98183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Активно развивались Клубы боевых искусств. Это было связано с тем, что многим маргинальным личностям нужно было уметь отбирать чужое имущество и в целом бороться за свою жизнь. Мирному населению такие клубы тоже были нужны, чтобы уметь за себя постоять.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1435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388E963B-26A2-470D-A6AC-BB50CC685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45F6D-185F-484D-88B6-18F05C99B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27844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 1990-е годы милиционер превратился в мента, с которым связываться, казалось, опаснее, чем с бандитом. Почему? Потому что представители той милиции угрожали не только материальному благополучию людей, но и их здоровью.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7810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>
            <a:extLst>
              <a:ext uri="{FF2B5EF4-FFF2-40B4-BE49-F238E27FC236}">
                <a16:creationId xmlns:a16="http://schemas.microsoft.com/office/drawing/2014/main" id="{AB0D4EBB-46EA-4734-8F8E-0118C8FDC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9E377DF-653F-4188-9D82-B645F8BD3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63875"/>
          </a:xfrm>
        </p:spPr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Милиция не справлялась с обнаглевшей преступностью, патрулировать улицы помогали бойцы СОБРа, ОМОНа и армейского спецназа. Они же регулярно проводили облавы.</a:t>
            </a:r>
            <a:endParaRPr lang="ru-RU" dirty="0"/>
          </a:p>
        </p:txBody>
      </p:sp>
      <p:pic>
        <p:nvPicPr>
          <p:cNvPr id="6148" name="Picture 4" descr="Россия Ельцина...Что мы потеряли и как жили в 90-е  годы (фото)">
            <a:extLst>
              <a:ext uri="{FF2B5EF4-FFF2-40B4-BE49-F238E27FC236}">
                <a16:creationId xmlns:a16="http://schemas.microsoft.com/office/drawing/2014/main" id="{0AE9A18C-4A5C-4CD9-8EB1-E6A00D83E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173" y="2835959"/>
            <a:ext cx="4986704" cy="365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95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49E589E9-F270-4727-AE0C-65EF73198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45F6D-185F-484D-88B6-18F05C99B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79537"/>
          </a:xfrm>
        </p:spPr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Наркоманы появились еще в конце 1980-х, но в 1990-х это явление получило интенсивное развитие. Борьба с наркоманией прекратилась, и многие стали свободно заниматься этим, причем это были не только взрослые мужчины, но и дети. Очевидцы рассказывают, что в самый пик популярности героина из студенческих общежитий каждую неделю вывозили по трупу.</a:t>
            </a:r>
            <a:endParaRPr lang="ru-RU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7E937C7-2602-48E8-B7A6-6CD7EA92B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34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1A788D48-4C1A-41F7-AA77-C5AA94C3B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45F6D-185F-484D-88B6-18F05C99B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94998"/>
          </a:xfrm>
        </p:spPr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Получило распространение такое явление, как проституция, причем иногда и детская. Тогда девочки-подростки считали, что проституция приведет их к невиданным перспективам, особенно на это влияли такие фильмы, как “Интердевочка” и “Красотка”. Конечно, они поздно понимали, что все не так просто. Жизнь проституток длилась недолго: они умирали от рук бандитов, маньяков, от болезней и передозировок.</a:t>
            </a:r>
            <a:endParaRPr lang="ru-RU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C1AF231-E164-43C9-9ADC-91683A73A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45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9E5DCD8-74AB-48FA-B472-261E0AAF6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45F6D-185F-484D-88B6-18F05C99B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                Очередь у ларька.</a:t>
            </a:r>
            <a:endParaRPr lang="ru-RU" dirty="0"/>
          </a:p>
        </p:txBody>
      </p:sp>
      <p:pic>
        <p:nvPicPr>
          <p:cNvPr id="1026" name="Picture 2" descr="Россия Ельцина...Что мы потеряли и как жили в 90-е  годы (фото)">
            <a:extLst>
              <a:ext uri="{FF2B5EF4-FFF2-40B4-BE49-F238E27FC236}">
                <a16:creationId xmlns:a16="http://schemas.microsoft.com/office/drawing/2014/main" id="{CEE0A1BB-EA39-48E3-9F2E-FC65B6575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708" y="1846385"/>
            <a:ext cx="9108830" cy="5011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717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51F1D162-8FA5-48F1-A8C0-2C3EF8337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45F6D-185F-484D-88B6-18F05C99B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Торговля на Киевском вокзале, начало 1990-х годов. В это время были введены т.н. “правила свободной торговли”, и буквально все стали торговать всем.</a:t>
            </a:r>
            <a:endParaRPr lang="ru-RU" dirty="0"/>
          </a:p>
        </p:txBody>
      </p:sp>
      <p:pic>
        <p:nvPicPr>
          <p:cNvPr id="2050" name="Picture 2" descr="Россия Ельцина...Что мы потеряли и как жили в 90-е  годы (фото)">
            <a:extLst>
              <a:ext uri="{FF2B5EF4-FFF2-40B4-BE49-F238E27FC236}">
                <a16:creationId xmlns:a16="http://schemas.microsoft.com/office/drawing/2014/main" id="{3B608E44-3FCC-49C9-9747-83B713AFE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0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91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>
            <a:extLst>
              <a:ext uri="{FF2B5EF4-FFF2-40B4-BE49-F238E27FC236}">
                <a16:creationId xmlns:a16="http://schemas.microsoft.com/office/drawing/2014/main" id="{83A2DDA2-F28C-4B9C-9656-CB157D812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37D46B8-7B85-4F08-A9F0-A9ED8D962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>
                <a:solidFill>
                  <a:srgbClr val="333333"/>
                </a:solidFill>
                <a:effectLst/>
                <a:latin typeface="Helvetica Neue"/>
              </a:rPr>
              <a:t> Президент Борис Ельцин во втором московском «Макдоналдсе»:</a:t>
            </a:r>
            <a:endParaRPr lang="ru-RU"/>
          </a:p>
        </p:txBody>
      </p:sp>
      <p:pic>
        <p:nvPicPr>
          <p:cNvPr id="5124" name="Picture 4" descr="Россия Ельцина...Что мы потеряли и как жили в 90-е  годы (фото)">
            <a:extLst>
              <a:ext uri="{FF2B5EF4-FFF2-40B4-BE49-F238E27FC236}">
                <a16:creationId xmlns:a16="http://schemas.microsoft.com/office/drawing/2014/main" id="{1D12785D-8368-4349-94D8-BEC2D427E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815" y="1880216"/>
            <a:ext cx="8112369" cy="461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475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C42352CD-97E7-4EBA-88DA-6E0D10B4D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509233-EE40-4222-8416-3B4ADEC73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40983"/>
          </a:xfrm>
        </p:spPr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уличная торговля — жвачки, шоколадки, напитки в алюминиевых банках, бананы, соки. Торгуют тем, чего не существовало в СССР и что в начале девяностых воспринималось как предметы с другой планеты — такое всё было яркое и приятно пахнущее.</a:t>
            </a:r>
            <a:endParaRPr lang="ru-RU" dirty="0"/>
          </a:p>
        </p:txBody>
      </p:sp>
      <p:pic>
        <p:nvPicPr>
          <p:cNvPr id="4098" name="Picture 2" descr="Россия Ельцина...Что мы потеряли и как жили в 90-е  годы (фото)">
            <a:extLst>
              <a:ext uri="{FF2B5EF4-FFF2-40B4-BE49-F238E27FC236}">
                <a16:creationId xmlns:a16="http://schemas.microsoft.com/office/drawing/2014/main" id="{73E59C60-D45A-43C3-8B33-466C8ED41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1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4BBA8A75-5439-4075-9162-A82C98090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9FA6C-B232-4F65-B2B5-C62642F84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Сладости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B1C501-72EA-4CAB-AC8E-D185AC7B7487}"/>
              </a:ext>
            </a:extLst>
          </p:cNvPr>
          <p:cNvSpPr txBox="1"/>
          <p:nvPr/>
        </p:nvSpPr>
        <p:spPr>
          <a:xfrm>
            <a:off x="527537" y="1863969"/>
            <a:ext cx="101990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0" dirty="0">
                <a:solidFill>
                  <a:srgbClr val="000000"/>
                </a:solidFill>
                <a:effectLst/>
              </a:rPr>
              <a:t>Самым популярным батончиком был Сникерс, который получил свое название в честь коня, принадлежавшего владельцам гигантской корпорации по изготовлению конфет.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000000"/>
                </a:solidFill>
                <a:effectLst/>
              </a:rPr>
              <a:t> </a:t>
            </a:r>
            <a:r>
              <a:rPr lang="ru-RU" sz="3200" b="0" dirty="0">
                <a:solidFill>
                  <a:srgbClr val="000000"/>
                </a:solidFill>
                <a:effectLst/>
              </a:rPr>
              <a:t>Жвачки с фантиками и наклейками, которые все коллекционировали</a:t>
            </a:r>
            <a:endParaRPr lang="ru-RU" sz="3200" b="1" dirty="0">
              <a:solidFill>
                <a:srgbClr val="000000"/>
              </a:solidFill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Шипучки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Мороженое сделанное по госту</a:t>
            </a:r>
          </a:p>
        </p:txBody>
      </p:sp>
    </p:spTree>
    <p:extLst>
      <p:ext uri="{BB962C8B-B14F-4D97-AF65-F5344CB8AC3E}">
        <p14:creationId xmlns:p14="http://schemas.microsoft.com/office/powerpoint/2010/main" val="1418110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04D73447-FB08-4526-9395-3BAA70CBE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8DC6ED-E04B-498D-BB2C-FEAA787FD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09198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продуктов было мало и они не были разнообразны - приходилось экономить.</a:t>
            </a:r>
            <a:b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 НО</a:t>
            </a:r>
            <a:b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все продукты были натуральными и действительно вкусными.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7556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00AAABA8-0B8B-497A-97B9-1CD43E0C6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4531B6-A2D7-4EBA-87CB-6C96911A3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55383"/>
          </a:xfrm>
        </p:spPr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 растворимые напитки, которые мгновенно завоевали сердца миллионов.</a:t>
            </a:r>
            <a:b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Яркие пакетики 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Юппи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Инвайт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Зуко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 можно было купить во всех магазинах, прийти домой и устроить настоящий праздник живота – просто залить водой цветной сладенький порошок. На выходе получалось больше литра красивого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-apple-system"/>
              </a:rPr>
              <a:t>сокозаменителя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.</a:t>
            </a:r>
            <a:b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</a:br>
            <a:endParaRPr lang="ru-RU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B70F266-AB27-495E-82E3-AE9F08AF4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05"/>
            <a:ext cx="12192000" cy="683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17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>
            <a:extLst>
              <a:ext uri="{FF2B5EF4-FFF2-40B4-BE49-F238E27FC236}">
                <a16:creationId xmlns:a16="http://schemas.microsoft.com/office/drawing/2014/main" id="{9D63EDCB-ED22-4898-A7BB-EAB5D4F77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509233-EE40-4222-8416-3B4ADEC73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984" y="24225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Как известно, в 96-м президентское кресло осталось за Ельциным, а 31 декабря 1999-го случилась последняя сенсация десятилетия: передача власти молодому и почти неизвестному Владимиру Путину.</a:t>
            </a:r>
            <a:endParaRPr lang="ru-RU" dirty="0"/>
          </a:p>
        </p:txBody>
      </p:sp>
      <p:pic>
        <p:nvPicPr>
          <p:cNvPr id="3078" name="Picture 6" descr="Россия Ельцина...Что мы потеряли и как жили в 90-е  годы (фото)">
            <a:extLst>
              <a:ext uri="{FF2B5EF4-FFF2-40B4-BE49-F238E27FC236}">
                <a16:creationId xmlns:a16="http://schemas.microsoft.com/office/drawing/2014/main" id="{B900E1CC-166B-45F9-A0B6-1A85119C3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0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5D2060E5-A23C-40AF-81FE-45E432AEB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45F6D-185F-484D-88B6-18F05C99B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16829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 в 1990-е годы в России происходил настоящий хаос. Но нельзя забывать об этом тяжком десятилетии: мы должны помнить свою историю, учитывать этот опыт и стремиться к лучшей жизни, а не катиться в пропасть.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20533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826</Words>
  <Application>Microsoft Office PowerPoint</Application>
  <PresentationFormat>Широкоэкранный</PresentationFormat>
  <Paragraphs>28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-apple-system</vt:lpstr>
      <vt:lpstr>Arial</vt:lpstr>
      <vt:lpstr>Calibri</vt:lpstr>
      <vt:lpstr>Calibri Light</vt:lpstr>
      <vt:lpstr>Helvetica Neue</vt:lpstr>
      <vt:lpstr>Тема Office</vt:lpstr>
      <vt:lpstr>Повседневная жизнь граждан в 1990 года</vt:lpstr>
      <vt:lpstr>1990-е годы - это тяжелое время для России. То, что творилось в стране, смело можно назвать настоящей смутой. Было уничтожено все то хорошее, что создавалось годами при советской власти. Расслоение общества, финансовые и человеческие потери - это характеристики 90-х. Это же время стало расцветом бандитизма.</vt:lpstr>
      <vt:lpstr>В 1990-е годы проблема беспризорности вновь стала актуальной, как после Гражданской войны. Дети-беспризорники постоянно бродили по улицам городов, вокзалам и другим местам. Их поведение было похоже на поведение маленьких цыганят: также подходили и попрошайничали, могли сказать грубые слова, если не получали того, чего хотели. Такие дети жили в заброшенных домах, подвалах и теплотрассах. Их главным развлечением было “нюханье” клея.</vt:lpstr>
      <vt:lpstr>В 1990-е годы в России появилось множество бандитов и тех, кто под них косил. Настоящих бандитов редко можно было увидеть воочию, поскольку они постоянно ездили на машинах и “тусовались” в различных барах со своими “братьями”. А вот те, кто косил под бандитов, встречались постоянно. В основном это были молодые парни, которые привыкли проводить все свое свободное время на улице. Они приобретали черные кожаные куртки и разводили людей на деньги.</vt:lpstr>
      <vt:lpstr>Так называемая бандитская антикультура породила популярность блатной музыки, то есть шансона. Тогда был очень востребован Михаил Круг и другие исполнители, включающие в свой репертуар тюремные песни.</vt:lpstr>
      <vt:lpstr>В Советском Союзе не было бомжей, зато в России 90-х их было просто валом. Для тех, кто всю жизнь прожил при советской власти, подобное явление стало полнейшей дикостью.</vt:lpstr>
      <vt:lpstr>В 1990-е появилось множество киллеров, то есть людей, которые убивали за деньги. Заказные убийства стали распространенным явлением, поэтому на этом неплохо зарабатывали. Заказывали обычно тех, с кем нельзя было нормально договориться.</vt:lpstr>
      <vt:lpstr>Активно развивались Клубы боевых искусств. Это было связано с тем, что многим маргинальным личностям нужно было уметь отбирать чужое имущество и в целом бороться за свою жизнь. Мирному населению такие клубы тоже были нужны, чтобы уметь за себя постоять.</vt:lpstr>
      <vt:lpstr>В 1990-е годы милиционер превратился в мента, с которым связываться, казалось, опаснее, чем с бандитом. Почему? Потому что представители той милиции угрожали не только материальному благополучию людей, но и их здоровью.</vt:lpstr>
      <vt:lpstr>Милиция не справлялась с обнаглевшей преступностью, патрулировать улицы помогали бойцы СОБРа, ОМОНа и армейского спецназа. Они же регулярно проводили облавы.</vt:lpstr>
      <vt:lpstr>Наркоманы появились еще в конце 1980-х, но в 1990-х это явление получило интенсивное развитие. Борьба с наркоманией прекратилась, и многие стали свободно заниматься этим, причем это были не только взрослые мужчины, но и дети. Очевидцы рассказывают, что в самый пик популярности героина из студенческих общежитий каждую неделю вывозили по трупу.</vt:lpstr>
      <vt:lpstr>Получило распространение такое явление, как проституция, причем иногда и детская. Тогда девочки-подростки считали, что проституция приведет их к невиданным перспективам, особенно на это влияли такие фильмы, как “Интердевочка” и “Красотка”. Конечно, они поздно понимали, что все не так просто. Жизнь проституток длилась недолго: они умирали от рук бандитов, маньяков, от болезней и передозировок.</vt:lpstr>
      <vt:lpstr>                Очередь у ларька.</vt:lpstr>
      <vt:lpstr>Торговля на Киевском вокзале, начало 1990-х годов. В это время были введены т.н. “правила свободной торговли”, и буквально все стали торговать всем.</vt:lpstr>
      <vt:lpstr> Президент Борис Ельцин во втором московском «Макдоналдсе»:</vt:lpstr>
      <vt:lpstr>уличная торговля — жвачки, шоколадки, напитки в алюминиевых банках, бананы, соки. Торгуют тем, чего не существовало в СССР и что в начале девяностых воспринималось как предметы с другой планеты — такое всё было яркое и приятно пахнущее.</vt:lpstr>
      <vt:lpstr>Сладости </vt:lpstr>
      <vt:lpstr>продуктов было мало и они не были разнообразны - приходилось экономить.  НО все продукты были натуральными и действительно вкусными. </vt:lpstr>
      <vt:lpstr> растворимые напитки, которые мгновенно завоевали сердца миллионов. Яркие пакетики Юппи, Инвайт и Зуко можно было купить во всех магазинах, прийти домой и устроить настоящий праздник живота – просто залить водой цветной сладенький порошок. На выходе получалось больше литра красивого сокозаменителя. </vt:lpstr>
      <vt:lpstr>Как известно, в 96-м президентское кресло осталось за Ельциным, а 31 декабря 1999-го случилась последняя сенсация десятилетия: передача власти молодому и почти неизвестному Владимиру Путину.</vt:lpstr>
      <vt:lpstr> в 1990-е годы в России происходил настоящий хаос. Но нельзя забывать об этом тяжком десятилетии: мы должны помнить свою историю, учитывать этот опыт и стремиться к лучшей жизни, а не катиться в пропасть.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Повседневная жизнь граждан в 1990 года</dc:title>
  <dc:creator>voronzovakristya0504@gmail.com</dc:creator>
  <cp:lastModifiedBy>voronzovakristya0504@gmail.com</cp:lastModifiedBy>
  <cp:revision>3</cp:revision>
  <dcterms:created xsi:type="dcterms:W3CDTF">2023-03-04T12:58:03Z</dcterms:created>
  <dcterms:modified xsi:type="dcterms:W3CDTF">2023-03-04T16:24:14Z</dcterms:modified>
</cp:coreProperties>
</file>